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C08D-D1C3-42FE-8BB1-1440EDE8F723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20CF-A726-4472-A762-CB830EFAF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73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C08D-D1C3-42FE-8BB1-1440EDE8F723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20CF-A726-4472-A762-CB830EFAF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82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C08D-D1C3-42FE-8BB1-1440EDE8F723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20CF-A726-4472-A762-CB830EFAF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1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C08D-D1C3-42FE-8BB1-1440EDE8F723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20CF-A726-4472-A762-CB830EFAF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93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C08D-D1C3-42FE-8BB1-1440EDE8F723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20CF-A726-4472-A762-CB830EFAF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97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C08D-D1C3-42FE-8BB1-1440EDE8F723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20CF-A726-4472-A762-CB830EFAF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8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C08D-D1C3-42FE-8BB1-1440EDE8F723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20CF-A726-4472-A762-CB830EFAF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67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C08D-D1C3-42FE-8BB1-1440EDE8F723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20CF-A726-4472-A762-CB830EFAF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18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C08D-D1C3-42FE-8BB1-1440EDE8F723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20CF-A726-4472-A762-CB830EFAF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66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C08D-D1C3-42FE-8BB1-1440EDE8F723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20CF-A726-4472-A762-CB830EFAF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07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C08D-D1C3-42FE-8BB1-1440EDE8F723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20CF-A726-4472-A762-CB830EFAF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93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7C08D-D1C3-42FE-8BB1-1440EDE8F723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020CF-A726-4472-A762-CB830EFAF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39" y="1219200"/>
            <a:ext cx="5469553" cy="41744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6939" y="846012"/>
            <a:ext cx="146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XY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95725" y="846012"/>
            <a:ext cx="146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Hex Coords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0661" y="856782"/>
            <a:ext cx="159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Cubic Coords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379" y="5432947"/>
            <a:ext cx="159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Wrap in Cubic Coords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5725" y="5571446"/>
            <a:ext cx="159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Back to Hex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0660" y="5571446"/>
            <a:ext cx="159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Back to  XY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16" y="892179"/>
            <a:ext cx="5155972" cy="450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0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13367" y="2575013"/>
            <a:ext cx="4215959" cy="1867530"/>
            <a:chOff x="1813367" y="2575013"/>
            <a:chExt cx="4215959" cy="1867530"/>
          </a:xfrm>
        </p:grpSpPr>
        <p:pic>
          <p:nvPicPr>
            <p:cNvPr id="5" name="Picture 4" descr="A picture containing blur&#10;&#10;Description generated with very high confidence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435"/>
            <a:stretch/>
          </p:blipFill>
          <p:spPr>
            <a:xfrm>
              <a:off x="1813367" y="2575014"/>
              <a:ext cx="1882333" cy="1867529"/>
            </a:xfrm>
            <a:prstGeom prst="rect">
              <a:avLst/>
            </a:prstGeom>
          </p:spPr>
        </p:pic>
        <p:pic>
          <p:nvPicPr>
            <p:cNvPr id="6" name="Picture 5" descr="A picture containing blur&#10;&#10;Description generated with very high confidence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11"/>
            <a:stretch/>
          </p:blipFill>
          <p:spPr>
            <a:xfrm>
              <a:off x="4167553" y="2575013"/>
              <a:ext cx="1861773" cy="1867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79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talfan.evans@outlook.com</dc:creator>
  <cp:lastModifiedBy>talfan.evans@outlook.com</cp:lastModifiedBy>
  <cp:revision>8</cp:revision>
  <dcterms:created xsi:type="dcterms:W3CDTF">2017-04-07T13:31:44Z</dcterms:created>
  <dcterms:modified xsi:type="dcterms:W3CDTF">2017-04-26T16:06:54Z</dcterms:modified>
</cp:coreProperties>
</file>