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3"/>
  </p:notesMasterIdLst>
  <p:sldIdLst>
    <p:sldId id="318" r:id="rId2"/>
    <p:sldId id="407" r:id="rId3"/>
    <p:sldId id="451" r:id="rId4"/>
    <p:sldId id="458" r:id="rId5"/>
    <p:sldId id="457" r:id="rId6"/>
    <p:sldId id="452" r:id="rId7"/>
    <p:sldId id="453" r:id="rId8"/>
    <p:sldId id="454" r:id="rId9"/>
    <p:sldId id="455" r:id="rId10"/>
    <p:sldId id="456" r:id="rId11"/>
    <p:sldId id="33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11" autoAdjust="0"/>
    <p:restoredTop sz="94660"/>
  </p:normalViewPr>
  <p:slideViewPr>
    <p:cSldViewPr>
      <p:cViewPr>
        <p:scale>
          <a:sx n="90" d="100"/>
          <a:sy n="90" d="100"/>
        </p:scale>
        <p:origin x="-51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MPLAB-X IDE 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MPLABX ‘windows’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Explorer</a:t>
            </a:r>
          </a:p>
          <a:p>
            <a:r>
              <a:rPr lang="en-US" dirty="0" smtClean="0"/>
              <a:t>Code Editor</a:t>
            </a:r>
          </a:p>
          <a:p>
            <a:r>
              <a:rPr lang="en-US" dirty="0" smtClean="0"/>
              <a:t>Project compilation options</a:t>
            </a:r>
          </a:p>
          <a:p>
            <a:pPr lvl="1"/>
            <a:r>
              <a:rPr lang="en-US" b="1" dirty="0" err="1" smtClean="0"/>
              <a:t>mpasm</a:t>
            </a:r>
            <a:r>
              <a:rPr lang="en-US" dirty="0" smtClean="0"/>
              <a:t> – MPLAB Assembler project</a:t>
            </a:r>
          </a:p>
          <a:p>
            <a:pPr lvl="1"/>
            <a:r>
              <a:rPr lang="en-US" dirty="0" smtClean="0"/>
              <a:t>Build, make, clean,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Debugging setup</a:t>
            </a:r>
          </a:p>
          <a:p>
            <a:pPr lvl="1"/>
            <a:r>
              <a:rPr lang="en-US" b="1" dirty="0" smtClean="0"/>
              <a:t>MPLAB Simulator</a:t>
            </a:r>
          </a:p>
          <a:p>
            <a:pPr lvl="1"/>
            <a:r>
              <a:rPr lang="en-US" dirty="0" smtClean="0"/>
              <a:t>Reset, single-step, run, halt, breakpoints,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View windows – important ones</a:t>
            </a:r>
          </a:p>
          <a:p>
            <a:pPr lvl="1"/>
            <a:r>
              <a:rPr lang="en-US" dirty="0" smtClean="0"/>
              <a:t>SFRs, File registers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r>
              <a:rPr lang="en-US" dirty="0" smtClean="0"/>
              <a:t>Program memory, PC</a:t>
            </a:r>
          </a:p>
          <a:p>
            <a:pPr lvl="1"/>
            <a:r>
              <a:rPr lang="en-US" dirty="0" smtClean="0"/>
              <a:t>Disassembly listing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IDE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</a:p>
          <a:p>
            <a:pPr lvl="1"/>
            <a:r>
              <a:rPr lang="en-US" dirty="0" smtClean="0"/>
              <a:t>Stands for </a:t>
            </a:r>
            <a:r>
              <a:rPr lang="en-US" b="1" u="sng" dirty="0" smtClean="0"/>
              <a:t>I</a:t>
            </a:r>
            <a:r>
              <a:rPr lang="en-US" dirty="0" smtClean="0"/>
              <a:t>ntegrated </a:t>
            </a:r>
            <a:r>
              <a:rPr lang="en-US" b="1" u="sng" dirty="0" smtClean="0"/>
              <a:t>D</a:t>
            </a:r>
            <a:r>
              <a:rPr lang="en-US" dirty="0" smtClean="0"/>
              <a:t>evelopment </a:t>
            </a:r>
            <a:r>
              <a:rPr lang="en-US" b="1" u="sng" dirty="0" smtClean="0"/>
              <a:t>E</a:t>
            </a:r>
            <a:r>
              <a:rPr lang="en-US" dirty="0" smtClean="0"/>
              <a:t>nvironment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Integrated</a:t>
            </a:r>
          </a:p>
          <a:p>
            <a:pPr lvl="1"/>
            <a:r>
              <a:rPr lang="en-US" dirty="0" smtClean="0"/>
              <a:t>All components in a single place – 1-window access</a:t>
            </a:r>
          </a:p>
          <a:p>
            <a:pPr lvl="2"/>
            <a:r>
              <a:rPr lang="en-US" dirty="0" smtClean="0"/>
              <a:t>Code editors, Compilers, Assemblers, Linkers, CPU Views, Debuggers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1-window usage for all processes</a:t>
            </a:r>
          </a:p>
          <a:p>
            <a:pPr lvl="2"/>
            <a:r>
              <a:rPr lang="en-US" dirty="0" smtClean="0"/>
              <a:t>Project formation, Team collaboration, Program management</a:t>
            </a:r>
          </a:p>
          <a:p>
            <a:pPr lvl="2"/>
            <a:r>
              <a:rPr lang="en-US" dirty="0" smtClean="0"/>
              <a:t>Code writing, Compilation to executable, Interactive debugging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1-window accessibility to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Journey of code to exe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Assembly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Accepts “assembly code”</a:t>
            </a:r>
          </a:p>
          <a:p>
            <a:pPr lvl="1"/>
            <a:r>
              <a:rPr lang="en-US" dirty="0" smtClean="0"/>
              <a:t>Creates “object code”</a:t>
            </a:r>
          </a:p>
          <a:p>
            <a:r>
              <a:rPr lang="en-US" dirty="0" smtClean="0"/>
              <a:t>Librarian</a:t>
            </a:r>
          </a:p>
          <a:p>
            <a:pPr lvl="1"/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Includes “system libraries”</a:t>
            </a:r>
          </a:p>
          <a:p>
            <a:r>
              <a:rPr lang="en-US" dirty="0" smtClean="0"/>
              <a:t>Linker</a:t>
            </a:r>
          </a:p>
          <a:p>
            <a:pPr lvl="1"/>
            <a:r>
              <a:rPr lang="en-US" dirty="0" smtClean="0"/>
              <a:t>Links all of it together</a:t>
            </a:r>
          </a:p>
          <a:p>
            <a:pPr lvl="1"/>
            <a:r>
              <a:rPr lang="en-US" dirty="0" smtClean="0"/>
              <a:t>Produces “PIC executable”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 project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Accepts “C code”</a:t>
            </a:r>
          </a:p>
          <a:p>
            <a:pPr lvl="1"/>
            <a:r>
              <a:rPr lang="en-US" dirty="0" smtClean="0"/>
              <a:t>Creates “assembly code”</a:t>
            </a:r>
          </a:p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Accepts “assembly code”</a:t>
            </a:r>
          </a:p>
          <a:p>
            <a:pPr lvl="1"/>
            <a:r>
              <a:rPr lang="en-US" dirty="0"/>
              <a:t>Creates “object code”</a:t>
            </a:r>
          </a:p>
          <a:p>
            <a:r>
              <a:rPr lang="en-US" dirty="0"/>
              <a:t>Librarian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Includes “system libraries”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Links all of it together</a:t>
            </a:r>
          </a:p>
          <a:p>
            <a:pPr lvl="1"/>
            <a:r>
              <a:rPr lang="en-US" dirty="0"/>
              <a:t>Produces PIC </a:t>
            </a:r>
            <a:r>
              <a:rPr lang="en-US" dirty="0" smtClean="0"/>
              <a:t>executable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96200" y="2057400"/>
            <a:ext cx="12875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 step!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24600" y="2242066"/>
            <a:ext cx="1371600" cy="34873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4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MPLABX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MPLABX v1.85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for 8-bit (and a lot many other) MCUs / CPUs / …</a:t>
            </a:r>
          </a:p>
          <a:p>
            <a:pPr lvl="1"/>
            <a:r>
              <a:rPr lang="en-US" dirty="0"/>
              <a:t>Microchip </a:t>
            </a:r>
            <a:r>
              <a:rPr lang="en-US" dirty="0" smtClean="0"/>
              <a:t>native offering</a:t>
            </a:r>
          </a:p>
          <a:p>
            <a:r>
              <a:rPr lang="en-US" dirty="0" smtClean="0"/>
              <a:t>Newer family of IDE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upersedes older MPLAB family</a:t>
            </a:r>
          </a:p>
          <a:p>
            <a:r>
              <a:rPr lang="en-US" smtClean="0"/>
              <a:t>Version </a:t>
            </a:r>
            <a:r>
              <a:rPr lang="en-US" dirty="0" smtClean="0"/>
              <a:t>we will use:</a:t>
            </a:r>
          </a:p>
          <a:p>
            <a:pPr lvl="1"/>
            <a:r>
              <a:rPr lang="en-US" b="1" dirty="0" smtClean="0"/>
              <a:t>MPLABX v1.85</a:t>
            </a:r>
          </a:p>
          <a:p>
            <a:pPr lvl="1"/>
            <a:r>
              <a:rPr lang="en-US" dirty="0" smtClean="0"/>
              <a:t>Windows Installer is ~328MB</a:t>
            </a:r>
          </a:p>
          <a:p>
            <a:pPr lvl="2"/>
            <a:r>
              <a:rPr lang="en-US" dirty="0" smtClean="0"/>
              <a:t>Works on Windows 7, 8, 10</a:t>
            </a:r>
          </a:p>
          <a:p>
            <a:pPr lvl="1"/>
            <a:r>
              <a:rPr lang="en-US" dirty="0" smtClean="0"/>
              <a:t>Versions available for Linux and Mac OS as well</a:t>
            </a:r>
          </a:p>
          <a:p>
            <a:pPr lvl="1"/>
            <a:r>
              <a:rPr lang="en-US" dirty="0" smtClean="0"/>
              <a:t>Prime components</a:t>
            </a:r>
          </a:p>
          <a:p>
            <a:pPr lvl="2"/>
            <a:r>
              <a:rPr lang="en-US" dirty="0" smtClean="0"/>
              <a:t>MPASM (Assembler) comes free</a:t>
            </a:r>
          </a:p>
          <a:p>
            <a:pPr lvl="2"/>
            <a:r>
              <a:rPr lang="en-US" dirty="0" smtClean="0"/>
              <a:t>XC8 (C Compiler) free version (restricted), paid version (optimized)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MPLABX – welcome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9" y="1600200"/>
            <a:ext cx="7275141" cy="45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7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MPLAB in action - 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9" y="1600200"/>
            <a:ext cx="723181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7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MPLABX – Project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sessions will be taken online</a:t>
            </a:r>
          </a:p>
          <a:p>
            <a:pPr lvl="1"/>
            <a:r>
              <a:rPr lang="en-US" dirty="0" smtClean="0"/>
              <a:t>Windows installation of IDE</a:t>
            </a:r>
          </a:p>
          <a:p>
            <a:pPr lvl="1"/>
            <a:r>
              <a:rPr lang="en-US" dirty="0" smtClean="0"/>
              <a:t>Project Creation</a:t>
            </a:r>
          </a:p>
          <a:p>
            <a:pPr lvl="1"/>
            <a:r>
              <a:rPr lang="en-US" dirty="0" smtClean="0"/>
              <a:t>Code development (</a:t>
            </a:r>
            <a:r>
              <a:rPr lang="en-US" dirty="0" err="1" smtClean="0"/>
              <a:t>mpasm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Debugging session using MPLAB Simulator</a:t>
            </a:r>
          </a:p>
          <a:p>
            <a:pPr lvl="1"/>
            <a:endParaRPr lang="en-US" dirty="0"/>
          </a:p>
          <a:p>
            <a:r>
              <a:rPr lang="en-US" dirty="0" smtClean="0"/>
              <a:t>Screen video captures will be shared with the audience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359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The PIC microcontroller</vt:lpstr>
      <vt:lpstr>Ide concept</vt:lpstr>
      <vt:lpstr>Programming: IDE concept</vt:lpstr>
      <vt:lpstr>Programming: Journey of code to exe</vt:lpstr>
      <vt:lpstr>MPLABX IDE</vt:lpstr>
      <vt:lpstr>PIC18F: MPLABX v1.85 IDE</vt:lpstr>
      <vt:lpstr>PIC18F: MPLABX – welcome screen</vt:lpstr>
      <vt:lpstr>PIC18F: MPLAB in action - debugging</vt:lpstr>
      <vt:lpstr>PIC18F: MPLABX – Project development</vt:lpstr>
      <vt:lpstr>PIC18F: MPLABX ‘windows’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2020-09-10T12:56:57Z</dcterms:created>
  <dcterms:modified xsi:type="dcterms:W3CDTF">2020-09-10T12:57:00Z</dcterms:modified>
</cp:coreProperties>
</file>