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73C47-2D17-47C1-B498-54454EDB295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C04136-EA2C-4409-8696-B395D7CD949D}">
      <dgm:prSet phldrT="[Text]" custT="1"/>
      <dgm:spPr/>
      <dgm:t>
        <a:bodyPr/>
        <a:lstStyle/>
        <a:p>
          <a:pPr algn="ctr"/>
          <a:r>
            <a:rPr lang="en-US" sz="40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Instruction To Computer</a:t>
          </a:r>
          <a:endParaRPr lang="en-US" sz="400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2352E5-7551-4FA8-B738-CC9D17C3975C}" type="parTrans" cxnId="{B4D40109-1303-4A13-AFDE-815DDA139018}">
      <dgm:prSet/>
      <dgm:spPr/>
      <dgm:t>
        <a:bodyPr/>
        <a:lstStyle/>
        <a:p>
          <a:endParaRPr lang="en-US"/>
        </a:p>
      </dgm:t>
    </dgm:pt>
    <dgm:pt modelId="{70E10718-A857-4D6A-8131-AC2282A701CE}" type="sibTrans" cxnId="{B4D40109-1303-4A13-AFDE-815DDA139018}">
      <dgm:prSet/>
      <dgm:spPr/>
      <dgm:t>
        <a:bodyPr/>
        <a:lstStyle/>
        <a:p>
          <a:endParaRPr lang="en-US"/>
        </a:p>
      </dgm:t>
    </dgm:pt>
    <dgm:pt modelId="{D82ED37D-41ED-4C09-A7EE-621F4A68F1C6}">
      <dgm:prSet phldrT="[Text]" custT="1"/>
      <dgm:spPr/>
      <dgm:t>
        <a:bodyPr/>
        <a:lstStyle/>
        <a:p>
          <a:pPr algn="ctr"/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Programs</a:t>
          </a:r>
        </a:p>
      </dgm:t>
    </dgm:pt>
    <dgm:pt modelId="{77ECDAA1-E7F7-4E9C-AE58-646DCF457CCD}" type="parTrans" cxnId="{BF97DE07-8CC2-4930-A381-95F7D020A4AB}">
      <dgm:prSet/>
      <dgm:spPr/>
      <dgm:t>
        <a:bodyPr/>
        <a:lstStyle/>
        <a:p>
          <a:endParaRPr lang="en-US"/>
        </a:p>
      </dgm:t>
    </dgm:pt>
    <dgm:pt modelId="{B53B8997-180A-49C6-B8AF-24A9205764F0}" type="sibTrans" cxnId="{BF97DE07-8CC2-4930-A381-95F7D020A4AB}">
      <dgm:prSet/>
      <dgm:spPr/>
      <dgm:t>
        <a:bodyPr/>
        <a:lstStyle/>
        <a:p>
          <a:endParaRPr lang="en-US"/>
        </a:p>
      </dgm:t>
    </dgm:pt>
    <dgm:pt modelId="{74CC10D8-5E76-4175-BAF7-A4C631F43E9A}">
      <dgm:prSet phldrT="[Text]" custT="1"/>
      <dgm:spPr/>
      <dgm:t>
        <a:bodyPr/>
        <a:lstStyle/>
        <a:p>
          <a:pPr algn="ctr"/>
          <a:r>
            <a:rPr lang="en-US" sz="4000" smtClean="0">
              <a:ln/>
              <a:latin typeface="Times New Roman" panose="02020603050405020304" pitchFamily="18" charset="0"/>
              <a:cs typeface="Times New Roman" panose="02020603050405020304" pitchFamily="18" charset="0"/>
            </a:rPr>
            <a:t>Computer Programmer</a:t>
          </a:r>
          <a:endParaRPr lang="en-US" sz="4000" dirty="0">
            <a:ln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A6516-B2D7-42E0-BB09-0F6BC90181E7}" type="parTrans" cxnId="{EBB1C02F-1AD4-437A-9F74-823B1FF9D899}">
      <dgm:prSet/>
      <dgm:spPr/>
      <dgm:t>
        <a:bodyPr/>
        <a:lstStyle/>
        <a:p>
          <a:endParaRPr lang="en-US"/>
        </a:p>
      </dgm:t>
    </dgm:pt>
    <dgm:pt modelId="{563BDBF5-8E6A-445E-B923-DC2C86542D17}" type="sibTrans" cxnId="{EBB1C02F-1AD4-437A-9F74-823B1FF9D899}">
      <dgm:prSet/>
      <dgm:spPr/>
      <dgm:t>
        <a:bodyPr/>
        <a:lstStyle/>
        <a:p>
          <a:endParaRPr lang="en-US"/>
        </a:p>
      </dgm:t>
    </dgm:pt>
    <dgm:pt modelId="{F2CDB341-2396-4061-B085-8D7E0C286698}">
      <dgm:prSet phldrT="[Text]" custT="1"/>
      <dgm:spPr/>
      <dgm:t>
        <a:bodyPr/>
        <a:lstStyle/>
        <a:p>
          <a:pPr algn="ctr"/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E5524-9D04-493D-AF4E-25309F2FB88C}" type="parTrans" cxnId="{C846200E-5231-46F6-AC37-861A9B41F629}">
      <dgm:prSet/>
      <dgm:spPr/>
      <dgm:t>
        <a:bodyPr/>
        <a:lstStyle/>
        <a:p>
          <a:endParaRPr lang="en-US"/>
        </a:p>
      </dgm:t>
    </dgm:pt>
    <dgm:pt modelId="{F2672A6F-86D6-4FDD-B024-96F9BE80B26A}" type="sibTrans" cxnId="{C846200E-5231-46F6-AC37-861A9B41F629}">
      <dgm:prSet/>
      <dgm:spPr/>
      <dgm:t>
        <a:bodyPr/>
        <a:lstStyle/>
        <a:p>
          <a:endParaRPr lang="en-US"/>
        </a:p>
      </dgm:t>
    </dgm:pt>
    <dgm:pt modelId="{F2D33CDB-767F-40DB-B113-1A4E99C2F351}" type="pres">
      <dgm:prSet presAssocID="{2C873C47-2D17-47C1-B498-54454EDB29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CBAEAA-F74E-4A76-8596-4CC6AA306A37}" type="pres">
      <dgm:prSet presAssocID="{DFC04136-EA2C-4409-8696-B395D7CD94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8AAA1-0EE9-4C89-B170-79B796F289A3}" type="pres">
      <dgm:prSet presAssocID="{70E10718-A857-4D6A-8131-AC2282A701CE}" presName="spacer" presStyleCnt="0"/>
      <dgm:spPr/>
      <dgm:t>
        <a:bodyPr/>
        <a:lstStyle/>
        <a:p>
          <a:endParaRPr lang="en-US"/>
        </a:p>
      </dgm:t>
    </dgm:pt>
    <dgm:pt modelId="{E1BDCC33-3DD7-4D69-AD1F-5BAF0FC913A5}" type="pres">
      <dgm:prSet presAssocID="{D82ED37D-41ED-4C09-A7EE-621F4A68F1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F5172-F2B0-480D-A2BD-C40946CAE593}" type="pres">
      <dgm:prSet presAssocID="{B53B8997-180A-49C6-B8AF-24A9205764F0}" presName="spacer" presStyleCnt="0"/>
      <dgm:spPr/>
      <dgm:t>
        <a:bodyPr/>
        <a:lstStyle/>
        <a:p>
          <a:endParaRPr lang="en-US"/>
        </a:p>
      </dgm:t>
    </dgm:pt>
    <dgm:pt modelId="{0DE33B36-D942-4A4A-B646-3BE640802FD8}" type="pres">
      <dgm:prSet presAssocID="{74CC10D8-5E76-4175-BAF7-A4C631F43E9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62CE8-D2B0-4179-9266-9C50DB4095BD}" type="pres">
      <dgm:prSet presAssocID="{563BDBF5-8E6A-445E-B923-DC2C86542D17}" presName="spacer" presStyleCnt="0"/>
      <dgm:spPr/>
      <dgm:t>
        <a:bodyPr/>
        <a:lstStyle/>
        <a:p>
          <a:endParaRPr lang="en-US"/>
        </a:p>
      </dgm:t>
    </dgm:pt>
    <dgm:pt modelId="{2A66AAB7-3A03-4A10-BAC2-972AB209C84C}" type="pres">
      <dgm:prSet presAssocID="{F2CDB341-2396-4061-B085-8D7E0C28669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84B3F-4D46-4C9B-A218-D5EDB288303C}" type="presOf" srcId="{2C873C47-2D17-47C1-B498-54454EDB295A}" destId="{F2D33CDB-767F-40DB-B113-1A4E99C2F351}" srcOrd="0" destOrd="0" presId="urn:microsoft.com/office/officeart/2005/8/layout/vList2"/>
    <dgm:cxn modelId="{C846200E-5231-46F6-AC37-861A9B41F629}" srcId="{2C873C47-2D17-47C1-B498-54454EDB295A}" destId="{F2CDB341-2396-4061-B085-8D7E0C286698}" srcOrd="3" destOrd="0" parTransId="{4B5E5524-9D04-493D-AF4E-25309F2FB88C}" sibTransId="{F2672A6F-86D6-4FDD-B024-96F9BE80B26A}"/>
    <dgm:cxn modelId="{32181F7A-814F-4C3F-A003-6C8C8A95982E}" type="presOf" srcId="{F2CDB341-2396-4061-B085-8D7E0C286698}" destId="{2A66AAB7-3A03-4A10-BAC2-972AB209C84C}" srcOrd="0" destOrd="0" presId="urn:microsoft.com/office/officeart/2005/8/layout/vList2"/>
    <dgm:cxn modelId="{BF97DE07-8CC2-4930-A381-95F7D020A4AB}" srcId="{2C873C47-2D17-47C1-B498-54454EDB295A}" destId="{D82ED37D-41ED-4C09-A7EE-621F4A68F1C6}" srcOrd="1" destOrd="0" parTransId="{77ECDAA1-E7F7-4E9C-AE58-646DCF457CCD}" sibTransId="{B53B8997-180A-49C6-B8AF-24A9205764F0}"/>
    <dgm:cxn modelId="{B4D40109-1303-4A13-AFDE-815DDA139018}" srcId="{2C873C47-2D17-47C1-B498-54454EDB295A}" destId="{DFC04136-EA2C-4409-8696-B395D7CD949D}" srcOrd="0" destOrd="0" parTransId="{8D2352E5-7551-4FA8-B738-CC9D17C3975C}" sibTransId="{70E10718-A857-4D6A-8131-AC2282A701CE}"/>
    <dgm:cxn modelId="{A3C62E48-9BA5-4341-9F3B-9C7E7CD38DDB}" type="presOf" srcId="{DFC04136-EA2C-4409-8696-B395D7CD949D}" destId="{61CBAEAA-F74E-4A76-8596-4CC6AA306A37}" srcOrd="0" destOrd="0" presId="urn:microsoft.com/office/officeart/2005/8/layout/vList2"/>
    <dgm:cxn modelId="{C874C1B0-7993-4344-911F-7D91D943EAE6}" type="presOf" srcId="{D82ED37D-41ED-4C09-A7EE-621F4A68F1C6}" destId="{E1BDCC33-3DD7-4D69-AD1F-5BAF0FC913A5}" srcOrd="0" destOrd="0" presId="urn:microsoft.com/office/officeart/2005/8/layout/vList2"/>
    <dgm:cxn modelId="{59EA006C-16EC-40E0-9DD2-A7F748543553}" type="presOf" srcId="{74CC10D8-5E76-4175-BAF7-A4C631F43E9A}" destId="{0DE33B36-D942-4A4A-B646-3BE640802FD8}" srcOrd="0" destOrd="0" presId="urn:microsoft.com/office/officeart/2005/8/layout/vList2"/>
    <dgm:cxn modelId="{EBB1C02F-1AD4-437A-9F74-823B1FF9D899}" srcId="{2C873C47-2D17-47C1-B498-54454EDB295A}" destId="{74CC10D8-5E76-4175-BAF7-A4C631F43E9A}" srcOrd="2" destOrd="0" parTransId="{FA1A6516-B2D7-42E0-BB09-0F6BC90181E7}" sibTransId="{563BDBF5-8E6A-445E-B923-DC2C86542D17}"/>
    <dgm:cxn modelId="{F9424723-E103-4D8A-8FA2-265EE2A184E7}" type="presParOf" srcId="{F2D33CDB-767F-40DB-B113-1A4E99C2F351}" destId="{61CBAEAA-F74E-4A76-8596-4CC6AA306A37}" srcOrd="0" destOrd="0" presId="urn:microsoft.com/office/officeart/2005/8/layout/vList2"/>
    <dgm:cxn modelId="{2262D5D7-7E4E-4001-9327-2B234DA785D3}" type="presParOf" srcId="{F2D33CDB-767F-40DB-B113-1A4E99C2F351}" destId="{FDD8AAA1-0EE9-4C89-B170-79B796F289A3}" srcOrd="1" destOrd="0" presId="urn:microsoft.com/office/officeart/2005/8/layout/vList2"/>
    <dgm:cxn modelId="{3AA91354-A337-4BE0-BCF1-35B76F7217A0}" type="presParOf" srcId="{F2D33CDB-767F-40DB-B113-1A4E99C2F351}" destId="{E1BDCC33-3DD7-4D69-AD1F-5BAF0FC913A5}" srcOrd="2" destOrd="0" presId="urn:microsoft.com/office/officeart/2005/8/layout/vList2"/>
    <dgm:cxn modelId="{AEE55B77-3135-498F-B937-9F54A6D37379}" type="presParOf" srcId="{F2D33CDB-767F-40DB-B113-1A4E99C2F351}" destId="{BBAF5172-F2B0-480D-A2BD-C40946CAE593}" srcOrd="3" destOrd="0" presId="urn:microsoft.com/office/officeart/2005/8/layout/vList2"/>
    <dgm:cxn modelId="{7DCFD470-39DB-4657-BF6F-F85CDFEFC354}" type="presParOf" srcId="{F2D33CDB-767F-40DB-B113-1A4E99C2F351}" destId="{0DE33B36-D942-4A4A-B646-3BE640802FD8}" srcOrd="4" destOrd="0" presId="urn:microsoft.com/office/officeart/2005/8/layout/vList2"/>
    <dgm:cxn modelId="{8F9116E3-E9F7-4AE9-8717-189DD9A9E2C5}" type="presParOf" srcId="{F2D33CDB-767F-40DB-B113-1A4E99C2F351}" destId="{67D62CE8-D2B0-4179-9266-9C50DB4095BD}" srcOrd="5" destOrd="0" presId="urn:microsoft.com/office/officeart/2005/8/layout/vList2"/>
    <dgm:cxn modelId="{50E76588-F288-4DC9-926D-2185B784A72E}" type="presParOf" srcId="{F2D33CDB-767F-40DB-B113-1A4E99C2F351}" destId="{2A66AAB7-3A03-4A10-BAC2-972AB209C8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BAEAA-F74E-4A76-8596-4CC6AA306A37}">
      <dsp:nvSpPr>
        <dsp:cNvPr id="0" name=""/>
        <dsp:cNvSpPr/>
      </dsp:nvSpPr>
      <dsp:spPr>
        <a:xfrm>
          <a:off x="0" y="276449"/>
          <a:ext cx="1068705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Instruction To Computer</a:t>
          </a:r>
          <a:endParaRPr lang="en-US" sz="4000" kern="120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335848"/>
        <a:ext cx="10568252" cy="1098002"/>
      </dsp:txXfrm>
    </dsp:sp>
    <dsp:sp modelId="{E1BDCC33-3DD7-4D69-AD1F-5BAF0FC913A5}">
      <dsp:nvSpPr>
        <dsp:cNvPr id="0" name=""/>
        <dsp:cNvSpPr/>
      </dsp:nvSpPr>
      <dsp:spPr>
        <a:xfrm>
          <a:off x="0" y="1680449"/>
          <a:ext cx="1068705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Programs</a:t>
          </a:r>
        </a:p>
      </dsp:txBody>
      <dsp:txXfrm>
        <a:off x="59399" y="1739848"/>
        <a:ext cx="10568252" cy="1098002"/>
      </dsp:txXfrm>
    </dsp:sp>
    <dsp:sp modelId="{0DE33B36-D942-4A4A-B646-3BE640802FD8}">
      <dsp:nvSpPr>
        <dsp:cNvPr id="0" name=""/>
        <dsp:cNvSpPr/>
      </dsp:nvSpPr>
      <dsp:spPr>
        <a:xfrm>
          <a:off x="0" y="3084449"/>
          <a:ext cx="1068705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n/>
              <a:latin typeface="Times New Roman" panose="02020603050405020304" pitchFamily="18" charset="0"/>
              <a:cs typeface="Times New Roman" panose="02020603050405020304" pitchFamily="18" charset="0"/>
            </a:rPr>
            <a:t>Computer Programmer</a:t>
          </a:r>
          <a:endParaRPr lang="en-US" sz="4000" kern="1200" dirty="0">
            <a:ln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3143848"/>
        <a:ext cx="10568252" cy="1098002"/>
      </dsp:txXfrm>
    </dsp:sp>
    <dsp:sp modelId="{2A66AAB7-3A03-4A10-BAC2-972AB209C84C}">
      <dsp:nvSpPr>
        <dsp:cNvPr id="0" name=""/>
        <dsp:cNvSpPr/>
      </dsp:nvSpPr>
      <dsp:spPr>
        <a:xfrm>
          <a:off x="0" y="4488449"/>
          <a:ext cx="1068705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4547848"/>
        <a:ext cx="105682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869C8-173F-461D-8E76-F712166CA9A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2174-87D1-44A8-9DEF-3A606920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A3B4-FB60-4A10-84FC-1E7C4558F1C1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26B-4BC8-4F72-9F8F-E41E94626AA4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DC3F-DA3A-47FF-992C-F5A170989BBD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6CCB-A379-432C-AAEA-1239464A1F3D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7D1C-F81B-4251-A2CB-939F9D19F4AA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ED09-E1F0-4758-BEDB-E1F08B493C59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95F-864B-47D2-8F4C-EB34E1A16C63}" type="datetime1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ECCA-1EF2-4A54-8A8A-B7222E9932E6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0934-F74D-42CC-9EC1-12259FB51D63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45E5-8012-4F3C-88D3-CC3965AFE024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4CB3-D772-4A23-AD91-52A0870F4764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2CBD-B7D4-4866-BC86-30180247D52D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9504-E0CB-4081-AE74-667469C4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11251474" cy="2387600"/>
          </a:xfrm>
        </p:spPr>
        <p:txBody>
          <a:bodyPr anchor="ctr" anchorCtr="0"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Programming?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D846-E138-4AAE-BA33-B2C2609A1ABD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994" y="87090"/>
            <a:ext cx="10514012" cy="53022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2 Integer Numbers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17315"/>
            <a:ext cx="10514806" cy="455653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adding 2 Integer numbers is as below: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C4A-20BF-4835-8821-CDE38A635DB5}" type="datetime1">
              <a:rPr lang="en-US" smtClean="0"/>
              <a:t>5/23/2019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10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06900" y="4744102"/>
            <a:ext cx="1341120" cy="4297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94200" y="5360252"/>
            <a:ext cx="966520" cy="6336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8200" y="1127525"/>
            <a:ext cx="10514806" cy="4297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n1=10</a:t>
            </a:r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38200" y="1561896"/>
            <a:ext cx="10514806" cy="4297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n2=20;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8200" y="1992738"/>
            <a:ext cx="10514806" cy="4297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total=n1+n2</a:t>
            </a:r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17791" y="4744102"/>
            <a:ext cx="1341120" cy="4297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015982" y="4794970"/>
            <a:ext cx="1341120" cy="4744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05091" y="5362344"/>
            <a:ext cx="966520" cy="6336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015982" y="5365029"/>
            <a:ext cx="1049360" cy="6336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and Operands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most languages,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programs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computation in the form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closely resemble expressions in mathematics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operators in Java are the ones that specify arithmetic computation:</a:t>
            </a: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Addition	* Multiplication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	/ Division</a:t>
            </a: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% Remainder</a:t>
            </a: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45E5-8012-4F3C-88D3-CC3965AFE024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Operator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A&gt;2 : A is greater than 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A&gt;=5: A is greater or equal to 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A==6: A is equal to 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A&lt;7: A is less than 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6CCB-A379-432C-AAEA-1239464A1F3D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loop?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 that repeats if certain condition meets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we use 3 types of loops</a:t>
            </a:r>
          </a:p>
          <a:p>
            <a:pPr marL="0" lvl="0" indent="0">
              <a:buSzPct val="45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loop, while loop, do while loop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ct val="450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will be discussing only 2 types of loops that is:</a:t>
            </a:r>
          </a:p>
          <a:p>
            <a:pPr marL="0" lvl="0" indent="0">
              <a:buSzPct val="45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and while loop</a:t>
            </a:r>
          </a:p>
          <a:p>
            <a:pPr marL="0" lvl="0" indent="0">
              <a:buSzPct val="45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D41-0FC1-44AD-ABA4-C3EA891E2BA5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5543-F85F-4D5A-8D39-AAAB8DC206A1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81760" y="1460160"/>
            <a:ext cx="5028480" cy="50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A42C-0002-4499-AEC0-4F2DB6C3E142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87020" y="1669680"/>
            <a:ext cx="4017960" cy="50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602415"/>
              </p:ext>
            </p:extLst>
          </p:nvPr>
        </p:nvGraphicFramePr>
        <p:xfrm>
          <a:off x="838200" y="476250"/>
          <a:ext cx="10687050" cy="598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DC4-B91D-4F48-BFD4-F648E3675014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CBAEAA-F74E-4A76-8596-4CC6AA306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61CBAEAA-F74E-4A76-8596-4CC6AA306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61CBAEAA-F74E-4A76-8596-4CC6AA306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61CBAEAA-F74E-4A76-8596-4CC6AA306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BDCC33-3DD7-4D69-AD1F-5BAF0FC91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E1BDCC33-3DD7-4D69-AD1F-5BAF0FC91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E1BDCC33-3DD7-4D69-AD1F-5BAF0FC91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E1BDCC33-3DD7-4D69-AD1F-5BAF0FC91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E33B36-D942-4A4A-B646-3BE640802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0DE33B36-D942-4A4A-B646-3BE640802F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dgm id="{0DE33B36-D942-4A4A-B646-3BE640802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graphicEl>
                                              <a:dgm id="{0DE33B36-D942-4A4A-B646-3BE640802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66AAB7-3A03-4A10-BAC2-972AB209C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2A66AAB7-3A03-4A10-BAC2-972AB209C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graphicEl>
                                              <a:dgm id="{2A66AAB7-3A03-4A10-BAC2-972AB209C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2A66AAB7-3A03-4A10-BAC2-972AB209C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ARDUBOT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7" y="2029619"/>
            <a:ext cx="5381625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FDEC-744D-41FA-A396-F47C860B0E2D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Commands For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Ardubot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moveForward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moveBackward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moveLeftMotor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moveRightMotor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turnLeft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turnRight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706E-6AD3-48F5-BE5B-D057614E2669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334774" y="829082"/>
            <a:ext cx="5522453" cy="51998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418D-6982-472D-AE20-01ABE5EE9EA4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Time For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SuperArduBot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move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SuperArdubot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moveRobot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leftSpeed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rightSpeed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values of speed = {STOP,SLOW,FAST}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moveRobot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(SLOW,SLOW);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get distance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getDistance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Check front is blocked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sFrontBlocked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25F-474E-4663-BC05-BA1DD235BC84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757-33BF-4EC0-A7A3-893D5792E47D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0239" y="2187574"/>
            <a:ext cx="4070421" cy="303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3050803" y="1643951"/>
            <a:ext cx="6090393" cy="471239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55C7-C738-4B32-A604-C5AF935270CA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variable?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that holds a value with which we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for a value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C Programming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2800" dirty="0" err="1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800" dirty="0">
              <a:highlight>
                <a:scrgbClr r="0" g="0" b="0">
                  <a:alpha val="0"/>
                </a:scrgbClr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lvl="1" hangingPunct="0">
              <a:spcBef>
                <a:spcPts val="1417"/>
              </a:spcBef>
              <a:buSzPct val="75000"/>
            </a:pP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en-US" sz="2800" dirty="0">
              <a:highlight>
                <a:scrgbClr r="0" g="0" b="0">
                  <a:alpha val="0"/>
                </a:scrgbClr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A15E-DEF1-4C72-890A-818AE5DE08FC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E9504-E0CB-4081-AE74-667469C434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246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StarSymbol</vt:lpstr>
      <vt:lpstr>Times New Roman</vt:lpstr>
      <vt:lpstr>Wingdings</vt:lpstr>
      <vt:lpstr>Office Theme</vt:lpstr>
      <vt:lpstr>What Is Programming?</vt:lpstr>
      <vt:lpstr>PowerPoint Presentation</vt:lpstr>
      <vt:lpstr>ARDUBOT</vt:lpstr>
      <vt:lpstr>Basic Commands For Ardubot</vt:lpstr>
      <vt:lpstr>PowerPoint Presentation</vt:lpstr>
      <vt:lpstr>Its Time For SuperArduBot</vt:lpstr>
      <vt:lpstr>Serial Monitor</vt:lpstr>
      <vt:lpstr>Branching</vt:lpstr>
      <vt:lpstr>What is a variable?</vt:lpstr>
      <vt:lpstr>Add 2 Integer Numbers</vt:lpstr>
      <vt:lpstr>Operators and Operands</vt:lpstr>
      <vt:lpstr>Boolean Operator</vt:lpstr>
      <vt:lpstr>What is a loop?</vt:lpstr>
      <vt:lpstr>For Loop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43</cp:revision>
  <dcterms:created xsi:type="dcterms:W3CDTF">2019-05-22T09:24:11Z</dcterms:created>
  <dcterms:modified xsi:type="dcterms:W3CDTF">2019-05-23T11:03:11Z</dcterms:modified>
</cp:coreProperties>
</file>