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56" r:id="rId6"/>
    <p:sldId id="257" r:id="rId7"/>
    <p:sldId id="284" r:id="rId8"/>
    <p:sldId id="272" r:id="rId9"/>
    <p:sldId id="260" r:id="rId10"/>
    <p:sldId id="281" r:id="rId11"/>
    <p:sldId id="261" r:id="rId12"/>
    <p:sldId id="263" r:id="rId13"/>
    <p:sldId id="264" r:id="rId14"/>
    <p:sldId id="280" r:id="rId15"/>
    <p:sldId id="278" r:id="rId16"/>
    <p:sldId id="279" r:id="rId17"/>
    <p:sldId id="265" r:id="rId18"/>
    <p:sldId id="282" r:id="rId19"/>
    <p:sldId id="269" r:id="rId20"/>
    <p:sldId id="270" r:id="rId21"/>
    <p:sldId id="271" r:id="rId22"/>
    <p:sldId id="283" r:id="rId23"/>
    <p:sldId id="266" r:id="rId24"/>
    <p:sldId id="267" r:id="rId25"/>
    <p:sldId id="273" r:id="rId26"/>
    <p:sldId id="274" r:id="rId27"/>
    <p:sldId id="275" r:id="rId28"/>
    <p:sldId id="276" r:id="rId29"/>
    <p:sldId id="277" r:id="rId30"/>
    <p:sldId id="268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ùi Thị Bích Hậu" initials="BTBH" lastIdx="1" clrIdx="0">
    <p:extLst>
      <p:ext uri="{19B8F6BF-5375-455C-9EA6-DF929625EA0E}">
        <p15:presenceInfo xmlns:p15="http://schemas.microsoft.com/office/powerpoint/2012/main" userId="S::19521483@ms.uit.edu.vn::ddcd03ce-91ec-45d6-b659-6d4bd7f2a5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893F8-8AEE-4552-9912-55ACA2F1F612}" v="142" dt="2021-05-01T01:55:10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60"/>
  </p:normalViewPr>
  <p:slideViewPr>
    <p:cSldViewPr>
      <p:cViewPr varScale="1">
        <p:scale>
          <a:sx n="104" d="100"/>
          <a:sy n="104" d="100"/>
        </p:scale>
        <p:origin x="1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6T21:12:04.849" idx="1">
    <p:pos x="5747" y="62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uit.edu.vn/mod/resource/view.php?id=10311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55255"/>
            <a:ext cx="4860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6: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Bích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- 19521483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Hưng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19521587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- 19522093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71055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COMPLETE SEARCH BACKTRACKING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34761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CS112.L21.KHCL.N06 –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Sơn</a:t>
            </a:r>
            <a:endParaRPr kumimoji="0"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State-Space Tree: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85" y="1694277"/>
            <a:ext cx="424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	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Gốc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input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3528392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26A6F-CB97-401E-AC8F-66F8DE047D82}"/>
              </a:ext>
            </a:extLst>
          </p:cNvPr>
          <p:cNvSpPr txBox="1"/>
          <p:nvPr/>
        </p:nvSpPr>
        <p:spPr>
          <a:xfrm>
            <a:off x="238640" y="2922642"/>
            <a:ext cx="4328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[1]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BB62371-8425-42C9-9C68-0284F3C2587E}"/>
              </a:ext>
            </a:extLst>
          </p:cNvPr>
          <p:cNvSpPr/>
          <p:nvPr/>
        </p:nvSpPr>
        <p:spPr>
          <a:xfrm>
            <a:off x="230737" y="3903744"/>
            <a:ext cx="414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[2]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chọlựa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2,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cứ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6862202-0822-48F9-BCF9-CA9221E5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22" y="1491630"/>
            <a:ext cx="4564838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72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State-Space Tree: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3528392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157641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314781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Node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980E7EB-1F1F-4D2F-B298-6525D06DA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4" b="27557"/>
          <a:stretch/>
        </p:blipFill>
        <p:spPr>
          <a:xfrm>
            <a:off x="4194285" y="987574"/>
            <a:ext cx="4929447" cy="34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20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State-Space Tree: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3528392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508" y="2211710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State-Space Tree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Depth-first Search (DFS).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AC72EFC-27D3-47ED-935E-58DBEA17B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46803"/>
            <a:ext cx="4608512" cy="36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01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131590"/>
            <a:ext cx="84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 bit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662"/>
            <a:ext cx="6078589" cy="2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A9F1F-8AD5-4F3B-A370-C4D9917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2" y="339502"/>
            <a:ext cx="9144000" cy="483518"/>
          </a:xfrm>
        </p:spPr>
        <p:txBody>
          <a:bodyPr/>
          <a:lstStyle/>
          <a:p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: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n bit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19F808EB-73FD-480E-8AD1-8EC3A553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87574"/>
            <a:ext cx="3600400" cy="4116573"/>
          </a:xfrm>
        </p:spPr>
      </p:pic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048AC857-96B0-4A02-A89D-1ABD860543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73823C1-957D-4207-96C3-4AF3ECB4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95" y="1203598"/>
            <a:ext cx="265961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135" y="987574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35646"/>
            <a:ext cx="8577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 bit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  con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n=4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{ x1, x2, x3, x4 } </a:t>
            </a:r>
          </a:p>
          <a:p>
            <a:r>
              <a:rPr lang="en-US" dirty="0"/>
              <a:t>0000:	{}</a:t>
            </a:r>
          </a:p>
          <a:p>
            <a:r>
              <a:rPr lang="en-US" dirty="0"/>
              <a:t>0001:	{ x4 } </a:t>
            </a:r>
          </a:p>
          <a:p>
            <a:r>
              <a:rPr lang="en-US" dirty="0"/>
              <a:t>0010:	{ x3 }</a:t>
            </a:r>
          </a:p>
          <a:p>
            <a:r>
              <a:rPr lang="en-US" dirty="0"/>
              <a:t>0011:	{ x3, x4 }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1111:	{ x1, x2, x3, x4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299942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con </a:t>
            </a:r>
            <a:r>
              <a:rPr lang="en-US" b="1" dirty="0" err="1"/>
              <a:t>ta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k </a:t>
            </a:r>
            <a:r>
              <a:rPr lang="en-US" b="1" dirty="0" err="1"/>
              <a:t>thì</a:t>
            </a:r>
            <a:r>
              <a:rPr lang="en-US" b="1" dirty="0"/>
              <a:t>  in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3.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Phương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thực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hiện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646E3FD-6A34-4961-B944-5B914FE9F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98867"/>
            <a:ext cx="3024336" cy="38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466E65-55AF-40BB-891C-0172BD3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E10551-C1F6-4DCE-BFED-21145F5B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r>
              <a:rPr lang="en-US" b="1" dirty="0"/>
              <a:t>: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1CB156CE-F194-44FC-91DB-F6193330E1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3" y="1663700"/>
            <a:ext cx="4283319" cy="2995613"/>
          </a:xfrm>
        </p:spPr>
      </p:pic>
    </p:spTree>
    <p:extLst>
      <p:ext uri="{BB962C8B-B14F-4D97-AF65-F5344CB8AC3E}">
        <p14:creationId xmlns:p14="http://schemas.microsoft.com/office/powerpoint/2010/main" val="5345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757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Kỹ thuật đơn </a:t>
            </a:r>
            <a:r>
              <a:rPr lang="vi-VN" dirty="0" err="1"/>
              <a:t>giản</a:t>
            </a:r>
            <a:r>
              <a:rPr lang="en-US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Các trạng thái khác nhau được lưu trữ thành ngăn xếp để dữ liệu </a:t>
            </a:r>
            <a:r>
              <a:rPr lang="vi-VN" dirty="0" err="1"/>
              <a:t>hoặc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vi-VN" dirty="0"/>
              <a:t>thông tin có thể được sử dụng bất cứ lúc </a:t>
            </a:r>
            <a:r>
              <a:rPr lang="vi-VN" dirty="0" err="1"/>
              <a:t>nào</a:t>
            </a:r>
            <a:r>
              <a:rPr lang="vi-VN" dirty="0"/>
              <a:t>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 err="1">
                <a:cs typeface="Arial" pitchFamily="34" charset="0"/>
              </a:rPr>
              <a:t>Backtracking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hầu</a:t>
            </a:r>
            <a:r>
              <a:rPr lang="vi-VN" dirty="0">
                <a:cs typeface="Arial" pitchFamily="34" charset="0"/>
              </a:rPr>
              <a:t> như </a:t>
            </a:r>
            <a:r>
              <a:rPr lang="vi-VN" dirty="0" err="1">
                <a:cs typeface="Arial" pitchFamily="34" charset="0"/>
              </a:rPr>
              <a:t>có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thể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giải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quyết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mọi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vấn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đề</a:t>
            </a:r>
            <a:r>
              <a:rPr lang="vi-VN" dirty="0">
                <a:cs typeface="Arial" pitchFamily="34" charset="0"/>
              </a:rPr>
              <a:t>, </a:t>
            </a:r>
            <a:r>
              <a:rPr lang="vi-VN" dirty="0" err="1">
                <a:cs typeface="Arial" pitchFamily="34" charset="0"/>
              </a:rPr>
              <a:t>ví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dụ</a:t>
            </a:r>
            <a:r>
              <a:rPr lang="vi-VN" dirty="0">
                <a:cs typeface="Arial" pitchFamily="34" charset="0"/>
              </a:rPr>
              <a:t>: </a:t>
            </a:r>
            <a:r>
              <a:rPr lang="vi-VN" dirty="0" err="1">
                <a:cs typeface="Arial" pitchFamily="34" charset="0"/>
              </a:rPr>
              <a:t>Cờ</a:t>
            </a:r>
            <a:r>
              <a:rPr lang="vi-VN" dirty="0">
                <a:cs typeface="Arial" pitchFamily="34" charset="0"/>
              </a:rPr>
              <a:t> vua (</a:t>
            </a:r>
            <a:r>
              <a:rPr lang="vi-VN" dirty="0" err="1">
                <a:cs typeface="Arial" pitchFamily="34" charset="0"/>
              </a:rPr>
              <a:t>bài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toán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tám</a:t>
            </a:r>
            <a:r>
              <a:rPr lang="vi-VN" dirty="0">
                <a:cs typeface="Arial" pitchFamily="34" charset="0"/>
              </a:rPr>
              <a:t> quân </a:t>
            </a:r>
            <a:r>
              <a:rPr lang="vi-VN" dirty="0" err="1">
                <a:cs typeface="Arial" pitchFamily="34" charset="0"/>
              </a:rPr>
              <a:t>hậu</a:t>
            </a:r>
            <a:r>
              <a:rPr lang="vi-VN" dirty="0">
                <a:cs typeface="Arial" pitchFamily="34" charset="0"/>
              </a:rPr>
              <a:t>) </a:t>
            </a:r>
            <a:r>
              <a:rPr lang="vi-VN" dirty="0" err="1">
                <a:cs typeface="Arial" pitchFamily="34" charset="0"/>
              </a:rPr>
              <a:t>hoặc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Sudoku</a:t>
            </a:r>
            <a:r>
              <a:rPr lang="vi-VN" dirty="0">
                <a:cs typeface="Arial" pitchFamily="34" charset="0"/>
              </a:rPr>
              <a:t> (</a:t>
            </a:r>
            <a:r>
              <a:rPr lang="vi-VN" dirty="0" err="1">
                <a:cs typeface="Arial" pitchFamily="34" charset="0"/>
              </a:rPr>
              <a:t>bộ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lời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giải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hoàn</a:t>
            </a:r>
            <a:r>
              <a:rPr lang="vi-VN" dirty="0">
                <a:cs typeface="Arial" pitchFamily="34" charset="0"/>
              </a:rPr>
              <a:t> </a:t>
            </a:r>
            <a:r>
              <a:rPr lang="vi-VN" dirty="0" err="1">
                <a:cs typeface="Arial" pitchFamily="34" charset="0"/>
              </a:rPr>
              <a:t>chỉnh</a:t>
            </a:r>
            <a:r>
              <a:rPr lang="vi-VN" dirty="0">
                <a:cs typeface="Arial" pitchFamily="34" charset="0"/>
              </a:rPr>
              <a:t>)</a:t>
            </a:r>
            <a:r>
              <a:rPr lang="en-US" dirty="0"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3BBF025-2419-45D4-8859-6591BFAF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t="12228" r="22926" b="23582"/>
          <a:stretch/>
        </p:blipFill>
        <p:spPr bwMode="auto">
          <a:xfrm>
            <a:off x="1475656" y="2845008"/>
            <a:ext cx="2475631" cy="21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53AEDD-4C9C-477B-B7DE-1DA3CC20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1998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7596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  <p:pic>
        <p:nvPicPr>
          <p:cNvPr id="1027" name="Picture 3" descr="D:\Học\ĐẠI HỌC\HKIV\Algorithms Analysis\Backtracking\174309697_301326534736932_6213871017739453301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7574"/>
            <a:ext cx="3816424" cy="396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371" y="1094422"/>
            <a:ext cx="3841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Arial" pitchFamily="34" charset="0"/>
                <a:cs typeface="Arial" pitchFamily="34" charset="0"/>
              </a:rPr>
              <a:t>b)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Nhược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Cần dung lượng bộ nhớ lớn để lưu trữ các </a:t>
            </a:r>
            <a:r>
              <a:rPr lang="vi-VN" dirty="0" err="1"/>
              <a:t>chức</a:t>
            </a:r>
            <a:r>
              <a:rPr lang="vi-VN" dirty="0"/>
              <a:t> năng</a:t>
            </a:r>
            <a:r>
              <a:rPr lang="en-US" dirty="0"/>
              <a:t>,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en-US" dirty="0"/>
              <a:t> </a:t>
            </a:r>
            <a:r>
              <a:rPr lang="vi-VN" dirty="0"/>
              <a:t>nhau trong 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vi-VN" dirty="0"/>
              <a:t>ngăn </a:t>
            </a:r>
            <a:r>
              <a:rPr lang="vi-VN" dirty="0" err="1"/>
              <a:t>xếp</a:t>
            </a:r>
            <a:r>
              <a:rPr lang="vi-VN" dirty="0"/>
              <a:t>.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 err="1"/>
              <a:t>Backtracking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/mô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con 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vi-VN" dirty="0" err="1"/>
              <a:t>người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F6C962-692F-417E-9C2E-EB67B1B0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18233"/>
            <a:ext cx="2304256" cy="21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5D148B-1441-466E-8D09-ABD3E9B0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75606"/>
            <a:ext cx="1944011" cy="17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23B0A8-6C22-4D3C-953D-0C31D6F5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67396"/>
            <a:ext cx="3960440" cy="17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03598"/>
            <a:ext cx="419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765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qui, input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output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]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-&gt; return False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] = 1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check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 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in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 </a:t>
            </a:r>
            <a:r>
              <a:rPr lang="en-US" dirty="0" err="1"/>
              <a:t>theo</a:t>
            </a:r>
            <a:r>
              <a:rPr lang="en-US" dirty="0"/>
              <a:t> [x+1, y] </a:t>
            </a:r>
            <a:r>
              <a:rPr lang="en-US" dirty="0" err="1"/>
              <a:t>và</a:t>
            </a:r>
            <a:r>
              <a:rPr lang="en-US" dirty="0"/>
              <a:t> [x, y+1]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4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[x, y] = 0 (Backtrack)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731990"/>
            <a:ext cx="4902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Nguồn</a:t>
            </a:r>
            <a:r>
              <a:rPr lang="en-US" sz="1000" dirty="0"/>
              <a:t> </a:t>
            </a:r>
            <a:r>
              <a:rPr lang="en-US" sz="1000" dirty="0" err="1"/>
              <a:t>tham</a:t>
            </a:r>
            <a:r>
              <a:rPr lang="en-US" sz="1000" dirty="0"/>
              <a:t> </a:t>
            </a:r>
            <a:r>
              <a:rPr lang="en-US" sz="1000" dirty="0" err="1"/>
              <a:t>khảo</a:t>
            </a:r>
            <a:r>
              <a:rPr lang="en-US" sz="1000" dirty="0"/>
              <a:t>: https://www.geeksforgeeks.org/rat-in-a-maze-backtracking-2/</a:t>
            </a:r>
          </a:p>
        </p:txBody>
      </p:sp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8524C1-8927-4D5E-B88F-690D530A8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3598"/>
            <a:ext cx="3314987" cy="168416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07905CF-18D8-4876-8142-742963D1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4" y="3206896"/>
            <a:ext cx="5075360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566D368-60E6-4B7C-BDB0-B86AD815E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9662"/>
            <a:ext cx="4381880" cy="208044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6E51C46-5982-46AD-9D86-68504539D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9662"/>
            <a:ext cx="4640982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3C29842-6B2A-4264-9645-6A07C91F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347614"/>
            <a:ext cx="4921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https://www.geeksforgeeks.org/rat-in-a-maze-backtracking-2/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059582"/>
            <a:ext cx="80648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Anany</a:t>
            </a:r>
            <a:r>
              <a:rPr lang="en-US" sz="15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1500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Levitin</a:t>
            </a:r>
            <a:r>
              <a:rPr lang="en-US" sz="15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 Introduction to the Design and Analysis of Algorithms, 3rd Edition, 2014File</a:t>
            </a:r>
            <a:endParaRPr lang="en-US" sz="15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635646"/>
            <a:ext cx="4070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https://www.youtube.com/watch?v=CBXlJcPqj1w</a:t>
            </a:r>
          </a:p>
        </p:txBody>
      </p:sp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12916"/>
            <a:ext cx="7524328" cy="884466"/>
          </a:xfrm>
        </p:spPr>
        <p:txBody>
          <a:bodyPr/>
          <a:lstStyle/>
          <a:p>
            <a:r>
              <a:rPr lang="en-US" altLang="ko-KR" sz="2200" dirty="0" err="1"/>
              <a:t>Bài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tập</a:t>
            </a:r>
            <a:r>
              <a:rPr lang="en-US" altLang="ko-KR" sz="2200" dirty="0"/>
              <a:t> </a:t>
            </a:r>
            <a:r>
              <a:rPr lang="en-US" altLang="ko-KR" sz="2200" dirty="0" err="1"/>
              <a:t>về</a:t>
            </a:r>
            <a:r>
              <a:rPr lang="en-US" altLang="ko-KR" sz="2200" dirty="0"/>
              <a:t> </a:t>
            </a:r>
            <a:r>
              <a:rPr lang="en-US" altLang="ko-KR" sz="2200" dirty="0" err="1"/>
              <a:t>nhà</a:t>
            </a:r>
            <a:r>
              <a:rPr lang="en-US" altLang="ko-KR" sz="2200" dirty="0"/>
              <a:t>: (19521587@gm.uit.edu.vn)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627534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A..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print(‘False’). (0 &lt;= n &lt;= 10^4)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49163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 </a:t>
            </a:r>
          </a:p>
          <a:p>
            <a:r>
              <a:rPr lang="en-US" dirty="0"/>
              <a:t>   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r>
              <a:rPr lang="en-US" dirty="0"/>
              <a:t>   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235572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09987"/>
              </p:ext>
            </p:extLst>
          </p:nvPr>
        </p:nvGraphicFramePr>
        <p:xfrm>
          <a:off x="2051720" y="3081020"/>
          <a:ext cx="6096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sz="1500" baseline="0" dirty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500" baseline="0" dirty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3 6 7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3 5 7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37704"/>
      </p:ext>
    </p:extLst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2104FA-A1D8-4861-B160-2C5C218C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5F8B18-C6FF-46F9-A23C-E177F7AB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1DAC4D3C-A572-4146-913D-F61F0AF99F2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59" y="1095905"/>
            <a:ext cx="3890881" cy="3816201"/>
          </a:xfrm>
        </p:spPr>
      </p:pic>
    </p:spTree>
    <p:extLst>
      <p:ext uri="{BB962C8B-B14F-4D97-AF65-F5344CB8AC3E}">
        <p14:creationId xmlns:p14="http://schemas.microsoft.com/office/powerpoint/2010/main" val="8048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Backtracking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342900" indent="-342900">
              <a:buAutoNum type="alphaLcParenR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State-Space Tree.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0703" y="2985790"/>
            <a:ext cx="345638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2.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743" y="343584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Backtracking.</a:t>
            </a:r>
          </a:p>
          <a:p>
            <a:pPr marL="342900" indent="-342900">
              <a:buAutoNum type="alphaLcParenR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Backtracking.</a:t>
            </a:r>
          </a:p>
          <a:p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55976" y="1143640"/>
            <a:ext cx="381642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3.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56363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427984" y="3039081"/>
            <a:ext cx="381642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345907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2304256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Backtracking: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807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 Backtracking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một kỹ thuật tổng quát xem xét việc </a:t>
            </a:r>
            <a:r>
              <a:rPr lang="vi-VN" b="1" dirty="0">
                <a:latin typeface="Arial" pitchFamily="34" charset="0"/>
                <a:cs typeface="Arial" pitchFamily="34" charset="0"/>
              </a:rPr>
              <a:t>tìm kiếm mọi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vi-VN" dirty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thể có để giải quyết một vấn đề tính toán.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1F5DE7C-5462-4CEC-B6FD-715E4D1B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11" y="2355726"/>
            <a:ext cx="4414578" cy="25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516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059582"/>
            <a:ext cx="8556376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b) Ý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quay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9562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State-Space Tree: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95" y="1059582"/>
            <a:ext cx="872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State-Space Tree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/>
              <a:t>cây </a:t>
            </a:r>
            <a:r>
              <a:rPr lang="vi-VN" b="1" dirty="0"/>
              <a:t>đại diện </a:t>
            </a:r>
            <a:r>
              <a:rPr lang="vi-VN" dirty="0"/>
              <a:t>cho </a:t>
            </a:r>
            <a:r>
              <a:rPr lang="vi-VN" b="1" dirty="0"/>
              <a:t>tất cả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trạng thái có thể có (giải pháp hoặc không giải) của bài toán từ gốc là trạng</a:t>
            </a:r>
            <a:r>
              <a:rPr lang="en-US" dirty="0"/>
              <a:t> </a:t>
            </a:r>
            <a:r>
              <a:rPr lang="vi-VN" dirty="0"/>
              <a:t>thái ban </a:t>
            </a:r>
            <a:r>
              <a:rPr lang="en-US" dirty="0"/>
              <a:t>   </a:t>
            </a:r>
            <a:r>
              <a:rPr lang="vi-VN" dirty="0"/>
              <a:t>đầu đến lá là trạng thái cuối.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ây không gian trạng thá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79" y="2211710"/>
            <a:ext cx="40290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955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655272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Backtracking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611469"/>
            <a:ext cx="8079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Backtracking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vi-VN" b="1" dirty="0"/>
              <a:t>Quyết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dirty="0"/>
              <a:t> </a:t>
            </a:r>
            <a:r>
              <a:rPr lang="en-US" dirty="0"/>
              <a:t>         T</a:t>
            </a:r>
            <a:r>
              <a:rPr lang="vi-VN" dirty="0"/>
              <a:t>ìm kiếm một giải pháp khả thi.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en-US" b="1" dirty="0"/>
              <a:t>T</a:t>
            </a:r>
            <a:r>
              <a:rPr lang="vi-VN" b="1" dirty="0"/>
              <a:t>ối ưu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en-US" dirty="0"/>
              <a:t>         </a:t>
            </a:r>
            <a:r>
              <a:rPr lang="vi-VN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vi-VN" dirty="0"/>
              <a:t>kiếm giải pháp tốt nhất.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Bài toán </a:t>
            </a:r>
            <a:r>
              <a:rPr lang="en-US" b="1" dirty="0"/>
              <a:t>L</a:t>
            </a:r>
            <a:r>
              <a:rPr lang="vi-VN" b="1" dirty="0"/>
              <a:t>iệt kê </a:t>
            </a:r>
            <a:r>
              <a:rPr lang="en-US" dirty="0"/>
              <a:t>              </a:t>
            </a:r>
            <a:r>
              <a:rPr lang="vi-VN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vi-VN" dirty="0"/>
              <a:t>tất cả các giải pháp khả thi</a:t>
            </a:r>
            <a:r>
              <a:rPr lang="en-US" dirty="0"/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E8AEE52D-D68B-4D5B-98FF-854F0C9DFF5B}"/>
              </a:ext>
            </a:extLst>
          </p:cNvPr>
          <p:cNvSpPr/>
          <p:nvPr/>
        </p:nvSpPr>
        <p:spPr>
          <a:xfrm>
            <a:off x="3681854" y="2397168"/>
            <a:ext cx="590485" cy="53034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38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004310"/>
            <a:ext cx="619268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b)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backtracking: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139" y="1363426"/>
            <a:ext cx="4335314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</a:t>
            </a:r>
            <a:r>
              <a:rPr lang="vi-VN" dirty="0"/>
              <a:t>ọi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ràng</a:t>
            </a:r>
            <a:r>
              <a:rPr lang="en-US" b="1" dirty="0"/>
              <a:t> </a:t>
            </a:r>
            <a:r>
              <a:rPr lang="en-US" b="1" dirty="0" err="1"/>
              <a:t>buộc</a:t>
            </a:r>
            <a:r>
              <a:rPr lang="en-US" b="1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Đ</a:t>
            </a:r>
            <a:r>
              <a:rPr lang="vi-VN" dirty="0" err="1"/>
              <a:t>ược</a:t>
            </a:r>
            <a:r>
              <a:rPr lang="vi-VN" dirty="0"/>
              <a:t> xác định rõ ràng đối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en-US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quan</a:t>
            </a:r>
            <a:r>
              <a:rPr lang="en-US" dirty="0"/>
              <a:t> </a:t>
            </a:r>
            <a:r>
              <a:rPr lang="vi-VN" dirty="0" err="1"/>
              <a:t>nào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X</a:t>
            </a:r>
            <a:r>
              <a:rPr lang="vi-VN" dirty="0"/>
              <a:t>ây dựng ứng viên đến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  <a:r>
              <a:rPr lang="vi-VN" dirty="0"/>
              <a:t> loại bỏ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ngay khi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không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en-US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  C</a:t>
            </a:r>
            <a:r>
              <a:rPr lang="vi-VN" dirty="0"/>
              <a:t>ó thể được giải quyết </a:t>
            </a:r>
            <a:r>
              <a:rPr lang="vi-VN" dirty="0" err="1"/>
              <a:t>bằng</a:t>
            </a:r>
            <a:r>
              <a:rPr lang="vi-VN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vi-VN" dirty="0" err="1">
                <a:solidFill>
                  <a:srgbClr val="FF0000"/>
                </a:solidFill>
              </a:rPr>
              <a:t>Backtracking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ũi tên: Phải 4">
            <a:extLst>
              <a:ext uri="{FF2B5EF4-FFF2-40B4-BE49-F238E27FC236}">
                <a16:creationId xmlns:a16="http://schemas.microsoft.com/office/drawing/2014/main" id="{5BC99394-2E61-4E07-B318-AE8400DABA50}"/>
              </a:ext>
            </a:extLst>
          </p:cNvPr>
          <p:cNvSpPr/>
          <p:nvPr/>
        </p:nvSpPr>
        <p:spPr>
          <a:xfrm>
            <a:off x="568139" y="4443958"/>
            <a:ext cx="28803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2729940-573A-437C-8A17-F75B3052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36" y="1586501"/>
            <a:ext cx="4271717" cy="29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247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00A288FEBD9C345BEF7CFE878A4E993" ma:contentTypeVersion="2" ma:contentTypeDescription="Tạo tài liệu mới." ma:contentTypeScope="" ma:versionID="59a17158bc83257957497519d15857ab">
  <xsd:schema xmlns:xsd="http://www.w3.org/2001/XMLSchema" xmlns:xs="http://www.w3.org/2001/XMLSchema" xmlns:p="http://schemas.microsoft.com/office/2006/metadata/properties" xmlns:ns3="890ab38f-f85a-4e04-b9e4-08eaa6e3e27c" targetNamespace="http://schemas.microsoft.com/office/2006/metadata/properties" ma:root="true" ma:fieldsID="9dc698a827390f90d9f6d4acd08c0e5f" ns3:_="">
    <xsd:import namespace="890ab38f-f85a-4e04-b9e4-08eaa6e3e2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b38f-f85a-4e04-b9e4-08eaa6e3e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D951C-A246-47CE-A00A-6E7A97D91E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FAF523-D8F6-4AC1-BBBD-392180733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ab38f-f85a-4e04-b9e4-08eaa6e3e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37471-B02D-440F-9947-A68C76850B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890ab38f-f85a-4e04-b9e4-08eaa6e3e27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1273</Words>
  <Application>Microsoft Office PowerPoint</Application>
  <PresentationFormat>Trình chiếu Trên màn hình (16:9)</PresentationFormat>
  <Paragraphs>141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Times New Roman</vt:lpstr>
      <vt:lpstr>Office Theme</vt:lpstr>
      <vt:lpstr>Custom Design</vt:lpstr>
      <vt:lpstr>Bản trình bày PowerPoint</vt:lpstr>
      <vt:lpstr>Tìm đường đi cho mê cung</vt:lpstr>
      <vt:lpstr>Bản trình bày PowerPoint</vt:lpstr>
      <vt:lpstr>Table of Content</vt:lpstr>
      <vt:lpstr>1. Định nghĩa</vt:lpstr>
      <vt:lpstr>1. Định nghĩa</vt:lpstr>
      <vt:lpstr>1. State-Space Tree:</vt:lpstr>
      <vt:lpstr>2. Nhận dạng: </vt:lpstr>
      <vt:lpstr>2. Nhận dạng: </vt:lpstr>
      <vt:lpstr>* State-Space Tree:</vt:lpstr>
      <vt:lpstr>* State-Space Tree:</vt:lpstr>
      <vt:lpstr>* State-Space Tree:</vt:lpstr>
      <vt:lpstr>3. Phương pháp thực hiện:</vt:lpstr>
      <vt:lpstr>Bài toán : Sinh ra tất cả các khả năng của chuỗi nhị phân n bit </vt:lpstr>
      <vt:lpstr>3. Phương pháp thực hiện:</vt:lpstr>
      <vt:lpstr>Bản trình bày PowerPoint</vt:lpstr>
      <vt:lpstr>Bản trình bày PowerPoint</vt:lpstr>
      <vt:lpstr>Backtracking</vt:lpstr>
      <vt:lpstr>4. Đặc điểm:</vt:lpstr>
      <vt:lpstr>4. Đặc điểm:</vt:lpstr>
      <vt:lpstr>Bài toán</vt:lpstr>
      <vt:lpstr>Bản trình bày PowerPoint</vt:lpstr>
      <vt:lpstr>Bản trình bày PowerPoint</vt:lpstr>
      <vt:lpstr>Bản trình bày PowerPoint</vt:lpstr>
      <vt:lpstr>Tham khảo:</vt:lpstr>
      <vt:lpstr>Bài tập về nhà: (19521587@gm.uit.edu.vn)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Constanreed John</cp:lastModifiedBy>
  <cp:revision>107</cp:revision>
  <dcterms:created xsi:type="dcterms:W3CDTF">2014-04-01T16:27:38Z</dcterms:created>
  <dcterms:modified xsi:type="dcterms:W3CDTF">2021-06-19T14:22:24Z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0x010100500A288FEBD9C345BEF7CFE878A4E993</vt:lpwstr>
  </property>
</Properties>
</file>