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9" r:id="rId3"/>
    <p:sldMasterId id="2147483713" r:id="rId4"/>
  </p:sldMasterIdLst>
  <p:sldIdLst>
    <p:sldId id="256" r:id="rId5"/>
    <p:sldId id="261" r:id="rId6"/>
    <p:sldId id="257" r:id="rId7"/>
    <p:sldId id="25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6A27D0AE-4F80-488B-8B62-04337CC819D7}">
          <p14:sldIdLst>
            <p14:sldId id="256"/>
            <p14:sldId id="261"/>
            <p14:sldId id="257"/>
            <p14:sldId id="258"/>
            <p14:sldId id="262"/>
            <p14:sldId id="263"/>
            <p14:sldId id="264"/>
            <p14:sldId id="265"/>
            <p14:sldId id="266"/>
            <p14:sldId id="267"/>
          </p14:sldIdLst>
        </p14:section>
        <p14:section name="Phần Chưa có tên" id="{BA99A65E-3020-4472-AC96-F65FBE6C879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Kiểu Sáng 3 - Màu chủ đề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Kiểu Sáng 3 - Màu chủ đề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Kiểu Sáng 1 - Màu chủ đề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Kiểu Sáng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Kiểu Sáng 3 - Màu chủ đề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8" d="100"/>
          <a:sy n="78"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phụ đề của Bản cái</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11/24/2018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46153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11/24/2018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256209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11/24/2018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78683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5423867" y="86091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5423867" y="176817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8" name="円/楕円 7"/>
          <p:cNvSpPr/>
          <p:nvPr userDrawn="1"/>
        </p:nvSpPr>
        <p:spPr>
          <a:xfrm>
            <a:off x="5423867" y="267543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9" name="円/楕円 8"/>
          <p:cNvSpPr/>
          <p:nvPr userDrawn="1"/>
        </p:nvSpPr>
        <p:spPr>
          <a:xfrm>
            <a:off x="5423867" y="358269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0" name="円/楕円 9"/>
          <p:cNvSpPr/>
          <p:nvPr userDrawn="1"/>
        </p:nvSpPr>
        <p:spPr>
          <a:xfrm>
            <a:off x="5423867" y="448995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1" name="円/楕円 10"/>
          <p:cNvSpPr/>
          <p:nvPr userDrawn="1"/>
        </p:nvSpPr>
        <p:spPr>
          <a:xfrm>
            <a:off x="5423867" y="5397219"/>
            <a:ext cx="432085"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6</a:t>
            </a:r>
            <a:endParaRPr kumimoji="1" lang="ja-JP" altLang="en-US" sz="1200" dirty="0"/>
          </a:p>
        </p:txBody>
      </p:sp>
      <p:sp>
        <p:nvSpPr>
          <p:cNvPr id="12" name="テキスト プレースホルダー 6"/>
          <p:cNvSpPr>
            <a:spLocks noGrp="1"/>
          </p:cNvSpPr>
          <p:nvPr>
            <p:ph type="body" sz="quarter" idx="15" hasCustomPrompt="1"/>
          </p:nvPr>
        </p:nvSpPr>
        <p:spPr>
          <a:xfrm>
            <a:off x="6000739" y="692696"/>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17274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6000739" y="5234790"/>
            <a:ext cx="5520334" cy="624069"/>
          </a:xfrm>
        </p:spPr>
        <p:txBody>
          <a:bodyPr anchor="b">
            <a:normAutofit/>
          </a:bodyPr>
          <a:lstStyle>
            <a:lvl1pPr algn="l">
              <a:defRPr sz="24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6000739" y="571484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1601115"/>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081168"/>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2509534"/>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2989587"/>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3417952"/>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3898005"/>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326371"/>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480642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59049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5423867" y="1460623"/>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5423867" y="2367883"/>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8" name="円/楕円 7"/>
          <p:cNvSpPr/>
          <p:nvPr userDrawn="1"/>
        </p:nvSpPr>
        <p:spPr>
          <a:xfrm>
            <a:off x="5423867" y="3275143"/>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9" name="円/楕円 8"/>
          <p:cNvSpPr/>
          <p:nvPr userDrawn="1"/>
        </p:nvSpPr>
        <p:spPr>
          <a:xfrm>
            <a:off x="5423867" y="4182403"/>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0" name="円/楕円 9"/>
          <p:cNvSpPr/>
          <p:nvPr userDrawn="1"/>
        </p:nvSpPr>
        <p:spPr>
          <a:xfrm>
            <a:off x="5423867" y="5089663"/>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2" name="テキスト プレースホルダー 6"/>
          <p:cNvSpPr>
            <a:spLocks noGrp="1"/>
          </p:cNvSpPr>
          <p:nvPr>
            <p:ph type="body" sz="quarter" idx="15" hasCustomPrompt="1"/>
          </p:nvPr>
        </p:nvSpPr>
        <p:spPr>
          <a:xfrm>
            <a:off x="6000739" y="1292401"/>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77245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2200820"/>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68087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3109238"/>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3589291"/>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4017657"/>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4497710"/>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926076"/>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540612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7814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0" y="0"/>
            <a:ext cx="12192000" cy="22288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タイトル 1"/>
          <p:cNvSpPr>
            <a:spLocks noGrp="1"/>
          </p:cNvSpPr>
          <p:nvPr>
            <p:ph type="title" hasCustomPrompt="1"/>
          </p:nvPr>
        </p:nvSpPr>
        <p:spPr>
          <a:xfrm>
            <a:off x="589918" y="618779"/>
            <a:ext cx="11012164" cy="1135327"/>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474906" y="2852936"/>
            <a:ext cx="2448484" cy="244827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円/楕円 7"/>
          <p:cNvSpPr/>
          <p:nvPr userDrawn="1"/>
        </p:nvSpPr>
        <p:spPr>
          <a:xfrm>
            <a:off x="2458657" y="2929025"/>
            <a:ext cx="591181" cy="591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9" name="テキスト プレースホルダー 6"/>
          <p:cNvSpPr>
            <a:spLocks noGrp="1"/>
          </p:cNvSpPr>
          <p:nvPr>
            <p:ph type="body" sz="quarter" idx="15" hasCustomPrompt="1"/>
          </p:nvPr>
        </p:nvSpPr>
        <p:spPr>
          <a:xfrm>
            <a:off x="546164" y="3626611"/>
            <a:ext cx="2305969" cy="624069"/>
          </a:xfrm>
        </p:spPr>
        <p:txBody>
          <a:bodyPr anchor="b">
            <a:normAutofit/>
          </a:bodyPr>
          <a:lstStyle>
            <a:lvl1pPr algn="ctr">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546164"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3023392"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2" name="円/楕円 11"/>
          <p:cNvSpPr/>
          <p:nvPr userDrawn="1"/>
        </p:nvSpPr>
        <p:spPr>
          <a:xfrm>
            <a:off x="3359458" y="2852936"/>
            <a:ext cx="2448484" cy="2448272"/>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userDrawn="1"/>
        </p:nvSpPr>
        <p:spPr>
          <a:xfrm>
            <a:off x="5343209" y="2929025"/>
            <a:ext cx="591181" cy="5911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14" name="テキスト プレースホルダー 6"/>
          <p:cNvSpPr>
            <a:spLocks noGrp="1"/>
          </p:cNvSpPr>
          <p:nvPr>
            <p:ph type="body" sz="quarter" idx="17" hasCustomPrompt="1"/>
          </p:nvPr>
        </p:nvSpPr>
        <p:spPr>
          <a:xfrm>
            <a:off x="3430717" y="3626611"/>
            <a:ext cx="2305969" cy="624069"/>
          </a:xfrm>
        </p:spPr>
        <p:txBody>
          <a:bodyPr anchor="b">
            <a:normAutofit/>
          </a:bodyPr>
          <a:lstStyle>
            <a:lvl1pPr algn="ctr">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3430717"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5903962"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7" name="円/楕円 16"/>
          <p:cNvSpPr/>
          <p:nvPr userDrawn="1"/>
        </p:nvSpPr>
        <p:spPr>
          <a:xfrm>
            <a:off x="6240028" y="2852936"/>
            <a:ext cx="2448484" cy="244827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8223779" y="2929025"/>
            <a:ext cx="591181" cy="591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19" name="テキスト プレースホルダー 6"/>
          <p:cNvSpPr>
            <a:spLocks noGrp="1"/>
          </p:cNvSpPr>
          <p:nvPr>
            <p:ph type="body" sz="quarter" idx="19" hasCustomPrompt="1"/>
          </p:nvPr>
        </p:nvSpPr>
        <p:spPr>
          <a:xfrm>
            <a:off x="6311287" y="3626611"/>
            <a:ext cx="2305969" cy="624069"/>
          </a:xfrm>
        </p:spPr>
        <p:txBody>
          <a:bodyPr anchor="b">
            <a:normAutofit/>
          </a:bodyPr>
          <a:lstStyle>
            <a:lvl1pPr algn="ctr">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6311287"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8788514"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2" name="円/楕円 21"/>
          <p:cNvSpPr/>
          <p:nvPr userDrawn="1"/>
        </p:nvSpPr>
        <p:spPr>
          <a:xfrm>
            <a:off x="9124581" y="2852936"/>
            <a:ext cx="2448484" cy="244827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円/楕円 22"/>
          <p:cNvSpPr/>
          <p:nvPr userDrawn="1"/>
        </p:nvSpPr>
        <p:spPr>
          <a:xfrm>
            <a:off x="11108331" y="2929025"/>
            <a:ext cx="591181" cy="5911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24" name="テキスト プレースホルダー 6"/>
          <p:cNvSpPr>
            <a:spLocks noGrp="1"/>
          </p:cNvSpPr>
          <p:nvPr>
            <p:ph type="body" sz="quarter" idx="21" hasCustomPrompt="1"/>
          </p:nvPr>
        </p:nvSpPr>
        <p:spPr>
          <a:xfrm>
            <a:off x="9195839" y="3626611"/>
            <a:ext cx="2305969" cy="624069"/>
          </a:xfrm>
        </p:spPr>
        <p:txBody>
          <a:bodyPr anchor="b">
            <a:normAutofit/>
          </a:bodyPr>
          <a:lstStyle>
            <a:lvl1pPr algn="ctr">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195839"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20314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6240028" y="4021440"/>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正方形/長方形 4"/>
          <p:cNvSpPr/>
          <p:nvPr userDrawn="1"/>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7895" y="410998"/>
            <a:ext cx="6385263"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5711924" y="122324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6"/>
          <p:cNvSpPr>
            <a:spLocks noGrp="1"/>
          </p:cNvSpPr>
          <p:nvPr>
            <p:ph type="body" sz="quarter" idx="16" hasCustomPrompt="1"/>
          </p:nvPr>
        </p:nvSpPr>
        <p:spPr>
          <a:xfrm>
            <a:off x="5567895" y="1271694"/>
            <a:ext cx="6385263" cy="623628"/>
          </a:xfrm>
        </p:spPr>
        <p:txBody>
          <a:bodyPr anchor="t">
            <a:noAutofit/>
          </a:bodyPr>
          <a:lstStyle>
            <a:lvl1pPr algn="l">
              <a:defRPr sz="2133"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2180861"/>
            <a:ext cx="6385263" cy="1104123"/>
          </a:xfrm>
        </p:spPr>
        <p:txBody>
          <a:bodyPr anchor="b">
            <a:normAutofit/>
          </a:bodyPr>
          <a:lstStyle>
            <a:lvl1pPr algn="l">
              <a:defRPr sz="1333"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6463699" y="4245091"/>
            <a:ext cx="416830" cy="416794"/>
          </a:xfrm>
        </p:spPr>
        <p:txBody>
          <a:bodyPr>
            <a:normAutofit/>
          </a:bodyPr>
          <a:lstStyle>
            <a:lvl1pPr>
              <a:defRPr sz="1067"/>
            </a:lvl1pPr>
          </a:lstStyle>
          <a:p>
            <a:r>
              <a:rPr kumimoji="1" lang="en-US" altLang="ja-JP" dirty="0"/>
              <a:t>Icon</a:t>
            </a:r>
            <a:endParaRPr kumimoji="1" lang="ja-JP" altLang="en-US" dirty="0"/>
          </a:p>
        </p:txBody>
      </p:sp>
      <p:sp>
        <p:nvSpPr>
          <p:cNvPr id="12" name="円/楕円 11"/>
          <p:cNvSpPr/>
          <p:nvPr userDrawn="1"/>
        </p:nvSpPr>
        <p:spPr>
          <a:xfrm>
            <a:off x="8223672" y="4021439"/>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userDrawn="1"/>
        </p:nvSpPr>
        <p:spPr>
          <a:xfrm>
            <a:off x="10206507" y="402143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図プレースホルダー 12"/>
          <p:cNvSpPr>
            <a:spLocks noGrp="1"/>
          </p:cNvSpPr>
          <p:nvPr>
            <p:ph type="pic" sz="quarter" idx="18" hasCustomPrompt="1"/>
          </p:nvPr>
        </p:nvSpPr>
        <p:spPr>
          <a:xfrm>
            <a:off x="8447343" y="4245090"/>
            <a:ext cx="416830" cy="41679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0430178" y="4245090"/>
            <a:ext cx="416830" cy="41679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5864702" y="4981987"/>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7844213" y="4981987"/>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9822430" y="4980424"/>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888726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正方形/長方形 19"/>
          <p:cNvSpPr/>
          <p:nvPr userDrawn="1"/>
        </p:nvSpPr>
        <p:spPr>
          <a:xfrm>
            <a:off x="-529" y="1796819"/>
            <a:ext cx="12192000" cy="16321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1">
                  <a:lumMod val="50000"/>
                </a:schemeClr>
              </a:solidFill>
            </a:endParaRPr>
          </a:p>
        </p:txBody>
      </p:sp>
      <p:sp>
        <p:nvSpPr>
          <p:cNvPr id="2" name="タイトル 1"/>
          <p:cNvSpPr>
            <a:spLocks noGrp="1"/>
          </p:cNvSpPr>
          <p:nvPr>
            <p:ph type="title" hasCustomPrompt="1"/>
          </p:nvPr>
        </p:nvSpPr>
        <p:spPr>
          <a:xfrm>
            <a:off x="5567895" y="1796818"/>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5663914" y="270757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6"/>
          <p:cNvSpPr>
            <a:spLocks noGrp="1"/>
          </p:cNvSpPr>
          <p:nvPr>
            <p:ph type="body" sz="quarter" idx="16" hasCustomPrompt="1"/>
          </p:nvPr>
        </p:nvSpPr>
        <p:spPr>
          <a:xfrm>
            <a:off x="5567895" y="2756019"/>
            <a:ext cx="6385263" cy="623628"/>
          </a:xfrm>
        </p:spPr>
        <p:txBody>
          <a:bodyPr anchor="t">
            <a:noAutofit/>
          </a:bodyPr>
          <a:lstStyle>
            <a:lvl1pPr algn="l">
              <a:defRPr sz="2133"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3573016"/>
            <a:ext cx="6385263" cy="2112235"/>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2230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380" y="2036846"/>
            <a:ext cx="4094123" cy="1165789"/>
          </a:xfrm>
        </p:spPr>
        <p:txBody>
          <a:bodyPr>
            <a:noAutofit/>
          </a:bodyPr>
          <a:lstStyle>
            <a:lvl1pPr algn="r">
              <a:defRPr sz="5334">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4232380" y="3943396"/>
            <a:ext cx="452768" cy="4527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円/楕円 5"/>
          <p:cNvSpPr/>
          <p:nvPr userDrawn="1"/>
        </p:nvSpPr>
        <p:spPr>
          <a:xfrm>
            <a:off x="5082888" y="2481227"/>
            <a:ext cx="576114" cy="5760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円/楕円 6"/>
          <p:cNvSpPr/>
          <p:nvPr userDrawn="1"/>
        </p:nvSpPr>
        <p:spPr>
          <a:xfrm>
            <a:off x="4858968" y="3264304"/>
            <a:ext cx="905536" cy="9054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5964292" y="2180862"/>
            <a:ext cx="399576" cy="3995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テキスト プレースホルダー 6"/>
          <p:cNvSpPr>
            <a:spLocks noGrp="1"/>
          </p:cNvSpPr>
          <p:nvPr>
            <p:ph type="body" sz="quarter" idx="14" hasCustomPrompt="1"/>
          </p:nvPr>
        </p:nvSpPr>
        <p:spPr>
          <a:xfrm>
            <a:off x="6104751" y="2862132"/>
            <a:ext cx="5176275" cy="205503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0785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0" y="1"/>
            <a:ext cx="12192000" cy="3525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2192000" cy="34290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1728247" y="2612910"/>
            <a:ext cx="1632324" cy="1632182"/>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5274593" y="2612910"/>
            <a:ext cx="1632324" cy="1632182"/>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8833654" y="2612910"/>
            <a:ext cx="1632324" cy="1632182"/>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2256352"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9361758"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5802697"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152134" y="4293096"/>
            <a:ext cx="280748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4701637" y="4293096"/>
            <a:ext cx="2807486"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8263855" y="4291533"/>
            <a:ext cx="2807486"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006993"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4509661"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8112399" y="4877768"/>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1468805" y="4821155"/>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正方形/長方形 22"/>
          <p:cNvSpPr/>
          <p:nvPr userDrawn="1"/>
        </p:nvSpPr>
        <p:spPr>
          <a:xfrm>
            <a:off x="4971474" y="482115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8574211" y="482115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2"/>
              </a:solidFill>
            </a:endParaRPr>
          </a:p>
        </p:txBody>
      </p:sp>
      <p:sp>
        <p:nvSpPr>
          <p:cNvPr id="25"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052230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507515" y="2235200"/>
            <a:ext cx="2614118" cy="2207491"/>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a:off x="6216084" y="2235200"/>
            <a:ext cx="2614118" cy="2983346"/>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a:off x="9070366" y="2235200"/>
            <a:ext cx="2614119" cy="3334327"/>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1"/>
            <a:ext cx="12192000" cy="22351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a:off x="3361799" y="1"/>
            <a:ext cx="2614118" cy="4839854"/>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ボックス 22"/>
          <p:cNvSpPr txBox="1"/>
          <p:nvPr userDrawn="1"/>
        </p:nvSpPr>
        <p:spPr>
          <a:xfrm>
            <a:off x="544464" y="1591203"/>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3404909" y="1591202"/>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6265353" y="1591202"/>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9125796" y="1591201"/>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6187841" y="165600"/>
            <a:ext cx="5496644"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6331870" y="9336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テキスト プレースホルダー 6"/>
          <p:cNvSpPr>
            <a:spLocks noGrp="1"/>
          </p:cNvSpPr>
          <p:nvPr>
            <p:ph type="body" sz="quarter" idx="20" hasCustomPrompt="1"/>
          </p:nvPr>
        </p:nvSpPr>
        <p:spPr>
          <a:xfrm>
            <a:off x="542497"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552174" y="2789893"/>
            <a:ext cx="2486414" cy="1206374"/>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3395114"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404792" y="2789893"/>
            <a:ext cx="2486414" cy="1652798"/>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6247732"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6257409" y="2789893"/>
            <a:ext cx="2486414" cy="1932088"/>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119704" y="2368150"/>
            <a:ext cx="2463701"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9110027" y="2789893"/>
            <a:ext cx="2486414" cy="2348165"/>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411496" y="5399314"/>
            <a:ext cx="8491372" cy="87085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507515" y="5332488"/>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テキスト プレースホルダー 6"/>
          <p:cNvSpPr>
            <a:spLocks noGrp="1"/>
          </p:cNvSpPr>
          <p:nvPr>
            <p:ph type="body" sz="quarter" idx="13" hasCustomPrompt="1"/>
          </p:nvPr>
        </p:nvSpPr>
        <p:spPr>
          <a:xfrm>
            <a:off x="6216084" y="1028734"/>
            <a:ext cx="5399723"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244033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ội dung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11/24/2018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13152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6"/>
          <p:cNvSpPr/>
          <p:nvPr userDrawn="1"/>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円/楕円 23"/>
          <p:cNvSpPr/>
          <p:nvPr userDrawn="1"/>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6" name="正方形/長方形 2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60574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5"/>
          <p:cNvSpPr>
            <a:spLocks noGrp="1"/>
          </p:cNvSpPr>
          <p:nvPr>
            <p:ph type="body" sz="quarter" idx="14" hasCustomPrompt="1"/>
          </p:nvPr>
        </p:nvSpPr>
        <p:spPr>
          <a:xfrm>
            <a:off x="5663914" y="1604798"/>
            <a:ext cx="720142" cy="480053"/>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6143753" y="2036569"/>
            <a:ext cx="192023" cy="28858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テキスト プレースホルダー 6"/>
          <p:cNvSpPr>
            <a:spLocks noGrp="1"/>
          </p:cNvSpPr>
          <p:nvPr>
            <p:ph type="body" sz="quarter" idx="23" hasCustomPrompt="1"/>
          </p:nvPr>
        </p:nvSpPr>
        <p:spPr>
          <a:xfrm>
            <a:off x="5807943" y="1527544"/>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6457140" y="1604798"/>
            <a:ext cx="5158665"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6480075" y="2132856"/>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6576095" y="2084851"/>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5"/>
          <p:cNvSpPr>
            <a:spLocks noGrp="1"/>
          </p:cNvSpPr>
          <p:nvPr>
            <p:ph type="body" sz="quarter" idx="25" hasCustomPrompt="1"/>
          </p:nvPr>
        </p:nvSpPr>
        <p:spPr>
          <a:xfrm>
            <a:off x="5655822" y="2761722"/>
            <a:ext cx="720142" cy="480053"/>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6135660" y="3193494"/>
            <a:ext cx="192023" cy="288586"/>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p:ph type="body" sz="quarter" idx="26" hasCustomPrompt="1"/>
          </p:nvPr>
        </p:nvSpPr>
        <p:spPr>
          <a:xfrm>
            <a:off x="5799850" y="2684469"/>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6449048" y="2761722"/>
            <a:ext cx="5158665"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6471983" y="328978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6568002" y="324177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5"/>
          <p:cNvSpPr>
            <a:spLocks noGrp="1"/>
          </p:cNvSpPr>
          <p:nvPr>
            <p:ph type="body" sz="quarter" idx="29" hasCustomPrompt="1"/>
          </p:nvPr>
        </p:nvSpPr>
        <p:spPr>
          <a:xfrm>
            <a:off x="5663914" y="3856252"/>
            <a:ext cx="720142" cy="480053"/>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6143753" y="4288023"/>
            <a:ext cx="192023" cy="288586"/>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テキスト プレースホルダー 6"/>
          <p:cNvSpPr>
            <a:spLocks noGrp="1"/>
          </p:cNvSpPr>
          <p:nvPr>
            <p:ph type="body" sz="quarter" idx="30" hasCustomPrompt="1"/>
          </p:nvPr>
        </p:nvSpPr>
        <p:spPr>
          <a:xfrm>
            <a:off x="5807943" y="3778998"/>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6457140" y="3856252"/>
            <a:ext cx="5158665" cy="480053"/>
          </a:xfrm>
        </p:spPr>
        <p:txBody>
          <a:bodyPr anchor="t">
            <a:noAutofit/>
          </a:bodyPr>
          <a:lstStyle>
            <a:lvl1pPr algn="l">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6480075" y="438431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6576095" y="433630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5"/>
          <p:cNvSpPr>
            <a:spLocks noGrp="1"/>
          </p:cNvSpPr>
          <p:nvPr>
            <p:ph type="body" sz="quarter" idx="33" hasCustomPrompt="1"/>
          </p:nvPr>
        </p:nvSpPr>
        <p:spPr>
          <a:xfrm>
            <a:off x="5660126" y="5013176"/>
            <a:ext cx="720142" cy="480053"/>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6139964" y="5444948"/>
            <a:ext cx="192023" cy="288586"/>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プレースホルダー 6"/>
          <p:cNvSpPr>
            <a:spLocks noGrp="1"/>
          </p:cNvSpPr>
          <p:nvPr>
            <p:ph type="body" sz="quarter" idx="34" hasCustomPrompt="1"/>
          </p:nvPr>
        </p:nvSpPr>
        <p:spPr>
          <a:xfrm>
            <a:off x="5804155" y="4935923"/>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6453352" y="5013176"/>
            <a:ext cx="5158665"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6476287" y="5541235"/>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6572307" y="549323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653496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6480076" y="2998260"/>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テキスト プレースホルダー 6"/>
          <p:cNvSpPr>
            <a:spLocks noGrp="1"/>
          </p:cNvSpPr>
          <p:nvPr>
            <p:ph type="body" sz="quarter" idx="24" hasCustomPrompt="1"/>
          </p:nvPr>
        </p:nvSpPr>
        <p:spPr>
          <a:xfrm>
            <a:off x="6396517" y="3135085"/>
            <a:ext cx="5331292" cy="2012647"/>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122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タイトル 1"/>
          <p:cNvSpPr>
            <a:spLocks noGrp="1"/>
          </p:cNvSpPr>
          <p:nvPr>
            <p:ph type="title" hasCustomPrompt="1"/>
          </p:nvPr>
        </p:nvSpPr>
        <p:spPr>
          <a:xfrm>
            <a:off x="407213" y="782320"/>
            <a:ext cx="5281045" cy="5471965"/>
          </a:xfrm>
        </p:spPr>
        <p:txBody>
          <a:bodyPr>
            <a:normAutofit/>
          </a:bodyPr>
          <a:lstStyle>
            <a:lvl1pPr algn="ctr">
              <a:defRPr sz="48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6396517" y="1657533"/>
            <a:ext cx="5331292" cy="3542935"/>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362704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2192000" cy="3429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619179" y="0"/>
            <a:ext cx="5476292" cy="6858000"/>
          </a:xfrm>
        </p:spPr>
        <p:txBody>
          <a:bodyPr>
            <a:normAutofit/>
          </a:bodyPr>
          <a:lstStyle>
            <a:lvl1pPr>
              <a:defRPr sz="1333"/>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553329"/>
            <a:ext cx="5327768" cy="281002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6480076" y="3584340"/>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6"/>
          <p:cNvSpPr>
            <a:spLocks noGrp="1"/>
          </p:cNvSpPr>
          <p:nvPr>
            <p:ph type="body" sz="quarter" idx="24" hasCustomPrompt="1"/>
          </p:nvPr>
        </p:nvSpPr>
        <p:spPr>
          <a:xfrm>
            <a:off x="6396517" y="3664893"/>
            <a:ext cx="5331292" cy="2012647"/>
          </a:xfrm>
        </p:spPr>
        <p:txBody>
          <a:bodyPr anchor="t">
            <a:noAutofit/>
          </a:bodyPr>
          <a:lstStyle>
            <a:lvl1pPr algn="l">
              <a:defRPr sz="1333"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4029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25457" y="29028"/>
            <a:ext cx="2400208" cy="3077029"/>
          </a:xfrm>
        </p:spPr>
        <p:txBody>
          <a:bodyPr/>
          <a:lstStyle>
            <a:lvl1pPr>
              <a:defRPr sz="12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2458716" y="3137733"/>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4891974"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7326093" y="3137962"/>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9758492"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25457" y="3137962"/>
            <a:ext cx="2400208" cy="30768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正方形/長方形 10"/>
          <p:cNvSpPr/>
          <p:nvPr userDrawn="1"/>
        </p:nvSpPr>
        <p:spPr>
          <a:xfrm>
            <a:off x="2458716" y="29257"/>
            <a:ext cx="2400208" cy="30768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正方形/長方形 11"/>
          <p:cNvSpPr/>
          <p:nvPr userDrawn="1"/>
        </p:nvSpPr>
        <p:spPr>
          <a:xfrm>
            <a:off x="4891974" y="3137962"/>
            <a:ext cx="2400208"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正方形/長方形 12"/>
          <p:cNvSpPr/>
          <p:nvPr userDrawn="1"/>
        </p:nvSpPr>
        <p:spPr>
          <a:xfrm>
            <a:off x="7326093" y="29257"/>
            <a:ext cx="2400208" cy="30768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正方形/長方形 13"/>
          <p:cNvSpPr/>
          <p:nvPr userDrawn="1"/>
        </p:nvSpPr>
        <p:spPr>
          <a:xfrm>
            <a:off x="9758492" y="3138191"/>
            <a:ext cx="2400208" cy="30768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図プレースホルダー 7"/>
          <p:cNvSpPr>
            <a:spLocks noGrp="1"/>
          </p:cNvSpPr>
          <p:nvPr>
            <p:ph type="pic" sz="quarter" idx="17" hasCustomPrompt="1"/>
          </p:nvPr>
        </p:nvSpPr>
        <p:spPr>
          <a:xfrm>
            <a:off x="969490"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3402748"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5836006"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0702524"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8270126"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27729"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42534"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2490018" y="854137"/>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2604823"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7357395" y="854138"/>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7472200"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4912383"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5027187"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9779760"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9894565" y="4357163"/>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049863" y="2934372"/>
            <a:ext cx="301223" cy="301197"/>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5919773" y="2934372"/>
            <a:ext cx="301223" cy="301197"/>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0782897" y="2934372"/>
            <a:ext cx="301223" cy="301197"/>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3508209" y="3003352"/>
            <a:ext cx="301223" cy="301197"/>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8350498" y="3003352"/>
            <a:ext cx="301223" cy="301197"/>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809609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9839" y="2194554"/>
            <a:ext cx="12192000" cy="2194553"/>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正方形/長方形 5"/>
          <p:cNvSpPr/>
          <p:nvPr userDrawn="1"/>
        </p:nvSpPr>
        <p:spPr>
          <a:xfrm>
            <a:off x="-4795" y="2481740"/>
            <a:ext cx="12192000" cy="162018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正方形/長方形 6"/>
          <p:cNvSpPr/>
          <p:nvPr userDrawn="1"/>
        </p:nvSpPr>
        <p:spPr>
          <a:xfrm>
            <a:off x="0" y="0"/>
            <a:ext cx="12192000" cy="2194553"/>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正方形/長方形 7"/>
          <p:cNvSpPr/>
          <p:nvPr userDrawn="1"/>
        </p:nvSpPr>
        <p:spPr>
          <a:xfrm>
            <a:off x="1" y="278650"/>
            <a:ext cx="12182160" cy="162018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図プレースホルダー 13"/>
          <p:cNvSpPr>
            <a:spLocks noGrp="1"/>
          </p:cNvSpPr>
          <p:nvPr>
            <p:ph type="pic" sz="quarter" idx="13" hasCustomPrompt="1"/>
          </p:nvPr>
        </p:nvSpPr>
        <p:spPr>
          <a:xfrm>
            <a:off x="6096000" y="2194554"/>
            <a:ext cx="6093811" cy="2194553"/>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6093811" cy="2194553"/>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6100680" y="838956"/>
            <a:ext cx="5666442" cy="876805"/>
          </a:xfrm>
        </p:spPr>
        <p:txBody>
          <a:bodyPr anchor="t">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6100680" y="452670"/>
            <a:ext cx="5666442" cy="515469"/>
          </a:xfrm>
        </p:spPr>
        <p:txBody>
          <a:bodyPr anchor="t">
            <a:noAutofit/>
          </a:bodyPr>
          <a:lstStyle>
            <a:lvl1pPr algn="l">
              <a:lnSpc>
                <a:spcPct val="120000"/>
              </a:lnSpc>
              <a:defRPr sz="2133"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399552" y="3062960"/>
            <a:ext cx="5666442" cy="846094"/>
          </a:xfrm>
        </p:spPr>
        <p:txBody>
          <a:bodyPr anchor="t">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399552" y="2676673"/>
            <a:ext cx="5666442" cy="515469"/>
          </a:xfrm>
        </p:spPr>
        <p:txBody>
          <a:bodyPr anchor="t">
            <a:noAutofit/>
          </a:bodyPr>
          <a:lstStyle>
            <a:lvl1pPr algn="l">
              <a:lnSpc>
                <a:spcPct val="120000"/>
              </a:lnSpc>
              <a:defRPr sz="2133"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286850" y="4533123"/>
            <a:ext cx="11618299" cy="80210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286850" y="5397219"/>
            <a:ext cx="11618299" cy="891307"/>
          </a:xfrm>
        </p:spPr>
        <p:txBody>
          <a:bodyPr>
            <a:noAutofit/>
          </a:bodyPr>
          <a:lstStyle>
            <a:lvl1pPr algn="ctr">
              <a:defRPr sz="1333"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5039790" y="5301208"/>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943769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9" name="グループ化 28"/>
          <p:cNvGrpSpPr/>
          <p:nvPr userDrawn="1"/>
        </p:nvGrpSpPr>
        <p:grpSpPr>
          <a:xfrm>
            <a:off x="5513687" y="1790105"/>
            <a:ext cx="4002631" cy="605404"/>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7" name="グループ化 36"/>
          <p:cNvGrpSpPr/>
          <p:nvPr userDrawn="1"/>
        </p:nvGrpSpPr>
        <p:grpSpPr>
          <a:xfrm>
            <a:off x="2126189" y="2932452"/>
            <a:ext cx="4002631" cy="605404"/>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44" name="グループ化 43"/>
          <p:cNvGrpSpPr/>
          <p:nvPr userDrawn="1"/>
        </p:nvGrpSpPr>
        <p:grpSpPr>
          <a:xfrm>
            <a:off x="5523363" y="4074799"/>
            <a:ext cx="4002631" cy="605404"/>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58" name="グループ化 57"/>
          <p:cNvGrpSpPr/>
          <p:nvPr userDrawn="1"/>
        </p:nvGrpSpPr>
        <p:grpSpPr>
          <a:xfrm>
            <a:off x="2116512" y="5217147"/>
            <a:ext cx="4002631" cy="605404"/>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126189" y="647757"/>
            <a:ext cx="4002631" cy="605404"/>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テキスト プレースホルダー 6"/>
          <p:cNvSpPr>
            <a:spLocks noGrp="1"/>
          </p:cNvSpPr>
          <p:nvPr>
            <p:ph type="body" sz="quarter" idx="21" hasCustomPrompt="1"/>
          </p:nvPr>
        </p:nvSpPr>
        <p:spPr>
          <a:xfrm>
            <a:off x="2507970" y="705766"/>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5826091" y="0"/>
            <a:ext cx="2571" cy="694750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5606336" y="730723"/>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33" name="テキスト プレースホルダー 6"/>
          <p:cNvSpPr>
            <a:spLocks noGrp="1"/>
          </p:cNvSpPr>
          <p:nvPr>
            <p:ph type="body" sz="quarter" idx="22" hasCustomPrompt="1"/>
          </p:nvPr>
        </p:nvSpPr>
        <p:spPr>
          <a:xfrm>
            <a:off x="6119142" y="1848113"/>
            <a:ext cx="3094447" cy="480053"/>
          </a:xfrm>
        </p:spPr>
        <p:txBody>
          <a:bodyPr anchor="ctr">
            <a:noAutofit/>
          </a:bodyPr>
          <a:lstStyle>
            <a:lvl1pPr algn="l">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5605986" y="1873071"/>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p>
        </p:txBody>
      </p:sp>
      <p:sp>
        <p:nvSpPr>
          <p:cNvPr id="35" name="テキスト プレースホルダー 6"/>
          <p:cNvSpPr>
            <a:spLocks noGrp="1"/>
          </p:cNvSpPr>
          <p:nvPr>
            <p:ph type="body" sz="quarter" idx="28" hasCustomPrompt="1"/>
          </p:nvPr>
        </p:nvSpPr>
        <p:spPr>
          <a:xfrm>
            <a:off x="1252485" y="1266840"/>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6119142" y="2409188"/>
            <a:ext cx="4180340" cy="908075"/>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507970" y="2990460"/>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5606336" y="3015418"/>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43" name="テキスト プレースホルダー 6"/>
          <p:cNvSpPr>
            <a:spLocks noGrp="1"/>
          </p:cNvSpPr>
          <p:nvPr>
            <p:ph type="body" sz="quarter" idx="31" hasCustomPrompt="1"/>
          </p:nvPr>
        </p:nvSpPr>
        <p:spPr>
          <a:xfrm>
            <a:off x="1252485" y="3551535"/>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6128819" y="4132808"/>
            <a:ext cx="3094447" cy="480053"/>
          </a:xfrm>
        </p:spPr>
        <p:txBody>
          <a:bodyPr anchor="ctr">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5615663" y="4157765"/>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p>
        </p:txBody>
      </p:sp>
      <p:sp>
        <p:nvSpPr>
          <p:cNvPr id="50" name="テキスト プレースホルダー 6"/>
          <p:cNvSpPr>
            <a:spLocks noGrp="1"/>
          </p:cNvSpPr>
          <p:nvPr>
            <p:ph type="body" sz="quarter" idx="33" hasCustomPrompt="1"/>
          </p:nvPr>
        </p:nvSpPr>
        <p:spPr>
          <a:xfrm>
            <a:off x="6128819" y="4693883"/>
            <a:ext cx="4180340" cy="908075"/>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498293" y="5275155"/>
            <a:ext cx="2926334"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5596660" y="5300113"/>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64" name="テキスト プレースホルダー 6"/>
          <p:cNvSpPr>
            <a:spLocks noGrp="1"/>
          </p:cNvSpPr>
          <p:nvPr>
            <p:ph type="body" sz="quarter" idx="35" hasCustomPrompt="1"/>
          </p:nvPr>
        </p:nvSpPr>
        <p:spPr>
          <a:xfrm>
            <a:off x="1242808" y="5836230"/>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341593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1371381" y="2612423"/>
            <a:ext cx="4002631" cy="605404"/>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7" name="グループ化 36"/>
          <p:cNvGrpSpPr/>
          <p:nvPr userDrawn="1"/>
        </p:nvGrpSpPr>
        <p:grpSpPr>
          <a:xfrm>
            <a:off x="1371381" y="3505608"/>
            <a:ext cx="4002631" cy="605404"/>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44" name="グループ化 43"/>
          <p:cNvGrpSpPr/>
          <p:nvPr userDrawn="1"/>
        </p:nvGrpSpPr>
        <p:grpSpPr>
          <a:xfrm>
            <a:off x="1371381" y="4398793"/>
            <a:ext cx="4002631" cy="605404"/>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58" name="グループ化 57"/>
          <p:cNvGrpSpPr/>
          <p:nvPr userDrawn="1"/>
        </p:nvGrpSpPr>
        <p:grpSpPr>
          <a:xfrm>
            <a:off x="1371381" y="5291979"/>
            <a:ext cx="4002631" cy="605404"/>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1371381" y="1719237"/>
            <a:ext cx="4002631" cy="605404"/>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テキスト プレースホルダー 6"/>
          <p:cNvSpPr>
            <a:spLocks noGrp="1"/>
          </p:cNvSpPr>
          <p:nvPr>
            <p:ph type="body" sz="quarter" idx="21" hasCustomPrompt="1"/>
          </p:nvPr>
        </p:nvSpPr>
        <p:spPr>
          <a:xfrm>
            <a:off x="1753162" y="1777246"/>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5070932" y="0"/>
            <a:ext cx="351" cy="6858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4851353" y="1802203"/>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33" name="テキスト プレースホルダー 6"/>
          <p:cNvSpPr>
            <a:spLocks noGrp="1"/>
          </p:cNvSpPr>
          <p:nvPr>
            <p:ph type="body" sz="quarter" idx="22" hasCustomPrompt="1"/>
          </p:nvPr>
        </p:nvSpPr>
        <p:spPr>
          <a:xfrm>
            <a:off x="1761220" y="2651357"/>
            <a:ext cx="2918277" cy="518201"/>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4851353" y="2695389"/>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p>
        </p:txBody>
      </p:sp>
      <p:sp>
        <p:nvSpPr>
          <p:cNvPr id="35" name="テキスト プレースホルダー 6"/>
          <p:cNvSpPr>
            <a:spLocks noGrp="1"/>
          </p:cNvSpPr>
          <p:nvPr>
            <p:ph type="body" sz="quarter" idx="28" hasCustomPrompt="1"/>
          </p:nvPr>
        </p:nvSpPr>
        <p:spPr>
          <a:xfrm>
            <a:off x="5455094" y="1729877"/>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5455094" y="2623063"/>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1753162" y="3563616"/>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4851353" y="3588574"/>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43" name="テキスト プレースホルダー 6"/>
          <p:cNvSpPr>
            <a:spLocks noGrp="1"/>
          </p:cNvSpPr>
          <p:nvPr>
            <p:ph type="body" sz="quarter" idx="31" hasCustomPrompt="1"/>
          </p:nvPr>
        </p:nvSpPr>
        <p:spPr>
          <a:xfrm>
            <a:off x="5455094" y="3516248"/>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1761220" y="4437728"/>
            <a:ext cx="2918277" cy="518201"/>
          </a:xfrm>
        </p:spPr>
        <p:txBody>
          <a:bodyPr anchor="ctr">
            <a:noAutofit/>
          </a:bodyPr>
          <a:lstStyle>
            <a:lvl1pPr algn="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4851353" y="4481759"/>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p>
        </p:txBody>
      </p:sp>
      <p:sp>
        <p:nvSpPr>
          <p:cNvPr id="50" name="テキスト プレースホルダー 6"/>
          <p:cNvSpPr>
            <a:spLocks noGrp="1"/>
          </p:cNvSpPr>
          <p:nvPr>
            <p:ph type="body" sz="quarter" idx="33" hasCustomPrompt="1"/>
          </p:nvPr>
        </p:nvSpPr>
        <p:spPr>
          <a:xfrm>
            <a:off x="5455094" y="4409433"/>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1753162" y="5349987"/>
            <a:ext cx="2926334"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4851353" y="5374945"/>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64" name="テキスト プレースホルダー 6"/>
          <p:cNvSpPr>
            <a:spLocks noGrp="1"/>
          </p:cNvSpPr>
          <p:nvPr>
            <p:ph type="body" sz="quarter" idx="35" hasCustomPrompt="1"/>
          </p:nvPr>
        </p:nvSpPr>
        <p:spPr>
          <a:xfrm>
            <a:off x="5455094" y="5302619"/>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タイトル 1"/>
          <p:cNvSpPr>
            <a:spLocks noGrp="1"/>
          </p:cNvSpPr>
          <p:nvPr>
            <p:ph type="title" hasCustomPrompt="1"/>
          </p:nvPr>
        </p:nvSpPr>
        <p:spPr>
          <a:xfrm>
            <a:off x="589917" y="304800"/>
            <a:ext cx="11012164" cy="774095"/>
          </a:xfrm>
        </p:spPr>
        <p:txBody>
          <a:bodyPr>
            <a:noAutofit/>
          </a:bodyPr>
          <a:lstStyle>
            <a:lvl1pPr algn="ctr">
              <a:defRPr sz="44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4119431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1"/>
            <a:ext cx="12192000" cy="15886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7087" y="254920"/>
            <a:ext cx="7528289" cy="6280786"/>
          </a:xfrm>
          <a:prstGeom prst="rect">
            <a:avLst/>
          </a:prstGeom>
        </p:spPr>
      </p:pic>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5671632" y="165600"/>
            <a:ext cx="6400455" cy="8016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415673" y="1777246"/>
            <a:ext cx="3801965"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415673" y="2274824"/>
            <a:ext cx="3805712" cy="930195"/>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351013" y="3910846"/>
            <a:ext cx="2392426" cy="480053"/>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351014" y="4408424"/>
            <a:ext cx="2394783" cy="1576742"/>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8746941" y="3395313"/>
            <a:ext cx="3137544" cy="480053"/>
          </a:xfrm>
        </p:spPr>
        <p:txBody>
          <a:bodyPr anchor="ctr">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8747595" y="3892891"/>
            <a:ext cx="3140636" cy="2064569"/>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4239859" y="5259362"/>
            <a:ext cx="2263105"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3482412" y="5756941"/>
            <a:ext cx="3024576" cy="930195"/>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4239859" y="1944914"/>
            <a:ext cx="1016088" cy="87086"/>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2761912" y="4184073"/>
            <a:ext cx="855284" cy="193964"/>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6502964" y="5338626"/>
            <a:ext cx="517285" cy="160763"/>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6713029" y="3519055"/>
            <a:ext cx="2033911" cy="116285"/>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5805363" y="9336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テキスト プレースホルダー 6"/>
          <p:cNvSpPr>
            <a:spLocks noGrp="1"/>
          </p:cNvSpPr>
          <p:nvPr>
            <p:ph type="body" sz="quarter" idx="13" hasCustomPrompt="1"/>
          </p:nvPr>
        </p:nvSpPr>
        <p:spPr>
          <a:xfrm>
            <a:off x="5689576" y="1028734"/>
            <a:ext cx="6401885"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1958726" y="2191454"/>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正方形/長方形 36"/>
          <p:cNvSpPr/>
          <p:nvPr userDrawn="1"/>
        </p:nvSpPr>
        <p:spPr>
          <a:xfrm>
            <a:off x="490012" y="432079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正方形/長方形 37"/>
          <p:cNvSpPr/>
          <p:nvPr userDrawn="1"/>
        </p:nvSpPr>
        <p:spPr>
          <a:xfrm>
            <a:off x="4254931" y="569203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正方形/長方形 38"/>
          <p:cNvSpPr/>
          <p:nvPr userDrawn="1"/>
        </p:nvSpPr>
        <p:spPr>
          <a:xfrm>
            <a:off x="8834850" y="3817053"/>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50996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Chỗ dành sẵn cho Ngày tháng 3"/>
          <p:cNvSpPr>
            <a:spLocks noGrp="1"/>
          </p:cNvSpPr>
          <p:nvPr>
            <p:ph type="dt" sz="half" idx="10"/>
          </p:nvPr>
        </p:nvSpPr>
        <p:spPr/>
        <p:txBody>
          <a:bodyPr/>
          <a:lstStyle/>
          <a:p>
            <a:fld id="{50F3923E-A305-4946-8D99-74AF2A60D4A4}" type="datetimeFigureOut">
              <a:rPr lang="en-US" smtClean="0"/>
              <a:t>11/24/2018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780036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rot="2700000">
            <a:off x="916918" y="3006603"/>
            <a:ext cx="8564501" cy="5621275"/>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6504" y="607423"/>
            <a:ext cx="2762129" cy="5643155"/>
          </a:xfrm>
          <a:prstGeom prst="rect">
            <a:avLst/>
          </a:prstGeom>
          <a:effectLst/>
        </p:spPr>
      </p:pic>
      <p:sp>
        <p:nvSpPr>
          <p:cNvPr id="6" name="図プレースホルダー 2"/>
          <p:cNvSpPr>
            <a:spLocks noGrp="1"/>
          </p:cNvSpPr>
          <p:nvPr>
            <p:ph type="pic" sz="quarter" idx="12" hasCustomPrompt="1"/>
          </p:nvPr>
        </p:nvSpPr>
        <p:spPr>
          <a:xfrm>
            <a:off x="1637404" y="1338942"/>
            <a:ext cx="2350742" cy="4211501"/>
          </a:xfrm>
        </p:spPr>
        <p:txBody>
          <a:bodyPr>
            <a:normAutofit/>
          </a:bodyPr>
          <a:lstStyle>
            <a:lvl1pPr>
              <a:defRPr sz="1333"/>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4424339" y="1297577"/>
            <a:ext cx="7287487"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4511768"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テキスト プレースホルダー 6"/>
          <p:cNvSpPr>
            <a:spLocks noGrp="1"/>
          </p:cNvSpPr>
          <p:nvPr>
            <p:ph type="body" sz="quarter" idx="24" hasCustomPrompt="1"/>
          </p:nvPr>
        </p:nvSpPr>
        <p:spPr>
          <a:xfrm>
            <a:off x="4424338" y="3664893"/>
            <a:ext cx="7303471" cy="2012647"/>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97676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rot="2700000">
            <a:off x="451884" y="4446244"/>
            <a:ext cx="5397865" cy="3542866"/>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735" y="884900"/>
            <a:ext cx="3923154" cy="5577586"/>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9359" y="2934136"/>
            <a:ext cx="1740860" cy="3556657"/>
          </a:xfrm>
          <a:prstGeom prst="rect">
            <a:avLst/>
          </a:prstGeom>
          <a:effectLst/>
        </p:spPr>
      </p:pic>
      <p:sp>
        <p:nvSpPr>
          <p:cNvPr id="6" name="図プレースホルダー 2"/>
          <p:cNvSpPr>
            <a:spLocks noGrp="1"/>
          </p:cNvSpPr>
          <p:nvPr>
            <p:ph type="pic" sz="quarter" idx="12" hasCustomPrompt="1"/>
          </p:nvPr>
        </p:nvSpPr>
        <p:spPr>
          <a:xfrm>
            <a:off x="2627241" y="1410336"/>
            <a:ext cx="3393082" cy="4507865"/>
          </a:xfrm>
        </p:spPr>
        <p:txBody>
          <a:bodyPr>
            <a:normAutofit/>
          </a:bodyPr>
          <a:lstStyle>
            <a:lvl1pPr>
              <a:defRPr sz="1333"/>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920049" y="3409648"/>
            <a:ext cx="1453023" cy="2620312"/>
          </a:xfrm>
        </p:spPr>
        <p:txBody>
          <a:bodyPr>
            <a:normAutofit/>
          </a:bodyPr>
          <a:lstStyle>
            <a:lvl1pPr>
              <a:defRPr sz="1333"/>
            </a:lvl1pPr>
          </a:lstStyle>
          <a:p>
            <a:r>
              <a:rPr kumimoji="1" lang="en-US" altLang="ja-JP" dirty="0"/>
              <a:t>Add an image</a:t>
            </a:r>
            <a:endParaRPr kumimoji="1" lang="ja-JP" altLang="en-US" dirty="0"/>
          </a:p>
        </p:txBody>
      </p:sp>
      <p:sp>
        <p:nvSpPr>
          <p:cNvPr id="9" name="正方形/長方形 8"/>
          <p:cNvSpPr/>
          <p:nvPr userDrawn="1"/>
        </p:nvSpPr>
        <p:spPr>
          <a:xfrm rot="2700000">
            <a:off x="2920582" y="3058410"/>
            <a:ext cx="8253541" cy="6018152"/>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タイトル プレースホルダー 1"/>
          <p:cNvSpPr>
            <a:spLocks noGrp="1"/>
          </p:cNvSpPr>
          <p:nvPr>
            <p:ph type="title" hasCustomPrompt="1"/>
          </p:nvPr>
        </p:nvSpPr>
        <p:spPr>
          <a:xfrm>
            <a:off x="6517560" y="1297577"/>
            <a:ext cx="5185191"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6582653"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テキスト プレースホルダー 6"/>
          <p:cNvSpPr>
            <a:spLocks noGrp="1"/>
          </p:cNvSpPr>
          <p:nvPr>
            <p:ph type="body" sz="quarter" idx="24" hasCustomPrompt="1"/>
          </p:nvPr>
        </p:nvSpPr>
        <p:spPr>
          <a:xfrm>
            <a:off x="6522320" y="3664893"/>
            <a:ext cx="5196564" cy="2012647"/>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508276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413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正方形/長方形 1"/>
          <p:cNvSpPr/>
          <p:nvPr userDrawn="1"/>
        </p:nvSpPr>
        <p:spPr>
          <a:xfrm rot="2700000">
            <a:off x="4479169" y="1543335"/>
            <a:ext cx="5569813" cy="4260120"/>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42" hasCustomPrompt="1"/>
          </p:nvPr>
        </p:nvSpPr>
        <p:spPr>
          <a:xfrm>
            <a:off x="286850" y="5321905"/>
            <a:ext cx="11618299" cy="974393"/>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4714934" y="607422"/>
            <a:ext cx="2762129" cy="3529149"/>
          </a:xfrm>
          <a:prstGeom prst="rect">
            <a:avLst/>
          </a:prstGeom>
          <a:effectLst/>
        </p:spPr>
      </p:pic>
      <p:sp>
        <p:nvSpPr>
          <p:cNvPr id="8" name="図プレースホルダー 2"/>
          <p:cNvSpPr>
            <a:spLocks noGrp="1"/>
          </p:cNvSpPr>
          <p:nvPr>
            <p:ph type="pic" sz="quarter" idx="12" hasCustomPrompt="1"/>
          </p:nvPr>
        </p:nvSpPr>
        <p:spPr>
          <a:xfrm>
            <a:off x="4915835" y="1338942"/>
            <a:ext cx="2350742" cy="2797629"/>
          </a:xfrm>
        </p:spPr>
        <p:txBody>
          <a:bodyPr>
            <a:normAutofit/>
          </a:bodyPr>
          <a:lstStyle>
            <a:lvl1pPr>
              <a:defRPr sz="1333"/>
            </a:lvl1pPr>
          </a:lstStyle>
          <a:p>
            <a:r>
              <a:rPr kumimoji="1" lang="en-US" altLang="ja-JP" dirty="0"/>
              <a:t>Add an image</a:t>
            </a:r>
            <a:endParaRPr kumimoji="1" lang="ja-JP" altLang="en-US" dirty="0"/>
          </a:p>
        </p:txBody>
      </p:sp>
      <p:sp>
        <p:nvSpPr>
          <p:cNvPr id="22" name="円/楕円 21"/>
          <p:cNvSpPr/>
          <p:nvPr userDrawn="1"/>
        </p:nvSpPr>
        <p:spPr>
          <a:xfrm>
            <a:off x="3435346" y="1132172"/>
            <a:ext cx="933774" cy="9336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図プレースホルダー 7"/>
          <p:cNvSpPr>
            <a:spLocks noGrp="1"/>
          </p:cNvSpPr>
          <p:nvPr>
            <p:ph type="pic" sz="quarter" idx="18" hasCustomPrompt="1"/>
          </p:nvPr>
        </p:nvSpPr>
        <p:spPr>
          <a:xfrm>
            <a:off x="3680729" y="1377534"/>
            <a:ext cx="443008" cy="442969"/>
          </a:xfrm>
        </p:spPr>
        <p:txBody>
          <a:bodyPr>
            <a:normAutofit/>
          </a:bodyPr>
          <a:lstStyle>
            <a:lvl1pPr>
              <a:defRPr sz="8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552158" y="1126561"/>
            <a:ext cx="2807486" cy="480053"/>
          </a:xfrm>
        </p:spPr>
        <p:txBody>
          <a:bodyPr anchor="t">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522559" y="1490244"/>
            <a:ext cx="2840190" cy="597393"/>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3435346" y="2636820"/>
            <a:ext cx="933774" cy="9336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図プレースホルダー 7"/>
          <p:cNvSpPr>
            <a:spLocks noGrp="1"/>
          </p:cNvSpPr>
          <p:nvPr>
            <p:ph type="pic" sz="quarter" idx="43" hasCustomPrompt="1"/>
          </p:nvPr>
        </p:nvSpPr>
        <p:spPr>
          <a:xfrm>
            <a:off x="3680728" y="2882181"/>
            <a:ext cx="443008" cy="442969"/>
          </a:xfrm>
        </p:spPr>
        <p:txBody>
          <a:bodyPr>
            <a:normAutofit/>
          </a:bodyPr>
          <a:lstStyle>
            <a:lvl1pPr>
              <a:defRPr sz="8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552157" y="2631208"/>
            <a:ext cx="2807486" cy="480053"/>
          </a:xfrm>
        </p:spPr>
        <p:txBody>
          <a:bodyPr anchor="t">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522558" y="2994892"/>
            <a:ext cx="2840190" cy="597393"/>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7833557" y="1129752"/>
            <a:ext cx="933774" cy="933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3"/>
              </a:solidFill>
            </a:endParaRPr>
          </a:p>
        </p:txBody>
      </p:sp>
      <p:sp>
        <p:nvSpPr>
          <p:cNvPr id="34" name="図プレースホルダー 7"/>
          <p:cNvSpPr>
            <a:spLocks noGrp="1"/>
          </p:cNvSpPr>
          <p:nvPr>
            <p:ph type="pic" sz="quarter" idx="46" hasCustomPrompt="1"/>
          </p:nvPr>
        </p:nvSpPr>
        <p:spPr>
          <a:xfrm>
            <a:off x="8078939" y="1375114"/>
            <a:ext cx="443008" cy="442969"/>
          </a:xfrm>
        </p:spPr>
        <p:txBody>
          <a:bodyPr>
            <a:normAutofit/>
          </a:bodyPr>
          <a:lstStyle>
            <a:lvl1pPr>
              <a:defRPr sz="8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8859890" y="1124141"/>
            <a:ext cx="2807486" cy="480053"/>
          </a:xfrm>
        </p:spPr>
        <p:txBody>
          <a:bodyPr anchor="t">
            <a:noAutofit/>
          </a:bodyPr>
          <a:lstStyle>
            <a:lvl1pPr algn="l">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8859322" y="1487824"/>
            <a:ext cx="2840190" cy="597393"/>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7833557" y="2636819"/>
            <a:ext cx="933774" cy="9336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図プレースホルダー 7"/>
          <p:cNvSpPr>
            <a:spLocks noGrp="1"/>
          </p:cNvSpPr>
          <p:nvPr>
            <p:ph type="pic" sz="quarter" idx="49" hasCustomPrompt="1"/>
          </p:nvPr>
        </p:nvSpPr>
        <p:spPr>
          <a:xfrm>
            <a:off x="8078939" y="2882180"/>
            <a:ext cx="443008" cy="442969"/>
          </a:xfrm>
        </p:spPr>
        <p:txBody>
          <a:bodyPr>
            <a:normAutofit/>
          </a:bodyPr>
          <a:lstStyle>
            <a:lvl1pPr>
              <a:defRPr sz="8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8859890" y="2631208"/>
            <a:ext cx="2807486" cy="480053"/>
          </a:xfrm>
        </p:spPr>
        <p:txBody>
          <a:bodyPr anchor="t">
            <a:noAutofit/>
          </a:bodyPr>
          <a:lstStyle>
            <a:lvl1pPr algn="l">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8859322" y="2994891"/>
            <a:ext cx="2840190" cy="597393"/>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7879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正方形/長方形 43"/>
          <p:cNvSpPr/>
          <p:nvPr userDrawn="1"/>
        </p:nvSpPr>
        <p:spPr>
          <a:xfrm rot="18900000">
            <a:off x="2589422" y="1388046"/>
            <a:ext cx="7803078" cy="9237913"/>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userDrawn="1">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451887" y="1595852"/>
            <a:ext cx="6932503" cy="3897377"/>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grpSp>
        <p:nvGrpSpPr>
          <p:cNvPr id="38" name="グループ化 37"/>
          <p:cNvGrpSpPr/>
          <p:nvPr userDrawn="1"/>
        </p:nvGrpSpPr>
        <p:grpSpPr>
          <a:xfrm>
            <a:off x="451888" y="1200182"/>
            <a:ext cx="6932502" cy="395670"/>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sp>
        <p:nvSpPr>
          <p:cNvPr id="40" name="タイトル プレースホルダー 1"/>
          <p:cNvSpPr>
            <a:spLocks noGrp="1"/>
          </p:cNvSpPr>
          <p:nvPr>
            <p:ph type="title" hasCustomPrompt="1"/>
          </p:nvPr>
        </p:nvSpPr>
        <p:spPr>
          <a:xfrm>
            <a:off x="7584294" y="553329"/>
            <a:ext cx="4128817" cy="2810021"/>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7632304"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テキスト プレースホルダー 6"/>
          <p:cNvSpPr>
            <a:spLocks noGrp="1"/>
          </p:cNvSpPr>
          <p:nvPr>
            <p:ph type="body" sz="quarter" idx="24" hasCustomPrompt="1"/>
          </p:nvPr>
        </p:nvSpPr>
        <p:spPr>
          <a:xfrm>
            <a:off x="7597612" y="3664893"/>
            <a:ext cx="4131548" cy="2308390"/>
          </a:xfrm>
        </p:spPr>
        <p:txBody>
          <a:bodyPr anchor="t">
            <a:noAutofit/>
          </a:bodyPr>
          <a:lstStyle>
            <a:lvl1pPr algn="l">
              <a:defRPr sz="1333"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628683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2192000" cy="2989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454820" y="657984"/>
            <a:ext cx="11467281" cy="2254549"/>
          </a:xfrm>
          <a:prstGeom prst="rect">
            <a:avLst/>
          </a:prstGeom>
        </p:spPr>
        <p:txBody>
          <a:bodyPr vert="horz" lIns="163275" tIns="81638" rIns="163275" bIns="81638" rtlCol="0" anchor="b">
            <a:noAutofit/>
          </a:bodyPr>
          <a:lstStyle>
            <a:lvl1pPr>
              <a:defRPr sz="12001"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454821" y="3047999"/>
            <a:ext cx="5380428" cy="3028647"/>
          </a:xfrm>
        </p:spPr>
        <p:txBody>
          <a:bodyPr anchor="t">
            <a:noAutofit/>
          </a:bodyPr>
          <a:lstStyle>
            <a:lvl1pPr algn="l">
              <a:lnSpc>
                <a:spcPct val="100000"/>
              </a:lnSpc>
              <a:spcBef>
                <a:spcPts val="0"/>
              </a:spcBef>
              <a:defRPr sz="48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5846069" y="3173789"/>
            <a:ext cx="6076032" cy="289318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680031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0" y="4088193"/>
            <a:ext cx="12192000" cy="3047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3" name="円/楕円 22"/>
          <p:cNvSpPr/>
          <p:nvPr userDrawn="1"/>
        </p:nvSpPr>
        <p:spPr>
          <a:xfrm>
            <a:off x="1169670" y="4644571"/>
            <a:ext cx="1170920" cy="117081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7" name="円/楕円 26"/>
          <p:cNvSpPr/>
          <p:nvPr userDrawn="1"/>
        </p:nvSpPr>
        <p:spPr>
          <a:xfrm>
            <a:off x="931967" y="1067225"/>
            <a:ext cx="4603599" cy="4603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円/楕円 1"/>
          <p:cNvSpPr/>
          <p:nvPr userDrawn="1"/>
        </p:nvSpPr>
        <p:spPr>
          <a:xfrm>
            <a:off x="1097441" y="1212190"/>
            <a:ext cx="4603599" cy="4603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円/楕円 24"/>
          <p:cNvSpPr/>
          <p:nvPr userDrawn="1"/>
        </p:nvSpPr>
        <p:spPr>
          <a:xfrm>
            <a:off x="5144857" y="1289337"/>
            <a:ext cx="936251" cy="936169"/>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4" name="円/楕円 23"/>
          <p:cNvSpPr/>
          <p:nvPr userDrawn="1"/>
        </p:nvSpPr>
        <p:spPr>
          <a:xfrm>
            <a:off x="593885" y="5602870"/>
            <a:ext cx="575785" cy="575735"/>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010044" y="1125614"/>
            <a:ext cx="4602939" cy="4602539"/>
          </a:xfrm>
          <a:prstGeom prst="ellipse">
            <a:avLst/>
          </a:prstGeom>
          <a:solidFill>
            <a:schemeClr val="accent5">
              <a:lumMod val="20000"/>
              <a:lumOff val="80000"/>
            </a:schemeClr>
          </a:solidFill>
          <a:ln w="38100">
            <a:solidFill>
              <a:schemeClr val="accent5"/>
            </a:solidFill>
          </a:ln>
        </p:spPr>
        <p:txBody>
          <a:bodyPr>
            <a:normAutofit/>
          </a:bodyPr>
          <a:lstStyle>
            <a:lvl1pPr>
              <a:defRPr sz="12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6095471" y="1654626"/>
            <a:ext cx="5826630" cy="1016005"/>
          </a:xfrm>
          <a:prstGeom prst="rect">
            <a:avLst/>
          </a:prstGeom>
        </p:spPr>
        <p:txBody>
          <a:bodyPr vert="horz" lIns="163275" tIns="81638" rIns="163275" bIns="81638" rtlCol="0" anchor="b">
            <a:noAutofit/>
          </a:bodyPr>
          <a:lstStyle>
            <a:lvl1pPr>
              <a:defRPr sz="5334"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6095471" y="2804269"/>
            <a:ext cx="789091" cy="7890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図プレースホルダー 12"/>
          <p:cNvSpPr>
            <a:spLocks noGrp="1"/>
          </p:cNvSpPr>
          <p:nvPr>
            <p:ph type="pic" sz="quarter" idx="20" hasCustomPrompt="1"/>
          </p:nvPr>
        </p:nvSpPr>
        <p:spPr>
          <a:xfrm>
            <a:off x="6305887" y="3014668"/>
            <a:ext cx="368259" cy="368227"/>
          </a:xfrm>
        </p:spPr>
        <p:txBody>
          <a:bodyPr>
            <a:normAutofit/>
          </a:bodyPr>
          <a:lstStyle>
            <a:lvl1pPr>
              <a:defRPr sz="1067"/>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6977139" y="2804270"/>
            <a:ext cx="4944962" cy="789022"/>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6305887" y="4272573"/>
            <a:ext cx="368259" cy="368227"/>
          </a:xfrm>
        </p:spPr>
        <p:txBody>
          <a:bodyPr>
            <a:normAutofit/>
          </a:bodyPr>
          <a:lstStyle>
            <a:lvl1pPr>
              <a:defRPr sz="1067"/>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6681990" y="4265376"/>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9184804" y="4272573"/>
            <a:ext cx="368259" cy="368227"/>
          </a:xfrm>
        </p:spPr>
        <p:txBody>
          <a:bodyPr>
            <a:normAutofit/>
          </a:bodyPr>
          <a:lstStyle>
            <a:lvl1pPr>
              <a:defRPr sz="1067"/>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9560906" y="4265376"/>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6305887" y="4848307"/>
            <a:ext cx="368259" cy="368227"/>
          </a:xfrm>
        </p:spPr>
        <p:txBody>
          <a:bodyPr>
            <a:normAutofit/>
          </a:bodyPr>
          <a:lstStyle>
            <a:lvl1pPr>
              <a:defRPr sz="1067"/>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6681990" y="4841109"/>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9184804" y="4848307"/>
            <a:ext cx="368259" cy="368227"/>
          </a:xfrm>
        </p:spPr>
        <p:txBody>
          <a:bodyPr>
            <a:normAutofit/>
          </a:bodyPr>
          <a:lstStyle>
            <a:lvl1pPr>
              <a:defRPr sz="1067"/>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9560906" y="4841109"/>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6035497" y="1158692"/>
            <a:ext cx="336278" cy="33624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Tree>
    <p:extLst>
      <p:ext uri="{BB962C8B-B14F-4D97-AF65-F5344CB8AC3E}">
        <p14:creationId xmlns:p14="http://schemas.microsoft.com/office/powerpoint/2010/main" val="20917449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4102754" y="1687675"/>
            <a:ext cx="2704733" cy="5028221"/>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85" name="グループ化 84"/>
          <p:cNvGrpSpPr/>
          <p:nvPr userDrawn="1"/>
        </p:nvGrpSpPr>
        <p:grpSpPr>
          <a:xfrm>
            <a:off x="1398021" y="1689293"/>
            <a:ext cx="2704733" cy="5028221"/>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8" name="直角三角形 25"/>
          <p:cNvSpPr/>
          <p:nvPr userDrawn="1"/>
        </p:nvSpPr>
        <p:spPr>
          <a:xfrm rot="16200000" flipH="1">
            <a:off x="589910" y="-589912"/>
            <a:ext cx="2923613" cy="4103437"/>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8" name="フリーフォーム 67"/>
          <p:cNvSpPr/>
          <p:nvPr userDrawn="1"/>
        </p:nvSpPr>
        <p:spPr>
          <a:xfrm>
            <a:off x="4103435" y="1689293"/>
            <a:ext cx="667644" cy="1234321"/>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561868" y="3175947"/>
            <a:ext cx="2979697" cy="4103437"/>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直角三角形 29"/>
          <p:cNvSpPr/>
          <p:nvPr userDrawn="1"/>
        </p:nvSpPr>
        <p:spPr>
          <a:xfrm rot="16200000" flipH="1">
            <a:off x="561868" y="645622"/>
            <a:ext cx="2979697" cy="4103437"/>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直角三角形 32"/>
          <p:cNvSpPr/>
          <p:nvPr userDrawn="1"/>
        </p:nvSpPr>
        <p:spPr>
          <a:xfrm rot="16200000" flipH="1">
            <a:off x="561869" y="1910784"/>
            <a:ext cx="2979696" cy="4103436"/>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6" name="フリーフォーム 65"/>
          <p:cNvSpPr/>
          <p:nvPr userDrawn="1"/>
        </p:nvSpPr>
        <p:spPr>
          <a:xfrm>
            <a:off x="4103434" y="2665751"/>
            <a:ext cx="1351017" cy="1521264"/>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63" name="フリーフォーム 62"/>
          <p:cNvSpPr/>
          <p:nvPr userDrawn="1"/>
        </p:nvSpPr>
        <p:spPr>
          <a:xfrm>
            <a:off x="4103435" y="3639102"/>
            <a:ext cx="2034968" cy="1812382"/>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grpSp>
        <p:nvGrpSpPr>
          <p:cNvPr id="9" name="グループ化 8"/>
          <p:cNvGrpSpPr/>
          <p:nvPr userDrawn="1"/>
        </p:nvGrpSpPr>
        <p:grpSpPr>
          <a:xfrm>
            <a:off x="4103433" y="4613276"/>
            <a:ext cx="2704733" cy="2104237"/>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grpSp>
      <p:sp>
        <p:nvSpPr>
          <p:cNvPr id="59" name="テキスト プレースホルダー 6"/>
          <p:cNvSpPr>
            <a:spLocks noGrp="1"/>
          </p:cNvSpPr>
          <p:nvPr>
            <p:ph type="body" sz="quarter" idx="24" hasCustomPrompt="1"/>
          </p:nvPr>
        </p:nvSpPr>
        <p:spPr>
          <a:xfrm rot="1380000">
            <a:off x="853258" y="1149611"/>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853258" y="2418205"/>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853258" y="3686799"/>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853258" y="4955394"/>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4120370" y="2335395"/>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01</a:t>
            </a:r>
            <a:endParaRPr kumimoji="1" lang="ja-JP" altLang="en-US" sz="2667" dirty="0">
              <a:solidFill>
                <a:schemeClr val="bg1"/>
              </a:solidFill>
            </a:endParaRPr>
          </a:p>
        </p:txBody>
      </p:sp>
      <p:sp>
        <p:nvSpPr>
          <p:cNvPr id="65" name="テキスト ボックス 64"/>
          <p:cNvSpPr txBox="1"/>
          <p:nvPr userDrawn="1"/>
        </p:nvSpPr>
        <p:spPr>
          <a:xfrm>
            <a:off x="4476330" y="3438303"/>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02</a:t>
            </a:r>
            <a:endParaRPr kumimoji="1" lang="ja-JP" altLang="en-US" sz="2667" dirty="0">
              <a:solidFill>
                <a:schemeClr val="bg1"/>
              </a:solidFill>
            </a:endParaRPr>
          </a:p>
        </p:txBody>
      </p:sp>
      <p:sp>
        <p:nvSpPr>
          <p:cNvPr id="67" name="テキスト ボックス 66"/>
          <p:cNvSpPr txBox="1"/>
          <p:nvPr userDrawn="1"/>
        </p:nvSpPr>
        <p:spPr>
          <a:xfrm>
            <a:off x="4847285" y="4548907"/>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03</a:t>
            </a:r>
            <a:endParaRPr kumimoji="1" lang="ja-JP" altLang="en-US" sz="2667" dirty="0">
              <a:solidFill>
                <a:schemeClr val="bg1"/>
              </a:solidFill>
            </a:endParaRPr>
          </a:p>
        </p:txBody>
      </p:sp>
      <p:sp>
        <p:nvSpPr>
          <p:cNvPr id="69" name="テキスト ボックス 68"/>
          <p:cNvSpPr txBox="1"/>
          <p:nvPr userDrawn="1"/>
        </p:nvSpPr>
        <p:spPr>
          <a:xfrm>
            <a:off x="5200100" y="5643334"/>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04</a:t>
            </a:r>
            <a:endParaRPr kumimoji="1" lang="ja-JP" altLang="en-US" sz="2667" dirty="0">
              <a:solidFill>
                <a:schemeClr val="bg1"/>
              </a:solidFill>
            </a:endParaRPr>
          </a:p>
        </p:txBody>
      </p:sp>
      <p:sp>
        <p:nvSpPr>
          <p:cNvPr id="70" name="図プレースホルダー 7"/>
          <p:cNvSpPr>
            <a:spLocks noGrp="1"/>
          </p:cNvSpPr>
          <p:nvPr>
            <p:ph type="pic" sz="quarter" idx="18" hasCustomPrompt="1"/>
          </p:nvPr>
        </p:nvSpPr>
        <p:spPr>
          <a:xfrm rot="1380000">
            <a:off x="3366224" y="1900900"/>
            <a:ext cx="443008" cy="442969"/>
          </a:xfrm>
        </p:spPr>
        <p:txBody>
          <a:bodyPr>
            <a:normAutofit/>
          </a:bodyPr>
          <a:lstStyle>
            <a:lvl1pPr>
              <a:defRPr sz="8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3366224" y="3168130"/>
            <a:ext cx="443008" cy="442969"/>
          </a:xfrm>
        </p:spPr>
        <p:txBody>
          <a:bodyPr>
            <a:normAutofit/>
          </a:bodyPr>
          <a:lstStyle>
            <a:lvl1pPr>
              <a:defRPr sz="8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3366224" y="4435361"/>
            <a:ext cx="443008" cy="442969"/>
          </a:xfrm>
        </p:spPr>
        <p:txBody>
          <a:bodyPr>
            <a:normAutofit/>
          </a:bodyPr>
          <a:lstStyle>
            <a:lvl1pPr>
              <a:defRPr sz="8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3366224" y="5702592"/>
            <a:ext cx="443008" cy="442969"/>
          </a:xfrm>
        </p:spPr>
        <p:txBody>
          <a:bodyPr>
            <a:normAutofit/>
          </a:bodyPr>
          <a:lstStyle>
            <a:lvl1pPr>
              <a:defRPr sz="8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4801788" y="1642182"/>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5509613" y="2597005"/>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6195126" y="3551828"/>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6830906" y="4506651"/>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タイトル プレースホルダー 1"/>
          <p:cNvSpPr>
            <a:spLocks noGrp="1"/>
          </p:cNvSpPr>
          <p:nvPr>
            <p:ph type="title" hasCustomPrompt="1"/>
          </p:nvPr>
        </p:nvSpPr>
        <p:spPr>
          <a:xfrm>
            <a:off x="4029376" y="164638"/>
            <a:ext cx="78440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4077385" y="1028734"/>
            <a:ext cx="7773384"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4125395"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221466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5"/>
          <p:cNvSpPr/>
          <p:nvPr userDrawn="1"/>
        </p:nvSpPr>
        <p:spPr>
          <a:xfrm>
            <a:off x="1771139" y="1896217"/>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1771139" y="2789402"/>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p>
        </p:txBody>
      </p:sp>
      <p:sp>
        <p:nvSpPr>
          <p:cNvPr id="8" name="テキスト プレースホルダー 6"/>
          <p:cNvSpPr>
            <a:spLocks noGrp="1"/>
          </p:cNvSpPr>
          <p:nvPr>
            <p:ph type="body" sz="quarter" idx="28" hasCustomPrompt="1"/>
          </p:nvPr>
        </p:nvSpPr>
        <p:spPr>
          <a:xfrm>
            <a:off x="2374879" y="1823891"/>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2374879" y="2717076"/>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1771139" y="3682587"/>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11" name="テキスト プレースホルダー 6"/>
          <p:cNvSpPr>
            <a:spLocks noGrp="1"/>
          </p:cNvSpPr>
          <p:nvPr>
            <p:ph type="body" sz="quarter" idx="31" hasCustomPrompt="1"/>
          </p:nvPr>
        </p:nvSpPr>
        <p:spPr>
          <a:xfrm>
            <a:off x="2374879" y="3610261"/>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1771139" y="4575773"/>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p>
        </p:txBody>
      </p:sp>
      <p:sp>
        <p:nvSpPr>
          <p:cNvPr id="13" name="テキスト プレースホルダー 6"/>
          <p:cNvSpPr>
            <a:spLocks noGrp="1"/>
          </p:cNvSpPr>
          <p:nvPr>
            <p:ph type="body" sz="quarter" idx="33" hasCustomPrompt="1"/>
          </p:nvPr>
        </p:nvSpPr>
        <p:spPr>
          <a:xfrm>
            <a:off x="2374879" y="4503447"/>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1771139" y="5468958"/>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5" name="テキスト プレースホルダー 6"/>
          <p:cNvSpPr>
            <a:spLocks noGrp="1"/>
          </p:cNvSpPr>
          <p:nvPr>
            <p:ph type="body" sz="quarter" idx="35" hasCustomPrompt="1"/>
          </p:nvPr>
        </p:nvSpPr>
        <p:spPr>
          <a:xfrm>
            <a:off x="2374879" y="5396632"/>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タイトル 1"/>
          <p:cNvSpPr>
            <a:spLocks noGrp="1"/>
          </p:cNvSpPr>
          <p:nvPr>
            <p:ph type="title" hasCustomPrompt="1"/>
          </p:nvPr>
        </p:nvSpPr>
        <p:spPr>
          <a:xfrm>
            <a:off x="589917" y="304800"/>
            <a:ext cx="11012164" cy="774095"/>
          </a:xfrm>
        </p:spPr>
        <p:txBody>
          <a:bodyPr>
            <a:noAutofit/>
          </a:bodyPr>
          <a:lstStyle>
            <a:lvl1pPr algn="ctr">
              <a:defRPr sz="44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3878499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7072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19"/>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4" name="円/楕円 3"/>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円/楕円 11"/>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12"/>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円/楕円 13"/>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293196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ội dung 2"/>
          <p:cNvSpPr>
            <a:spLocks noGrp="1"/>
          </p:cNvSpPr>
          <p:nvPr>
            <p:ph sz="half" idx="1"/>
          </p:nvPr>
        </p:nvSpPr>
        <p:spPr>
          <a:xfrm>
            <a:off x="838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p:nvPr>
        </p:nvSpPr>
        <p:spPr>
          <a:xfrm>
            <a:off x="6172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p:cNvSpPr>
            <a:spLocks noGrp="1"/>
          </p:cNvSpPr>
          <p:nvPr>
            <p:ph type="dt" sz="half" idx="10"/>
          </p:nvPr>
        </p:nvSpPr>
        <p:spPr/>
        <p:txBody>
          <a:bodyPr/>
          <a:lstStyle/>
          <a:p>
            <a:fld id="{50F3923E-A305-4946-8D99-74AF2A60D4A4}" type="datetimeFigureOut">
              <a:rPr lang="en-US" smtClean="0"/>
              <a:t>11/24/2018</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141868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12901162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4"/>
            <a:ext cx="10370052" cy="1952029"/>
          </a:xfrm>
        </p:spPr>
        <p:txBody>
          <a:bodyPr anchor="b">
            <a:normAutofit/>
          </a:bodyPr>
          <a:lstStyle>
            <a:lvl1pPr marL="0" indent="0" algn="ctr">
              <a:buNone/>
              <a:defRPr sz="1333">
                <a:solidFill>
                  <a:schemeClr val="tx1">
                    <a:tint val="75000"/>
                  </a:schemeClr>
                </a:solidFill>
                <a:latin typeface="Open Sans Light" panose="020B0306030504020204" pitchFamily="34" charset="0"/>
                <a:cs typeface="Open Sans Light" panose="020B0306030504020204" pitchFamily="34" charset="0"/>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0"/>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3536527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5"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4"/>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09"/>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2"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177900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18"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69"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6" y="5186020"/>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6" y="5530537"/>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3"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5"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1"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09" y="4790962"/>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8710581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4067009" y="311508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1247041" y="77546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円/楕円 27"/>
          <p:cNvSpPr/>
          <p:nvPr userDrawn="1"/>
        </p:nvSpPr>
        <p:spPr>
          <a:xfrm>
            <a:off x="845583" y="117073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0" name="円/楕円 29"/>
          <p:cNvSpPr/>
          <p:nvPr userDrawn="1"/>
        </p:nvSpPr>
        <p:spPr>
          <a:xfrm>
            <a:off x="1137774" y="69269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1"/>
          <p:cNvSpPr>
            <a:spLocks noGrp="1"/>
          </p:cNvSpPr>
          <p:nvPr>
            <p:ph type="title" hasCustomPrompt="1"/>
          </p:nvPr>
        </p:nvSpPr>
        <p:spPr>
          <a:xfrm>
            <a:off x="5031040" y="740702"/>
            <a:ext cx="6385263" cy="900605"/>
          </a:xfrm>
        </p:spPr>
        <p:txBody>
          <a:bodyPr anchor="b">
            <a:normAutofit/>
          </a:bodyPr>
          <a:lstStyle>
            <a:lvl1pPr>
              <a:defRPr sz="44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5127059" y="165145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テキスト プレースホルダー 6"/>
          <p:cNvSpPr>
            <a:spLocks noGrp="1"/>
          </p:cNvSpPr>
          <p:nvPr>
            <p:ph type="body" sz="quarter" idx="16" hasCustomPrompt="1"/>
          </p:nvPr>
        </p:nvSpPr>
        <p:spPr>
          <a:xfrm>
            <a:off x="5031040" y="1699902"/>
            <a:ext cx="6385263" cy="623628"/>
          </a:xfrm>
        </p:spPr>
        <p:txBody>
          <a:bodyPr anchor="t">
            <a:noAutofit/>
          </a:bodyPr>
          <a:lstStyle>
            <a:lvl1pPr algn="l">
              <a:defRPr sz="2133"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1" y="77546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8" name="円/楕円 7"/>
          <p:cNvSpPr/>
          <p:nvPr userDrawn="1"/>
        </p:nvSpPr>
        <p:spPr>
          <a:xfrm>
            <a:off x="5403649" y="2559169"/>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図プレースホルダー 12"/>
          <p:cNvSpPr>
            <a:spLocks noGrp="1"/>
          </p:cNvSpPr>
          <p:nvPr>
            <p:ph type="pic" sz="quarter" idx="17" hasCustomPrompt="1"/>
          </p:nvPr>
        </p:nvSpPr>
        <p:spPr>
          <a:xfrm>
            <a:off x="5627320"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0" name="円/楕円 9"/>
          <p:cNvSpPr/>
          <p:nvPr userDrawn="1"/>
        </p:nvSpPr>
        <p:spPr>
          <a:xfrm>
            <a:off x="7147592" y="2559168"/>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userDrawn="1"/>
        </p:nvSpPr>
        <p:spPr>
          <a:xfrm>
            <a:off x="8880551" y="255916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図プレースホルダー 12"/>
          <p:cNvSpPr>
            <a:spLocks noGrp="1"/>
          </p:cNvSpPr>
          <p:nvPr>
            <p:ph type="pic" sz="quarter" idx="18" hasCustomPrompt="1"/>
          </p:nvPr>
        </p:nvSpPr>
        <p:spPr>
          <a:xfrm>
            <a:off x="7371263"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2" y="2782819"/>
            <a:ext cx="416830" cy="416794"/>
          </a:xfrm>
        </p:spPr>
        <p:txBody>
          <a:bodyPr>
            <a:normAutofit/>
          </a:bodyPr>
          <a:lstStyle>
            <a:lvl1pPr>
              <a:defRPr sz="1067"/>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3" y="3519717"/>
            <a:ext cx="1632323" cy="623628"/>
          </a:xfrm>
        </p:spPr>
        <p:txBody>
          <a:bodyPr anchor="t">
            <a:noAutofit/>
          </a:bodyPr>
          <a:lstStyle>
            <a:lvl1pPr algn="ctr">
              <a:defRPr sz="16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6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5" y="3518153"/>
            <a:ext cx="1632323" cy="623628"/>
          </a:xfrm>
        </p:spPr>
        <p:txBody>
          <a:bodyPr anchor="t">
            <a:noAutofit/>
          </a:bodyPr>
          <a:lstStyle>
            <a:lvl1pPr algn="ctr">
              <a:defRPr sz="16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6" y="4197086"/>
            <a:ext cx="10601349" cy="1344149"/>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5685251"/>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図プレースホルダー 12"/>
          <p:cNvSpPr>
            <a:spLocks noGrp="1"/>
          </p:cNvSpPr>
          <p:nvPr>
            <p:ph type="pic" sz="quarter" idx="23" hasCustomPrompt="1"/>
          </p:nvPr>
        </p:nvSpPr>
        <p:spPr>
          <a:xfrm>
            <a:off x="2677571"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3"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0" y="5848759"/>
            <a:ext cx="416830" cy="416794"/>
          </a:xfrm>
        </p:spPr>
        <p:txBody>
          <a:bodyPr>
            <a:normAutofit/>
          </a:bodyPr>
          <a:lstStyle>
            <a:lvl1pPr>
              <a:defRPr sz="1067"/>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0"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8"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4"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382869" y="67945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1301673"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2" name="正方形/長方形 3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円/楕円 33"/>
          <p:cNvSpPr/>
          <p:nvPr userDrawn="1"/>
        </p:nvSpPr>
        <p:spPr>
          <a:xfrm>
            <a:off x="4735518" y="285898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1614049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3429000"/>
            <a:ext cx="3482702"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47" y="0"/>
            <a:ext cx="3482702"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1" y="3498416"/>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5581880" y="440917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9" name="テキスト プレースホルダー 6"/>
          <p:cNvSpPr>
            <a:spLocks noGrp="1"/>
          </p:cNvSpPr>
          <p:nvPr>
            <p:ph type="body" sz="quarter" idx="16" hasCustomPrompt="1"/>
          </p:nvPr>
        </p:nvSpPr>
        <p:spPr>
          <a:xfrm>
            <a:off x="5485861" y="4457617"/>
            <a:ext cx="6385263" cy="623628"/>
          </a:xfrm>
        </p:spPr>
        <p:txBody>
          <a:bodyPr anchor="t">
            <a:noAutofit/>
          </a:bodyPr>
          <a:lstStyle>
            <a:lvl1pPr algn="l">
              <a:defRPr sz="2133"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140283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2999"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2999"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7" y="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7" y="1715400"/>
            <a:ext cx="1744951" cy="1713600"/>
          </a:xfrm>
          <a:solidFill>
            <a:schemeClr val="accent2">
              <a:lumMod val="60000"/>
              <a:lumOff val="40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7"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2"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2"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2" y="3429000"/>
            <a:ext cx="1744951" cy="1713600"/>
          </a:xfrm>
          <a:solidFill>
            <a:schemeClr val="accent6"/>
          </a:solidFill>
        </p:spPr>
        <p:txBody>
          <a:bodyPr>
            <a:normAutofit/>
          </a:bodyPr>
          <a:lstStyle>
            <a:lvl1pPr>
              <a:defRPr sz="1067"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6" y="34290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2"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610811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0202367" y="401413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0" name="円/楕円 19"/>
          <p:cNvSpPr/>
          <p:nvPr userDrawn="1"/>
        </p:nvSpPr>
        <p:spPr>
          <a:xfrm>
            <a:off x="1184136" y="2516899"/>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円/楕円 20"/>
          <p:cNvSpPr/>
          <p:nvPr userDrawn="1"/>
        </p:nvSpPr>
        <p:spPr>
          <a:xfrm>
            <a:off x="413027" y="2228867"/>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円/楕円 21"/>
          <p:cNvSpPr/>
          <p:nvPr userDrawn="1"/>
        </p:nvSpPr>
        <p:spPr>
          <a:xfrm>
            <a:off x="2386628"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円/楕円 22"/>
          <p:cNvSpPr/>
          <p:nvPr userDrawn="1"/>
        </p:nvSpPr>
        <p:spPr>
          <a:xfrm>
            <a:off x="10985753" y="38804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12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4" y="29028"/>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3" y="29028"/>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12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35"/>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3547989"/>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22" hasCustomPrompt="1"/>
          </p:nvPr>
        </p:nvSpPr>
        <p:spPr>
          <a:xfrm>
            <a:off x="483852" y="3596435"/>
            <a:ext cx="11215678" cy="623628"/>
          </a:xfrm>
        </p:spPr>
        <p:txBody>
          <a:bodyPr anchor="t">
            <a:noAutofit/>
          </a:bodyPr>
          <a:lstStyle>
            <a:lvl1pPr algn="ctr">
              <a:defRPr sz="2133"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469191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34292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図プレースホルダー 3"/>
          <p:cNvSpPr>
            <a:spLocks noGrp="1"/>
          </p:cNvSpPr>
          <p:nvPr>
            <p:ph type="pic" sz="quarter" idx="12" hasCustomPrompt="1"/>
          </p:nvPr>
        </p:nvSpPr>
        <p:spPr>
          <a:xfrm>
            <a:off x="0" y="3429000"/>
            <a:ext cx="6095471"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27" y="0"/>
            <a:ext cx="474668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6095471"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3"/>
          <p:cNvSpPr>
            <a:spLocks noGrp="1"/>
          </p:cNvSpPr>
          <p:nvPr>
            <p:ph type="pic" sz="quarter" idx="15" hasCustomPrompt="1"/>
          </p:nvPr>
        </p:nvSpPr>
        <p:spPr>
          <a:xfrm>
            <a:off x="8832541" y="3429000"/>
            <a:ext cx="3353115"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2" y="500675"/>
            <a:ext cx="3120617" cy="1044621"/>
          </a:xfrm>
        </p:spPr>
        <p:txBody>
          <a:bodyPr anchor="b">
            <a:normAutofit/>
          </a:bodyPr>
          <a:lstStyle>
            <a:lvl1pPr algn="ctr">
              <a:defRPr sz="24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2" y="1701716"/>
            <a:ext cx="3120618" cy="1487257"/>
          </a:xfrm>
        </p:spPr>
        <p:txBody>
          <a:bodyPr anchor="t">
            <a:noAutofit/>
          </a:bodyPr>
          <a:lstStyle>
            <a:lvl1pPr algn="ctr">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19" y="3573016"/>
            <a:ext cx="2544503" cy="3120347"/>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288465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2465" y="2967732"/>
            <a:ext cx="672846" cy="1009181"/>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4309" y="2971388"/>
            <a:ext cx="654562" cy="1005525"/>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77184" y="2773940"/>
            <a:ext cx="804488" cy="1202973"/>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397501" y="2470455"/>
            <a:ext cx="707584" cy="1506459"/>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30572" y="2419264"/>
            <a:ext cx="782549" cy="1557650"/>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8371" y="2188907"/>
            <a:ext cx="780720" cy="1788006"/>
          </a:xfrm>
          <a:prstGeom prst="rect">
            <a:avLst/>
          </a:prstGeom>
        </p:spPr>
      </p:pic>
      <p:sp>
        <p:nvSpPr>
          <p:cNvPr id="29" name="テキスト プレースホルダー 6"/>
          <p:cNvSpPr>
            <a:spLocks noGrp="1"/>
          </p:cNvSpPr>
          <p:nvPr>
            <p:ph type="body" sz="quarter" idx="21" hasCustomPrompt="1"/>
          </p:nvPr>
        </p:nvSpPr>
        <p:spPr>
          <a:xfrm>
            <a:off x="695256" y="1945551"/>
            <a:ext cx="2926334" cy="480053"/>
          </a:xfrm>
        </p:spPr>
        <p:txBody>
          <a:bodyPr anchor="ctr">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4"/>
            <a:ext cx="2926334" cy="480053"/>
          </a:xfrm>
        </p:spPr>
        <p:txBody>
          <a:bodyPr anchor="ctr">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78" y="1011208"/>
            <a:ext cx="2926334" cy="480053"/>
          </a:xfrm>
        </p:spPr>
        <p:txBody>
          <a:bodyPr anchor="ctr">
            <a:noAutofit/>
          </a:bodyPr>
          <a:lstStyle>
            <a:lvl1pPr algn="ct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3" y="1590874"/>
            <a:ext cx="2926334" cy="480053"/>
          </a:xfrm>
        </p:spPr>
        <p:txBody>
          <a:bodyPr anchor="ctr">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0" y="804077"/>
            <a:ext cx="2926334" cy="480053"/>
          </a:xfrm>
        </p:spPr>
        <p:txBody>
          <a:bodyPr anchor="ctr">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3" y="431542"/>
            <a:ext cx="2926334" cy="480053"/>
          </a:xfrm>
        </p:spPr>
        <p:txBody>
          <a:bodyPr anchor="ctr">
            <a:noAutofit/>
          </a:bodyPr>
          <a:lstStyle>
            <a:lvl1pPr algn="ct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2158423" y="2425604"/>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3617196" y="1944914"/>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5269588" y="1364343"/>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6713029" y="2098914"/>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8321845" y="1507999"/>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テキスト プレースホルダー 6"/>
          <p:cNvSpPr>
            <a:spLocks noGrp="1"/>
          </p:cNvSpPr>
          <p:nvPr>
            <p:ph type="body" sz="quarter" idx="42" hasCustomPrompt="1"/>
          </p:nvPr>
        </p:nvSpPr>
        <p:spPr>
          <a:xfrm>
            <a:off x="286850" y="5321905"/>
            <a:ext cx="11618299" cy="1112762"/>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17860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hỗ dành sẵn cho Nội dung 3"/>
          <p:cNvSpPr>
            <a:spLocks noGrp="1"/>
          </p:cNvSpPr>
          <p:nvPr>
            <p:ph sz="half" idx="2"/>
          </p:nvPr>
        </p:nvSpPr>
        <p:spPr>
          <a:xfrm>
            <a:off x="839788" y="2505075"/>
            <a:ext cx="5157787"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p:txBody>
          <a:bodyPr/>
          <a:lstStyle/>
          <a:p>
            <a:fld id="{50F3923E-A305-4946-8D99-74AF2A60D4A4}" type="datetimeFigureOut">
              <a:rPr lang="en-US" smtClean="0"/>
              <a:t>11/24/2018</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771982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5343196" y="37273"/>
            <a:ext cx="6848804" cy="4481941"/>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5199"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00775" y="1017730"/>
            <a:ext cx="1187142" cy="3501485"/>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4519215"/>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タイトル 1"/>
          <p:cNvSpPr>
            <a:spLocks noGrp="1"/>
          </p:cNvSpPr>
          <p:nvPr userDrawn="1">
            <p:ph type="title" hasCustomPrompt="1"/>
          </p:nvPr>
        </p:nvSpPr>
        <p:spPr>
          <a:xfrm>
            <a:off x="483852" y="4637788"/>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5015257" y="5548542"/>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6"/>
          <p:cNvSpPr>
            <a:spLocks noGrp="1"/>
          </p:cNvSpPr>
          <p:nvPr userDrawn="1">
            <p:ph type="body" sz="quarter" idx="42" hasCustomPrompt="1"/>
          </p:nvPr>
        </p:nvSpPr>
        <p:spPr>
          <a:xfrm>
            <a:off x="7768456" y="397384"/>
            <a:ext cx="4036642" cy="821816"/>
          </a:xfrm>
        </p:spPr>
        <p:txBody>
          <a:bodyPr>
            <a:noAutofit/>
          </a:bodyPr>
          <a:lstStyle>
            <a:lvl1pPr algn="l">
              <a:defRPr sz="44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305322" y="397384"/>
            <a:ext cx="3786740" cy="821816"/>
          </a:xfrm>
        </p:spPr>
        <p:txBody>
          <a:bodyPr>
            <a:noAutofit/>
          </a:bodyPr>
          <a:lstStyle>
            <a:lvl1pPr algn="r">
              <a:defRPr sz="44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286850" y="5688607"/>
            <a:ext cx="11618299" cy="998520"/>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727632" y="193040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357147" y="2121850"/>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テキスト プレースホルダー 6"/>
          <p:cNvSpPr>
            <a:spLocks noGrp="1"/>
          </p:cNvSpPr>
          <p:nvPr userDrawn="1">
            <p:ph type="body" sz="quarter" idx="46" hasCustomPrompt="1"/>
          </p:nvPr>
        </p:nvSpPr>
        <p:spPr>
          <a:xfrm>
            <a:off x="727632" y="2697019"/>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361179" y="2888469"/>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userDrawn="1">
            <p:ph type="body" sz="quarter" idx="47" hasCustomPrompt="1"/>
          </p:nvPr>
        </p:nvSpPr>
        <p:spPr>
          <a:xfrm>
            <a:off x="727632" y="3463637"/>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357147"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userDrawn="1">
            <p:ph type="body" sz="quarter" idx="48" hasCustomPrompt="1"/>
          </p:nvPr>
        </p:nvSpPr>
        <p:spPr>
          <a:xfrm>
            <a:off x="8372931" y="1932505"/>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8002447" y="2123955"/>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userDrawn="1">
            <p:ph type="body" sz="quarter" idx="49" hasCustomPrompt="1"/>
          </p:nvPr>
        </p:nvSpPr>
        <p:spPr>
          <a:xfrm>
            <a:off x="8372931" y="2699124"/>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8002447" y="2890573"/>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6"/>
          <p:cNvSpPr>
            <a:spLocks noGrp="1"/>
          </p:cNvSpPr>
          <p:nvPr userDrawn="1">
            <p:ph type="body" sz="quarter" idx="50" hasCustomPrompt="1"/>
          </p:nvPr>
        </p:nvSpPr>
        <p:spPr>
          <a:xfrm>
            <a:off x="8372931" y="3465742"/>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8002447" y="3657191"/>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正方形/長方形 29"/>
          <p:cNvSpPr/>
          <p:nvPr userDrawn="1"/>
        </p:nvSpPr>
        <p:spPr>
          <a:xfrm>
            <a:off x="2133262" y="1225923"/>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正方形/長方形 30"/>
          <p:cNvSpPr/>
          <p:nvPr userDrawn="1"/>
        </p:nvSpPr>
        <p:spPr>
          <a:xfrm>
            <a:off x="7370735" y="1225923"/>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4283526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6398" y="308653"/>
            <a:ext cx="5274870" cy="4272731"/>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67620" y="950241"/>
            <a:ext cx="2554068" cy="3631143"/>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51718" y="1804275"/>
            <a:ext cx="1363426" cy="2777109"/>
          </a:xfrm>
          <a:prstGeom prst="rect">
            <a:avLst/>
          </a:prstGeom>
        </p:spPr>
      </p:pic>
      <p:sp>
        <p:nvSpPr>
          <p:cNvPr id="11" name="図プレースホルダー 8"/>
          <p:cNvSpPr>
            <a:spLocks noGrp="1"/>
          </p:cNvSpPr>
          <p:nvPr>
            <p:ph type="pic" sz="quarter" idx="12" hasCustomPrompt="1"/>
          </p:nvPr>
        </p:nvSpPr>
        <p:spPr>
          <a:xfrm>
            <a:off x="2263469" y="2157779"/>
            <a:ext cx="1139924" cy="2070100"/>
          </a:xfrm>
        </p:spPr>
        <p:txBody>
          <a:bodyPr>
            <a:normAutofit/>
          </a:bodyPr>
          <a:lstStyle>
            <a:lvl1pPr>
              <a:defRPr sz="1067"/>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2" y="488673"/>
            <a:ext cx="4890968" cy="2704156"/>
          </a:xfrm>
        </p:spPr>
        <p:txBody>
          <a:bodyPr>
            <a:normAutofit/>
          </a:bodyPr>
          <a:lstStyle>
            <a:lvl1pPr>
              <a:defRPr sz="1067"/>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1067"/>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0"/>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542516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42" hasCustomPrompt="1"/>
          </p:nvPr>
        </p:nvSpPr>
        <p:spPr>
          <a:xfrm>
            <a:off x="286850" y="5621862"/>
            <a:ext cx="11618299" cy="1006329"/>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999097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0" y="4233333"/>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プレースホルダー 1"/>
          <p:cNvSpPr>
            <a:spLocks noGrp="1"/>
          </p:cNvSpPr>
          <p:nvPr>
            <p:ph type="title" hasCustomPrompt="1"/>
          </p:nvPr>
        </p:nvSpPr>
        <p:spPr>
          <a:xfrm>
            <a:off x="2048598" y="164638"/>
            <a:ext cx="9567208" cy="80210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19"/>
          <p:cNvSpPr>
            <a:spLocks noGrp="1"/>
          </p:cNvSpPr>
          <p:nvPr>
            <p:ph type="pic" sz="quarter" idx="12" hasCustomPrompt="1"/>
          </p:nvPr>
        </p:nvSpPr>
        <p:spPr>
          <a:xfrm>
            <a:off x="535412" y="2170492"/>
            <a:ext cx="5690094" cy="3200400"/>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sp>
        <p:nvSpPr>
          <p:cNvPr id="16" name="角丸四角形 7"/>
          <p:cNvSpPr/>
          <p:nvPr userDrawn="1"/>
        </p:nvSpPr>
        <p:spPr>
          <a:xfrm>
            <a:off x="535562" y="1845583"/>
            <a:ext cx="5690094"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userDrawn="1"/>
        </p:nvSpPr>
        <p:spPr>
          <a:xfrm>
            <a:off x="535562" y="2128010"/>
            <a:ext cx="5690094"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8" name="グループ化 17"/>
          <p:cNvGrpSpPr/>
          <p:nvPr userDrawn="1"/>
        </p:nvGrpSpPr>
        <p:grpSpPr>
          <a:xfrm>
            <a:off x="657131" y="1938114"/>
            <a:ext cx="361981" cy="95250"/>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2" name="グループ化 21"/>
          <p:cNvGrpSpPr/>
          <p:nvPr userDrawn="1"/>
        </p:nvGrpSpPr>
        <p:grpSpPr>
          <a:xfrm>
            <a:off x="5972541" y="1922238"/>
            <a:ext cx="133362" cy="1270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8" name="正方形/長方形 37"/>
          <p:cNvSpPr/>
          <p:nvPr userDrawn="1"/>
        </p:nvSpPr>
        <p:spPr>
          <a:xfrm rot="2700000">
            <a:off x="1592122" y="2906409"/>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6582653" y="439614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6"/>
          <p:cNvSpPr>
            <a:spLocks noGrp="1"/>
          </p:cNvSpPr>
          <p:nvPr>
            <p:ph type="body" sz="quarter" idx="24" hasCustomPrompt="1"/>
          </p:nvPr>
        </p:nvSpPr>
        <p:spPr>
          <a:xfrm>
            <a:off x="6522320" y="4476698"/>
            <a:ext cx="5196564" cy="1500769"/>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8" y="1857789"/>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6582654" y="2049239"/>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テキスト プレースホルダー 6"/>
          <p:cNvSpPr>
            <a:spLocks noGrp="1"/>
          </p:cNvSpPr>
          <p:nvPr>
            <p:ph type="body" sz="quarter" idx="49" hasCustomPrompt="1"/>
          </p:nvPr>
        </p:nvSpPr>
        <p:spPr>
          <a:xfrm>
            <a:off x="6953138" y="2624408"/>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6582654" y="2815857"/>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50" hasCustomPrompt="1"/>
          </p:nvPr>
        </p:nvSpPr>
        <p:spPr>
          <a:xfrm>
            <a:off x="6953138" y="3391026"/>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6582654" y="3582475"/>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円/楕円 36"/>
          <p:cNvSpPr/>
          <p:nvPr userDrawn="1"/>
        </p:nvSpPr>
        <p:spPr>
          <a:xfrm>
            <a:off x="1555534" y="905648"/>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13"/>
          <p:cNvSpPr/>
          <p:nvPr userDrawn="1"/>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681974" y="681271"/>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1207829" y="149092"/>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円/楕円 43"/>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659183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36577457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0" y="5708953"/>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01269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073180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4596492"/>
            <a:ext cx="11583405" cy="1035050"/>
          </a:xfrm>
        </p:spPr>
        <p:txBody>
          <a:bodyPr anchor="ctr">
            <a:noAutofit/>
          </a:bodyPr>
          <a:lstStyle>
            <a:lvl1pPr algn="ctr">
              <a:lnSpc>
                <a:spcPct val="100000"/>
              </a:lnSpc>
              <a:spcBef>
                <a:spcPts val="0"/>
              </a:spcBef>
              <a:defRPr sz="6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804648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48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677635"/>
            <a:ext cx="11583405" cy="1035050"/>
          </a:xfrm>
        </p:spPr>
        <p:txBody>
          <a:bodyPr anchor="ctr">
            <a:noAutofit/>
          </a:bodyPr>
          <a:lstStyle>
            <a:lvl1pPr algn="ctr">
              <a:lnSpc>
                <a:spcPct val="100000"/>
              </a:lnSpc>
              <a:spcBef>
                <a:spcPts val="0"/>
              </a:spcBef>
              <a:defRPr sz="4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3794633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4440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03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fld id="{50F3923E-A305-4946-8D99-74AF2A60D4A4}" type="datetimeFigureOut">
              <a:rPr lang="en-US" smtClean="0"/>
              <a:t>11/24/2018</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507011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2" y="1886858"/>
            <a:ext cx="11218899" cy="2912533"/>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15663115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5"/>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930682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19"/>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4" name="円/楕円 3"/>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円/楕円 11"/>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12"/>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円/楕円 13"/>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138427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337764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4"/>
            <a:ext cx="10370052" cy="1952029"/>
          </a:xfrm>
        </p:spPr>
        <p:txBody>
          <a:bodyPr anchor="b">
            <a:normAutofit/>
          </a:bodyPr>
          <a:lstStyle>
            <a:lvl1pPr marL="0" indent="0" algn="ctr">
              <a:buNone/>
              <a:defRPr sz="1333">
                <a:solidFill>
                  <a:schemeClr val="tx1">
                    <a:tint val="75000"/>
                  </a:schemeClr>
                </a:solidFill>
                <a:latin typeface="Open Sans Light" panose="020B0306030504020204" pitchFamily="34" charset="0"/>
                <a:cs typeface="Open Sans Light" panose="020B0306030504020204" pitchFamily="34" charset="0"/>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0"/>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20739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5"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4"/>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09"/>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2"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7215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18"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69"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6" y="5186020"/>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6" y="5530537"/>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3"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5"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1"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09" y="4790962"/>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43724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4067009" y="311508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1247041" y="77546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円/楕円 27"/>
          <p:cNvSpPr/>
          <p:nvPr userDrawn="1"/>
        </p:nvSpPr>
        <p:spPr>
          <a:xfrm>
            <a:off x="845583" y="117073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0" name="円/楕円 29"/>
          <p:cNvSpPr/>
          <p:nvPr userDrawn="1"/>
        </p:nvSpPr>
        <p:spPr>
          <a:xfrm>
            <a:off x="1137774" y="69269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1"/>
          <p:cNvSpPr>
            <a:spLocks noGrp="1"/>
          </p:cNvSpPr>
          <p:nvPr>
            <p:ph type="title" hasCustomPrompt="1"/>
          </p:nvPr>
        </p:nvSpPr>
        <p:spPr>
          <a:xfrm>
            <a:off x="5031040" y="740702"/>
            <a:ext cx="6385263" cy="900605"/>
          </a:xfrm>
        </p:spPr>
        <p:txBody>
          <a:bodyPr anchor="b">
            <a:normAutofit/>
          </a:bodyPr>
          <a:lstStyle>
            <a:lvl1pPr>
              <a:defRPr sz="44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5127059" y="165145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テキスト プレースホルダー 6"/>
          <p:cNvSpPr>
            <a:spLocks noGrp="1"/>
          </p:cNvSpPr>
          <p:nvPr>
            <p:ph type="body" sz="quarter" idx="16" hasCustomPrompt="1"/>
          </p:nvPr>
        </p:nvSpPr>
        <p:spPr>
          <a:xfrm>
            <a:off x="5031040" y="1699902"/>
            <a:ext cx="6385263" cy="623628"/>
          </a:xfrm>
        </p:spPr>
        <p:txBody>
          <a:bodyPr anchor="t">
            <a:noAutofit/>
          </a:bodyPr>
          <a:lstStyle>
            <a:lvl1pPr algn="l">
              <a:defRPr sz="2133"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1" y="77546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8" name="円/楕円 7"/>
          <p:cNvSpPr/>
          <p:nvPr userDrawn="1"/>
        </p:nvSpPr>
        <p:spPr>
          <a:xfrm>
            <a:off x="5403649" y="2559169"/>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図プレースホルダー 12"/>
          <p:cNvSpPr>
            <a:spLocks noGrp="1"/>
          </p:cNvSpPr>
          <p:nvPr>
            <p:ph type="pic" sz="quarter" idx="17" hasCustomPrompt="1"/>
          </p:nvPr>
        </p:nvSpPr>
        <p:spPr>
          <a:xfrm>
            <a:off x="5627320"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0" name="円/楕円 9"/>
          <p:cNvSpPr/>
          <p:nvPr userDrawn="1"/>
        </p:nvSpPr>
        <p:spPr>
          <a:xfrm>
            <a:off x="7147592" y="2559168"/>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userDrawn="1"/>
        </p:nvSpPr>
        <p:spPr>
          <a:xfrm>
            <a:off x="8880551" y="255916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図プレースホルダー 12"/>
          <p:cNvSpPr>
            <a:spLocks noGrp="1"/>
          </p:cNvSpPr>
          <p:nvPr>
            <p:ph type="pic" sz="quarter" idx="18" hasCustomPrompt="1"/>
          </p:nvPr>
        </p:nvSpPr>
        <p:spPr>
          <a:xfrm>
            <a:off x="7371263"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2" y="2782819"/>
            <a:ext cx="416830" cy="416794"/>
          </a:xfrm>
        </p:spPr>
        <p:txBody>
          <a:bodyPr>
            <a:normAutofit/>
          </a:bodyPr>
          <a:lstStyle>
            <a:lvl1pPr>
              <a:defRPr sz="1067"/>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3" y="3519717"/>
            <a:ext cx="1632323" cy="623628"/>
          </a:xfrm>
        </p:spPr>
        <p:txBody>
          <a:bodyPr anchor="t">
            <a:noAutofit/>
          </a:bodyPr>
          <a:lstStyle>
            <a:lvl1pPr algn="ctr">
              <a:defRPr sz="16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6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5" y="3518153"/>
            <a:ext cx="1632323" cy="623628"/>
          </a:xfrm>
        </p:spPr>
        <p:txBody>
          <a:bodyPr anchor="t">
            <a:noAutofit/>
          </a:bodyPr>
          <a:lstStyle>
            <a:lvl1pPr algn="ctr">
              <a:defRPr sz="16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6" y="4197086"/>
            <a:ext cx="10601349" cy="1344149"/>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5685251"/>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図プレースホルダー 12"/>
          <p:cNvSpPr>
            <a:spLocks noGrp="1"/>
          </p:cNvSpPr>
          <p:nvPr>
            <p:ph type="pic" sz="quarter" idx="23" hasCustomPrompt="1"/>
          </p:nvPr>
        </p:nvSpPr>
        <p:spPr>
          <a:xfrm>
            <a:off x="2677571"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3"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0" y="5848759"/>
            <a:ext cx="416830" cy="416794"/>
          </a:xfrm>
        </p:spPr>
        <p:txBody>
          <a:bodyPr>
            <a:normAutofit/>
          </a:bodyPr>
          <a:lstStyle>
            <a:lvl1pPr>
              <a:defRPr sz="1067"/>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0"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8"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4"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382869" y="67945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1301673"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2" name="正方形/長方形 3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円/楕円 33"/>
          <p:cNvSpPr/>
          <p:nvPr userDrawn="1"/>
        </p:nvSpPr>
        <p:spPr>
          <a:xfrm>
            <a:off x="4735518" y="285898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14355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3429000"/>
            <a:ext cx="3482702"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47" y="0"/>
            <a:ext cx="3482702"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1" y="3498416"/>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5581880" y="440917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9" name="テキスト プレースホルダー 6"/>
          <p:cNvSpPr>
            <a:spLocks noGrp="1"/>
          </p:cNvSpPr>
          <p:nvPr>
            <p:ph type="body" sz="quarter" idx="16" hasCustomPrompt="1"/>
          </p:nvPr>
        </p:nvSpPr>
        <p:spPr>
          <a:xfrm>
            <a:off x="5485861" y="4457617"/>
            <a:ext cx="6385263" cy="623628"/>
          </a:xfrm>
        </p:spPr>
        <p:txBody>
          <a:bodyPr anchor="t">
            <a:noAutofit/>
          </a:bodyPr>
          <a:lstStyle>
            <a:lvl1pPr algn="l">
              <a:defRPr sz="2133"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008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2999"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2999"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7" y="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7" y="1715400"/>
            <a:ext cx="1744951" cy="1713600"/>
          </a:xfrm>
          <a:solidFill>
            <a:schemeClr val="accent2">
              <a:lumMod val="60000"/>
              <a:lumOff val="40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7"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2"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2"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2" y="3429000"/>
            <a:ext cx="1744951" cy="1713600"/>
          </a:xfrm>
          <a:solidFill>
            <a:schemeClr val="accent6"/>
          </a:solidFill>
        </p:spPr>
        <p:txBody>
          <a:bodyPr>
            <a:normAutofit/>
          </a:bodyPr>
          <a:lstStyle>
            <a:lvl1pPr>
              <a:defRPr sz="1067"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6" y="34290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2"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93225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50F3923E-A305-4946-8D99-74AF2A60D4A4}" type="datetimeFigureOut">
              <a:rPr lang="en-US" smtClean="0"/>
              <a:t>11/24/2018</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18450357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0202367" y="401413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0" name="円/楕円 19"/>
          <p:cNvSpPr/>
          <p:nvPr userDrawn="1"/>
        </p:nvSpPr>
        <p:spPr>
          <a:xfrm>
            <a:off x="1184136" y="2516899"/>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円/楕円 20"/>
          <p:cNvSpPr/>
          <p:nvPr userDrawn="1"/>
        </p:nvSpPr>
        <p:spPr>
          <a:xfrm>
            <a:off x="413027" y="2228867"/>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円/楕円 21"/>
          <p:cNvSpPr/>
          <p:nvPr userDrawn="1"/>
        </p:nvSpPr>
        <p:spPr>
          <a:xfrm>
            <a:off x="2386628"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円/楕円 22"/>
          <p:cNvSpPr/>
          <p:nvPr userDrawn="1"/>
        </p:nvSpPr>
        <p:spPr>
          <a:xfrm>
            <a:off x="10985753" y="38804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12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4" y="29028"/>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3" y="29028"/>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12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35"/>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3547989"/>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22" hasCustomPrompt="1"/>
          </p:nvPr>
        </p:nvSpPr>
        <p:spPr>
          <a:xfrm>
            <a:off x="483852" y="3596435"/>
            <a:ext cx="11215678" cy="623628"/>
          </a:xfrm>
        </p:spPr>
        <p:txBody>
          <a:bodyPr anchor="t">
            <a:noAutofit/>
          </a:bodyPr>
          <a:lstStyle>
            <a:lvl1pPr algn="ctr">
              <a:defRPr sz="2133"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30855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34292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図プレースホルダー 3"/>
          <p:cNvSpPr>
            <a:spLocks noGrp="1"/>
          </p:cNvSpPr>
          <p:nvPr>
            <p:ph type="pic" sz="quarter" idx="12" hasCustomPrompt="1"/>
          </p:nvPr>
        </p:nvSpPr>
        <p:spPr>
          <a:xfrm>
            <a:off x="0" y="3429000"/>
            <a:ext cx="6095471"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27" y="0"/>
            <a:ext cx="474668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6095471"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3"/>
          <p:cNvSpPr>
            <a:spLocks noGrp="1"/>
          </p:cNvSpPr>
          <p:nvPr>
            <p:ph type="pic" sz="quarter" idx="15" hasCustomPrompt="1"/>
          </p:nvPr>
        </p:nvSpPr>
        <p:spPr>
          <a:xfrm>
            <a:off x="8832541" y="3429000"/>
            <a:ext cx="3353115"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2" y="500675"/>
            <a:ext cx="3120617" cy="1044621"/>
          </a:xfrm>
        </p:spPr>
        <p:txBody>
          <a:bodyPr anchor="b">
            <a:normAutofit/>
          </a:bodyPr>
          <a:lstStyle>
            <a:lvl1pPr algn="ctr">
              <a:defRPr sz="24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2" y="1701716"/>
            <a:ext cx="3120618" cy="1487257"/>
          </a:xfrm>
        </p:spPr>
        <p:txBody>
          <a:bodyPr anchor="t">
            <a:noAutofit/>
          </a:bodyPr>
          <a:lstStyle>
            <a:lvl1pPr algn="ctr">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19" y="3573016"/>
            <a:ext cx="2544503" cy="3120347"/>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027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2465" y="2967732"/>
            <a:ext cx="672846" cy="1009181"/>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4309" y="2971388"/>
            <a:ext cx="654562" cy="1005525"/>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77184" y="2773940"/>
            <a:ext cx="804488" cy="1202973"/>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397501" y="2470455"/>
            <a:ext cx="707584" cy="1506459"/>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30572" y="2419264"/>
            <a:ext cx="782549" cy="1557650"/>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8371" y="2188907"/>
            <a:ext cx="780720" cy="1788006"/>
          </a:xfrm>
          <a:prstGeom prst="rect">
            <a:avLst/>
          </a:prstGeom>
        </p:spPr>
      </p:pic>
      <p:sp>
        <p:nvSpPr>
          <p:cNvPr id="29" name="テキスト プレースホルダー 6"/>
          <p:cNvSpPr>
            <a:spLocks noGrp="1"/>
          </p:cNvSpPr>
          <p:nvPr>
            <p:ph type="body" sz="quarter" idx="21" hasCustomPrompt="1"/>
          </p:nvPr>
        </p:nvSpPr>
        <p:spPr>
          <a:xfrm>
            <a:off x="695256" y="1945551"/>
            <a:ext cx="2926334" cy="480053"/>
          </a:xfrm>
        </p:spPr>
        <p:txBody>
          <a:bodyPr anchor="ctr">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4"/>
            <a:ext cx="2926334" cy="480053"/>
          </a:xfrm>
        </p:spPr>
        <p:txBody>
          <a:bodyPr anchor="ctr">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78" y="1011208"/>
            <a:ext cx="2926334" cy="480053"/>
          </a:xfrm>
        </p:spPr>
        <p:txBody>
          <a:bodyPr anchor="ctr">
            <a:noAutofit/>
          </a:bodyPr>
          <a:lstStyle>
            <a:lvl1pPr algn="ct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3" y="1590874"/>
            <a:ext cx="2926334" cy="480053"/>
          </a:xfrm>
        </p:spPr>
        <p:txBody>
          <a:bodyPr anchor="ctr">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0" y="804077"/>
            <a:ext cx="2926334" cy="480053"/>
          </a:xfrm>
        </p:spPr>
        <p:txBody>
          <a:bodyPr anchor="ctr">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3" y="431542"/>
            <a:ext cx="2926334" cy="480053"/>
          </a:xfrm>
        </p:spPr>
        <p:txBody>
          <a:bodyPr anchor="ctr">
            <a:noAutofit/>
          </a:bodyPr>
          <a:lstStyle>
            <a:lvl1pPr algn="ct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2158423" y="2425604"/>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3617196" y="1944914"/>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5269588" y="1364343"/>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6713029" y="2098914"/>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8321845" y="1507999"/>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テキスト プレースホルダー 6"/>
          <p:cNvSpPr>
            <a:spLocks noGrp="1"/>
          </p:cNvSpPr>
          <p:nvPr>
            <p:ph type="body" sz="quarter" idx="42" hasCustomPrompt="1"/>
          </p:nvPr>
        </p:nvSpPr>
        <p:spPr>
          <a:xfrm>
            <a:off x="286850" y="5321905"/>
            <a:ext cx="11618299" cy="1112762"/>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38284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5343196" y="37273"/>
            <a:ext cx="6848804" cy="4481941"/>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5199"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00775" y="1017730"/>
            <a:ext cx="1187142" cy="3501485"/>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4519215"/>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タイトル 1"/>
          <p:cNvSpPr>
            <a:spLocks noGrp="1"/>
          </p:cNvSpPr>
          <p:nvPr userDrawn="1">
            <p:ph type="title" hasCustomPrompt="1"/>
          </p:nvPr>
        </p:nvSpPr>
        <p:spPr>
          <a:xfrm>
            <a:off x="483852" y="4637788"/>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5015257" y="5548542"/>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6"/>
          <p:cNvSpPr>
            <a:spLocks noGrp="1"/>
          </p:cNvSpPr>
          <p:nvPr userDrawn="1">
            <p:ph type="body" sz="quarter" idx="42" hasCustomPrompt="1"/>
          </p:nvPr>
        </p:nvSpPr>
        <p:spPr>
          <a:xfrm>
            <a:off x="7768456" y="397384"/>
            <a:ext cx="4036642" cy="821816"/>
          </a:xfrm>
        </p:spPr>
        <p:txBody>
          <a:bodyPr>
            <a:noAutofit/>
          </a:bodyPr>
          <a:lstStyle>
            <a:lvl1pPr algn="l">
              <a:defRPr sz="44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305322" y="397384"/>
            <a:ext cx="3786740" cy="821816"/>
          </a:xfrm>
        </p:spPr>
        <p:txBody>
          <a:bodyPr>
            <a:noAutofit/>
          </a:bodyPr>
          <a:lstStyle>
            <a:lvl1pPr algn="r">
              <a:defRPr sz="44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286850" y="5688607"/>
            <a:ext cx="11618299" cy="998520"/>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727632" y="193040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357147" y="2121850"/>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テキスト プレースホルダー 6"/>
          <p:cNvSpPr>
            <a:spLocks noGrp="1"/>
          </p:cNvSpPr>
          <p:nvPr userDrawn="1">
            <p:ph type="body" sz="quarter" idx="46" hasCustomPrompt="1"/>
          </p:nvPr>
        </p:nvSpPr>
        <p:spPr>
          <a:xfrm>
            <a:off x="727632" y="2697019"/>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361179" y="2888469"/>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userDrawn="1">
            <p:ph type="body" sz="quarter" idx="47" hasCustomPrompt="1"/>
          </p:nvPr>
        </p:nvSpPr>
        <p:spPr>
          <a:xfrm>
            <a:off x="727632" y="3463637"/>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357147"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userDrawn="1">
            <p:ph type="body" sz="quarter" idx="48" hasCustomPrompt="1"/>
          </p:nvPr>
        </p:nvSpPr>
        <p:spPr>
          <a:xfrm>
            <a:off x="8372931" y="1932505"/>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8002447" y="2123955"/>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userDrawn="1">
            <p:ph type="body" sz="quarter" idx="49" hasCustomPrompt="1"/>
          </p:nvPr>
        </p:nvSpPr>
        <p:spPr>
          <a:xfrm>
            <a:off x="8372931" y="2699124"/>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8002447" y="2890573"/>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6"/>
          <p:cNvSpPr>
            <a:spLocks noGrp="1"/>
          </p:cNvSpPr>
          <p:nvPr userDrawn="1">
            <p:ph type="body" sz="quarter" idx="50" hasCustomPrompt="1"/>
          </p:nvPr>
        </p:nvSpPr>
        <p:spPr>
          <a:xfrm>
            <a:off x="8372931" y="3465742"/>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8002447" y="3657191"/>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正方形/長方形 29"/>
          <p:cNvSpPr/>
          <p:nvPr userDrawn="1"/>
        </p:nvSpPr>
        <p:spPr>
          <a:xfrm>
            <a:off x="2133262" y="1225923"/>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正方形/長方形 30"/>
          <p:cNvSpPr/>
          <p:nvPr userDrawn="1"/>
        </p:nvSpPr>
        <p:spPr>
          <a:xfrm>
            <a:off x="7370735" y="1225923"/>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72043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6398" y="308653"/>
            <a:ext cx="5274870" cy="4272731"/>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67620" y="950241"/>
            <a:ext cx="2554068" cy="3631143"/>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51718" y="1804275"/>
            <a:ext cx="1363426" cy="2777109"/>
          </a:xfrm>
          <a:prstGeom prst="rect">
            <a:avLst/>
          </a:prstGeom>
        </p:spPr>
      </p:pic>
      <p:sp>
        <p:nvSpPr>
          <p:cNvPr id="11" name="図プレースホルダー 8"/>
          <p:cNvSpPr>
            <a:spLocks noGrp="1"/>
          </p:cNvSpPr>
          <p:nvPr>
            <p:ph type="pic" sz="quarter" idx="12" hasCustomPrompt="1"/>
          </p:nvPr>
        </p:nvSpPr>
        <p:spPr>
          <a:xfrm>
            <a:off x="2263469" y="2157779"/>
            <a:ext cx="1139924" cy="2070100"/>
          </a:xfrm>
        </p:spPr>
        <p:txBody>
          <a:bodyPr>
            <a:normAutofit/>
          </a:bodyPr>
          <a:lstStyle>
            <a:lvl1pPr>
              <a:defRPr sz="1067"/>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2" y="488673"/>
            <a:ext cx="4890968" cy="2704156"/>
          </a:xfrm>
        </p:spPr>
        <p:txBody>
          <a:bodyPr>
            <a:normAutofit/>
          </a:bodyPr>
          <a:lstStyle>
            <a:lvl1pPr>
              <a:defRPr sz="1067"/>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1067"/>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0"/>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542516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42" hasCustomPrompt="1"/>
          </p:nvPr>
        </p:nvSpPr>
        <p:spPr>
          <a:xfrm>
            <a:off x="286850" y="5621862"/>
            <a:ext cx="11618299" cy="1006329"/>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314511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0" y="4233333"/>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プレースホルダー 1"/>
          <p:cNvSpPr>
            <a:spLocks noGrp="1"/>
          </p:cNvSpPr>
          <p:nvPr>
            <p:ph type="title" hasCustomPrompt="1"/>
          </p:nvPr>
        </p:nvSpPr>
        <p:spPr>
          <a:xfrm>
            <a:off x="2048598" y="164638"/>
            <a:ext cx="9567208" cy="80210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19"/>
          <p:cNvSpPr>
            <a:spLocks noGrp="1"/>
          </p:cNvSpPr>
          <p:nvPr>
            <p:ph type="pic" sz="quarter" idx="12" hasCustomPrompt="1"/>
          </p:nvPr>
        </p:nvSpPr>
        <p:spPr>
          <a:xfrm>
            <a:off x="535412" y="2170492"/>
            <a:ext cx="5690094" cy="3200400"/>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sp>
        <p:nvSpPr>
          <p:cNvPr id="16" name="角丸四角形 7"/>
          <p:cNvSpPr/>
          <p:nvPr userDrawn="1"/>
        </p:nvSpPr>
        <p:spPr>
          <a:xfrm>
            <a:off x="535562" y="1845583"/>
            <a:ext cx="5690094"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userDrawn="1"/>
        </p:nvSpPr>
        <p:spPr>
          <a:xfrm>
            <a:off x="535562" y="2128010"/>
            <a:ext cx="5690094"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8" name="グループ化 17"/>
          <p:cNvGrpSpPr/>
          <p:nvPr userDrawn="1"/>
        </p:nvGrpSpPr>
        <p:grpSpPr>
          <a:xfrm>
            <a:off x="657131" y="1938114"/>
            <a:ext cx="361981" cy="95250"/>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2" name="グループ化 21"/>
          <p:cNvGrpSpPr/>
          <p:nvPr userDrawn="1"/>
        </p:nvGrpSpPr>
        <p:grpSpPr>
          <a:xfrm>
            <a:off x="5972541" y="1922238"/>
            <a:ext cx="133362" cy="1270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8" name="正方形/長方形 37"/>
          <p:cNvSpPr/>
          <p:nvPr userDrawn="1"/>
        </p:nvSpPr>
        <p:spPr>
          <a:xfrm rot="2700000">
            <a:off x="1592122" y="2906409"/>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6582653" y="439614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6"/>
          <p:cNvSpPr>
            <a:spLocks noGrp="1"/>
          </p:cNvSpPr>
          <p:nvPr>
            <p:ph type="body" sz="quarter" idx="24" hasCustomPrompt="1"/>
          </p:nvPr>
        </p:nvSpPr>
        <p:spPr>
          <a:xfrm>
            <a:off x="6522320" y="4476698"/>
            <a:ext cx="5196564" cy="1500769"/>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8" y="1857789"/>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6582654" y="2049239"/>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テキスト プレースホルダー 6"/>
          <p:cNvSpPr>
            <a:spLocks noGrp="1"/>
          </p:cNvSpPr>
          <p:nvPr>
            <p:ph type="body" sz="quarter" idx="49" hasCustomPrompt="1"/>
          </p:nvPr>
        </p:nvSpPr>
        <p:spPr>
          <a:xfrm>
            <a:off x="6953138" y="2624408"/>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6582654" y="2815857"/>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50" hasCustomPrompt="1"/>
          </p:nvPr>
        </p:nvSpPr>
        <p:spPr>
          <a:xfrm>
            <a:off x="6953138" y="3391026"/>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6582654" y="3582475"/>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円/楕円 36"/>
          <p:cNvSpPr/>
          <p:nvPr userDrawn="1"/>
        </p:nvSpPr>
        <p:spPr>
          <a:xfrm>
            <a:off x="1555534" y="905648"/>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13"/>
          <p:cNvSpPr/>
          <p:nvPr userDrawn="1"/>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681974" y="681271"/>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1207829" y="149092"/>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円/楕円 43"/>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6894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35902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0" y="5708953"/>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39732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6715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4596492"/>
            <a:ext cx="11583405" cy="1035050"/>
          </a:xfrm>
        </p:spPr>
        <p:txBody>
          <a:bodyPr anchor="ctr">
            <a:noAutofit/>
          </a:bodyPr>
          <a:lstStyle>
            <a:lvl1pPr algn="ctr">
              <a:lnSpc>
                <a:spcPct val="100000"/>
              </a:lnSpc>
              <a:spcBef>
                <a:spcPts val="0"/>
              </a:spcBef>
              <a:defRPr sz="6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153719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Chỗ dành sẵn cho Ngày tháng 4"/>
          <p:cNvSpPr>
            <a:spLocks noGrp="1"/>
          </p:cNvSpPr>
          <p:nvPr>
            <p:ph type="dt" sz="half" idx="10"/>
          </p:nvPr>
        </p:nvSpPr>
        <p:spPr/>
        <p:txBody>
          <a:bodyPr/>
          <a:lstStyle/>
          <a:p>
            <a:fld id="{50F3923E-A305-4946-8D99-74AF2A60D4A4}" type="datetimeFigureOut">
              <a:rPr lang="en-US" smtClean="0"/>
              <a:t>11/24/2018</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28931495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48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677635"/>
            <a:ext cx="11583405" cy="1035050"/>
          </a:xfrm>
        </p:spPr>
        <p:txBody>
          <a:bodyPr anchor="ctr">
            <a:noAutofit/>
          </a:bodyPr>
          <a:lstStyle>
            <a:lvl1pPr algn="ctr">
              <a:lnSpc>
                <a:spcPct val="100000"/>
              </a:lnSpc>
              <a:spcBef>
                <a:spcPts val="0"/>
              </a:spcBef>
              <a:defRPr sz="4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0503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6850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934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2" y="1886858"/>
            <a:ext cx="11218899" cy="2912533"/>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74501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5"/>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0308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Chỗ dành sẵn cho Ngày tháng 4"/>
          <p:cNvSpPr>
            <a:spLocks noGrp="1"/>
          </p:cNvSpPr>
          <p:nvPr>
            <p:ph type="dt" sz="half" idx="10"/>
          </p:nvPr>
        </p:nvSpPr>
        <p:spPr/>
        <p:txBody>
          <a:bodyPr/>
          <a:lstStyle/>
          <a:p>
            <a:fld id="{50F3923E-A305-4946-8D99-74AF2A60D4A4}" type="datetimeFigureOut">
              <a:rPr lang="en-US" smtClean="0"/>
              <a:t>11/24/2018</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408444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theme" Target="../theme/theme4.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3923E-A305-4946-8D99-74AF2A60D4A4}" type="datetimeFigureOut">
              <a:rPr lang="en-US" smtClean="0"/>
              <a:t>11/24/2018</a:t>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1AFFD-521C-4F04-B97C-3298760D614D}" type="slidenum">
              <a:rPr lang="en-US" smtClean="0"/>
              <a:t>‹#›</a:t>
            </a:fld>
            <a:endParaRPr lang="en-US"/>
          </a:p>
        </p:txBody>
      </p:sp>
    </p:spTree>
    <p:extLst>
      <p:ext uri="{BB962C8B-B14F-4D97-AF65-F5344CB8AC3E}">
        <p14:creationId xmlns:p14="http://schemas.microsoft.com/office/powerpoint/2010/main" val="1408539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1" y="164638"/>
            <a:ext cx="11006206"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円/楕円 14"/>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6452591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7" y="164638"/>
            <a:ext cx="10959484"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9355260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7" y="164638"/>
            <a:ext cx="10959484"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32103415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Hình ảnh 4" descr="Ảnh có chứa văn bản&#10;&#10;Mô tả được tạo với mức tin cậy rất ca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910" y="640080"/>
            <a:ext cx="3779650" cy="5578816"/>
          </a:xfrm>
          <a:prstGeom prst="rect">
            <a:avLst/>
          </a:prstGeom>
        </p:spPr>
      </p:pic>
      <p:sp>
        <p:nvSpPr>
          <p:cNvPr id="55" name="Rectangle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A5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Hộp Văn bản 5"/>
          <p:cNvSpPr txBox="1"/>
          <p:nvPr/>
        </p:nvSpPr>
        <p:spPr>
          <a:xfrm>
            <a:off x="280272" y="1997469"/>
            <a:ext cx="4753611" cy="2863039"/>
          </a:xfrm>
          <a:prstGeom prst="rect">
            <a:avLst/>
          </a:prstGeom>
        </p:spPr>
        <p:txBody>
          <a:bodyPr vert="horz" lIns="91440" tIns="45720" rIns="91440" bIns="45720" rtlCol="0" anchor="ctr">
            <a:normAutofit fontScale="62500" lnSpcReduction="20000"/>
          </a:bodyPr>
          <a:lstStyle/>
          <a:p>
            <a:pPr algn="r">
              <a:lnSpc>
                <a:spcPct val="170000"/>
              </a:lnSpc>
              <a:spcBef>
                <a:spcPct val="0"/>
              </a:spcBef>
            </a:pPr>
            <a:r>
              <a:rPr lang="en-US" sz="5400" kern="1200" dirty="0">
                <a:solidFill>
                  <a:srgbClr val="FFFFFF"/>
                </a:solidFill>
                <a:latin typeface="+mj-lt"/>
                <a:ea typeface="+mj-ea"/>
                <a:cs typeface="+mj-cs"/>
              </a:rPr>
              <a:t>BÁO CÁO </a:t>
            </a:r>
          </a:p>
          <a:p>
            <a:pPr algn="r">
              <a:lnSpc>
                <a:spcPct val="170000"/>
              </a:lnSpc>
              <a:spcBef>
                <a:spcPct val="0"/>
              </a:spcBef>
            </a:pPr>
            <a:r>
              <a:rPr lang="en-US" sz="5400" kern="1200" dirty="0">
                <a:solidFill>
                  <a:srgbClr val="FFFFFF"/>
                </a:solidFill>
                <a:latin typeface="+mj-lt"/>
                <a:ea typeface="+mj-ea"/>
                <a:cs typeface="+mj-cs"/>
              </a:rPr>
              <a:t>BÀI TẬP LỚN </a:t>
            </a:r>
          </a:p>
          <a:p>
            <a:pPr algn="r">
              <a:lnSpc>
                <a:spcPct val="170000"/>
              </a:lnSpc>
              <a:spcBef>
                <a:spcPct val="0"/>
              </a:spcBef>
            </a:pPr>
            <a:r>
              <a:rPr lang="en-US" sz="5400" kern="1200">
                <a:solidFill>
                  <a:srgbClr val="FFFFFF"/>
                </a:solidFill>
                <a:latin typeface="+mj-lt"/>
                <a:ea typeface="+mj-ea"/>
                <a:cs typeface="+mj-cs"/>
              </a:rPr>
              <a:t>MÔN </a:t>
            </a:r>
            <a:r>
              <a:rPr lang="en-US" sz="5400">
                <a:solidFill>
                  <a:srgbClr val="FFFFFF"/>
                </a:solidFill>
                <a:latin typeface="+mj-lt"/>
                <a:ea typeface="+mj-ea"/>
                <a:cs typeface="+mj-cs"/>
              </a:rPr>
              <a:t>LẬP TRÌNH MẠNG</a:t>
            </a:r>
            <a:endParaRPr lang="en-US" sz="5400" kern="1200" dirty="0">
              <a:solidFill>
                <a:srgbClr val="FFFFFF"/>
              </a:solidFill>
              <a:latin typeface="+mj-lt"/>
              <a:ea typeface="+mj-ea"/>
              <a:cs typeface="+mj-cs"/>
            </a:endParaRPr>
          </a:p>
        </p:txBody>
      </p:sp>
      <p:sp>
        <p:nvSpPr>
          <p:cNvPr id="7" name="Hộp Văn bản 6"/>
          <p:cNvSpPr txBox="1"/>
          <p:nvPr/>
        </p:nvSpPr>
        <p:spPr>
          <a:xfrm>
            <a:off x="506437" y="393895"/>
            <a:ext cx="4527447" cy="584775"/>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TR</a:t>
            </a:r>
            <a:r>
              <a:rPr lang="vi-VN" dirty="0">
                <a:solidFill>
                  <a:schemeClr val="bg1">
                    <a:lumMod val="95000"/>
                  </a:schemeClr>
                </a:solidFill>
                <a:latin typeface="Times New Roman" panose="02020603050405020304" pitchFamily="18" charset="0"/>
                <a:cs typeface="Times New Roman" panose="02020603050405020304" pitchFamily="18" charset="0"/>
              </a:rPr>
              <a:t>Ư</a:t>
            </a:r>
            <a:r>
              <a:rPr lang="en-US" dirty="0">
                <a:solidFill>
                  <a:schemeClr val="bg1">
                    <a:lumMod val="95000"/>
                  </a:schemeClr>
                </a:solidFill>
                <a:latin typeface="Times New Roman" panose="02020603050405020304" pitchFamily="18" charset="0"/>
                <a:cs typeface="Times New Roman" panose="02020603050405020304" pitchFamily="18" charset="0"/>
              </a:rPr>
              <a:t>ỜNG ĐẠI HỌC BÁCH KHOA HÀ NỘI</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VIỆN CÔNG NGHỆ THÔNG TIN VÀ TRUYỀN THÔNG</a:t>
            </a:r>
          </a:p>
        </p:txBody>
      </p:sp>
      <p:sp>
        <p:nvSpPr>
          <p:cNvPr id="8" name="Hộp Văn bản 7"/>
          <p:cNvSpPr txBox="1"/>
          <p:nvPr/>
        </p:nvSpPr>
        <p:spPr>
          <a:xfrm>
            <a:off x="1476440" y="5423598"/>
            <a:ext cx="4979773" cy="1295868"/>
          </a:xfrm>
          <a:prstGeom prst="rect">
            <a:avLst/>
          </a:prstGeom>
          <a:noFill/>
        </p:spPr>
        <p:txBody>
          <a:bodyPr wrap="square" rtlCol="0">
            <a:spAutoFit/>
          </a:bodyPr>
          <a:lstStyle/>
          <a:p>
            <a:pPr>
              <a:lnSpc>
                <a:spcPct val="150000"/>
              </a:lnSpc>
            </a:pPr>
            <a:r>
              <a:rPr lang="en-US">
                <a:solidFill>
                  <a:schemeClr val="bg1">
                    <a:lumMod val="95000"/>
                  </a:schemeClr>
                </a:solidFill>
              </a:rPr>
              <a:t>Đàm Minh Tiến  20156599</a:t>
            </a:r>
          </a:p>
          <a:p>
            <a:pPr>
              <a:lnSpc>
                <a:spcPct val="150000"/>
              </a:lnSpc>
            </a:pPr>
            <a:r>
              <a:rPr lang="en-US">
                <a:solidFill>
                  <a:schemeClr val="bg1">
                    <a:lumMod val="95000"/>
                  </a:schemeClr>
                </a:solidFill>
              </a:rPr>
              <a:t>V</a:t>
            </a:r>
            <a:r>
              <a:rPr lang="vi-VN">
                <a:solidFill>
                  <a:schemeClr val="bg1">
                    <a:lumMod val="95000"/>
                  </a:schemeClr>
                </a:solidFill>
              </a:rPr>
              <a:t>ư</a:t>
            </a:r>
            <a:r>
              <a:rPr lang="en-US">
                <a:solidFill>
                  <a:schemeClr val="bg1">
                    <a:lumMod val="95000"/>
                  </a:schemeClr>
                </a:solidFill>
              </a:rPr>
              <a:t>ơng Ngọc Quỳnh H</a:t>
            </a:r>
            <a:r>
              <a:rPr lang="vi-VN">
                <a:solidFill>
                  <a:schemeClr val="bg1">
                    <a:lumMod val="95000"/>
                  </a:schemeClr>
                </a:solidFill>
              </a:rPr>
              <a:t>ư</a:t>
            </a:r>
            <a:r>
              <a:rPr lang="en-US">
                <a:solidFill>
                  <a:schemeClr val="bg1">
                    <a:lumMod val="95000"/>
                  </a:schemeClr>
                </a:solidFill>
              </a:rPr>
              <a:t>ơng</a:t>
            </a:r>
            <a:endParaRPr lang="en-US" dirty="0">
              <a:solidFill>
                <a:schemeClr val="bg1">
                  <a:lumMod val="95000"/>
                </a:schemeClr>
              </a:solidFill>
            </a:endParaRPr>
          </a:p>
          <a:p>
            <a:pPr>
              <a:lnSpc>
                <a:spcPct val="150000"/>
              </a:lnSpc>
            </a:pPr>
            <a:endParaRPr lang="en-US" dirty="0">
              <a:solidFill>
                <a:schemeClr val="bg1">
                  <a:lumMod val="95000"/>
                </a:schemeClr>
              </a:solidFill>
            </a:endParaRPr>
          </a:p>
        </p:txBody>
      </p:sp>
    </p:spTree>
    <p:extLst>
      <p:ext uri="{BB962C8B-B14F-4D97-AF65-F5344CB8AC3E}">
        <p14:creationId xmlns:p14="http://schemas.microsoft.com/office/powerpoint/2010/main" val="316505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0088BF3-CEF6-4E77-BB56-27FB29026C1B}"/>
              </a:ext>
            </a:extLst>
          </p:cNvPr>
          <p:cNvSpPr/>
          <p:nvPr/>
        </p:nvSpPr>
        <p:spPr>
          <a:xfrm>
            <a:off x="3498176" y="2967335"/>
            <a:ext cx="5195653" cy="1200329"/>
          </a:xfrm>
          <a:prstGeom prst="rect">
            <a:avLst/>
          </a:prstGeom>
          <a:noFill/>
        </p:spPr>
        <p:txBody>
          <a:bodyPr wrap="none" lIns="91440" tIns="45720" rIns="91440" bIns="45720">
            <a:spAutoFit/>
          </a:bodyPr>
          <a:lstStyle/>
          <a:p>
            <a:pPr algn="ctr"/>
            <a:r>
              <a:rPr lang="en-US" sz="7200" b="0" cap="none" spc="0">
                <a:ln w="0"/>
                <a:solidFill>
                  <a:schemeClr val="tx1"/>
                </a:solidFill>
                <a:effectLst>
                  <a:outerShdw blurRad="38100" dist="19050" dir="2700000" algn="tl" rotWithShape="0">
                    <a:schemeClr val="dk1">
                      <a:alpha val="40000"/>
                    </a:schemeClr>
                  </a:outerShdw>
                </a:effectLst>
              </a:rPr>
              <a:t>Thank you!!!</a:t>
            </a:r>
            <a:endParaRPr lang="vi-VN" sz="72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7024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a:t>Đề tài: </a:t>
            </a:r>
            <a:r>
              <a:rPr kumimoji="1" lang="en-US" altLang="ja-JP"/>
              <a:t>FTP Server</a:t>
            </a:r>
            <a:endParaRPr kumimoji="1" lang="ja-JP" altLang="en-US" dirty="0"/>
          </a:p>
        </p:txBody>
      </p:sp>
      <p:sp>
        <p:nvSpPr>
          <p:cNvPr id="9" name="テキスト プレースホルダー 8"/>
          <p:cNvSpPr>
            <a:spLocks noGrp="1"/>
          </p:cNvSpPr>
          <p:nvPr>
            <p:ph type="body" sz="quarter" idx="10"/>
          </p:nvPr>
        </p:nvSpPr>
        <p:spPr/>
        <p:txBody>
          <a:bodyPr/>
          <a:lstStyle/>
          <a:p>
            <a:r>
              <a:rPr kumimoji="1" lang="en-US" altLang="ja-JP"/>
              <a:t>Mã đề tài: 2</a:t>
            </a:r>
            <a:endParaRPr kumimoji="1" lang="ja-JP" altLang="en-US" dirty="0"/>
          </a:p>
        </p:txBody>
      </p:sp>
      <p:sp>
        <p:nvSpPr>
          <p:cNvPr id="3" name="Tiêu đề phụ 2">
            <a:extLst>
              <a:ext uri="{FF2B5EF4-FFF2-40B4-BE49-F238E27FC236}">
                <a16:creationId xmlns:a16="http://schemas.microsoft.com/office/drawing/2014/main" id="{33B840BB-9187-4B7F-B727-C81919D5C9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FE3F76-D53F-4B97-B9FB-54184E59C2C2}"/>
              </a:ext>
            </a:extLst>
          </p:cNvPr>
          <p:cNvSpPr>
            <a:spLocks noGrp="1"/>
          </p:cNvSpPr>
          <p:nvPr>
            <p:ph type="title"/>
          </p:nvPr>
        </p:nvSpPr>
        <p:spPr>
          <a:xfrm>
            <a:off x="552315" y="2481689"/>
            <a:ext cx="4094123" cy="1165789"/>
          </a:xfrm>
        </p:spPr>
        <p:txBody>
          <a:bodyPr/>
          <a:lstStyle/>
          <a:p>
            <a:r>
              <a:rPr lang="en-US"/>
              <a:t>File Transfer Protocol ?</a:t>
            </a:r>
          </a:p>
        </p:txBody>
      </p:sp>
      <p:sp>
        <p:nvSpPr>
          <p:cNvPr id="4" name="Chỗ dành sẵn cho Văn bản 3">
            <a:extLst>
              <a:ext uri="{FF2B5EF4-FFF2-40B4-BE49-F238E27FC236}">
                <a16:creationId xmlns:a16="http://schemas.microsoft.com/office/drawing/2014/main" id="{06DCE000-8776-45D1-BF98-DD0E5246E083}"/>
              </a:ext>
            </a:extLst>
          </p:cNvPr>
          <p:cNvSpPr>
            <a:spLocks noGrp="1"/>
          </p:cNvSpPr>
          <p:nvPr>
            <p:ph type="body" sz="quarter" idx="14"/>
          </p:nvPr>
        </p:nvSpPr>
        <p:spPr>
          <a:xfrm>
            <a:off x="6243786" y="3484605"/>
            <a:ext cx="5176275" cy="3573122"/>
          </a:xfrm>
        </p:spPr>
        <p:txBody>
          <a:bodyPr>
            <a:normAutofit/>
          </a:bodyPr>
          <a:lstStyle/>
          <a:p>
            <a:pPr algn="just"/>
            <a:r>
              <a:rPr lang="en-US" sz="1600"/>
              <a:t>Giao thức FTP đ</a:t>
            </a:r>
            <a:r>
              <a:rPr lang="vi-VN" sz="1600"/>
              <a:t>ư</a:t>
            </a:r>
            <a:r>
              <a:rPr lang="en-US" sz="1600"/>
              <a:t>ợc đề xuất lần đầu tiên trong bản thảo RFC 114 (1971), và chính thức ra đời năm 1973.</a:t>
            </a:r>
          </a:p>
          <a:p>
            <a:pPr algn="just"/>
            <a:r>
              <a:rPr lang="vi-VN" sz="1600"/>
              <a:t>FTP được tạo ra với mục tiêu chính là cho phép những máy tính trên 1 mạng gián tiếp có thể dễ dàng chuyển file từ máy tính này sang máy tính khác. </a:t>
            </a:r>
            <a:endParaRPr lang="en-US" sz="1600"/>
          </a:p>
          <a:p>
            <a:pPr algn="just"/>
            <a:r>
              <a:rPr lang="vi-VN" sz="1600"/>
              <a:t>Để đảm bảo rằng các tập tin được gửi và nhận được mà không làm mất dữ liệu có thể hỏng chúng, FTP sử dụng giao thức điều khiển truyền dẫn tin cậy tại tầng giao vận. </a:t>
            </a:r>
            <a:endParaRPr lang="en-US" sz="1600"/>
          </a:p>
        </p:txBody>
      </p:sp>
      <p:sp>
        <p:nvSpPr>
          <p:cNvPr id="5" name="Chỗ dành sẵn cho Số hiệu Bản chiếu 4">
            <a:extLst>
              <a:ext uri="{FF2B5EF4-FFF2-40B4-BE49-F238E27FC236}">
                <a16:creationId xmlns:a16="http://schemas.microsoft.com/office/drawing/2014/main" id="{B36B8215-7A09-44E6-8DA3-3633616453A7}"/>
              </a:ext>
            </a:extLst>
          </p:cNvPr>
          <p:cNvSpPr>
            <a:spLocks noGrp="1"/>
          </p:cNvSpPr>
          <p:nvPr>
            <p:ph type="sldNum" sz="quarter" idx="4"/>
          </p:nvPr>
        </p:nvSpPr>
        <p:spPr/>
        <p:txBody>
          <a:bodyPr/>
          <a:lstStyle/>
          <a:p>
            <a:fld id="{E6459DFB-86F3-43FA-8567-2EA6E426AE90}" type="slidenum">
              <a:rPr lang="ja-JP" altLang="en-US" smtClean="0"/>
              <a:pPr/>
              <a:t>3</a:t>
            </a:fld>
            <a:endParaRPr lang="ja-JP" altLang="en-US"/>
          </a:p>
        </p:txBody>
      </p:sp>
      <p:pic>
        <p:nvPicPr>
          <p:cNvPr id="11" name="Hình ảnh 10">
            <a:extLst>
              <a:ext uri="{FF2B5EF4-FFF2-40B4-BE49-F238E27FC236}">
                <a16:creationId xmlns:a16="http://schemas.microsoft.com/office/drawing/2014/main" id="{686D93B1-8FC3-40C4-9DDA-E3C1863C1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629" y="711516"/>
            <a:ext cx="4184324" cy="2353067"/>
          </a:xfrm>
          <a:prstGeom prst="rect">
            <a:avLst/>
          </a:prstGeom>
        </p:spPr>
      </p:pic>
    </p:spTree>
    <p:extLst>
      <p:ext uri="{BB962C8B-B14F-4D97-AF65-F5344CB8AC3E}">
        <p14:creationId xmlns:p14="http://schemas.microsoft.com/office/powerpoint/2010/main" val="866287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D32D735A-218B-407C-85DB-1FB53C87C53F}"/>
              </a:ext>
            </a:extLst>
          </p:cNvPr>
          <p:cNvSpPr>
            <a:spLocks noGrp="1"/>
          </p:cNvSpPr>
          <p:nvPr>
            <p:ph type="sldNum" sz="quarter" idx="11"/>
          </p:nvPr>
        </p:nvSpPr>
        <p:spPr/>
        <p:txBody>
          <a:bodyPr/>
          <a:lstStyle/>
          <a:p>
            <a:fld id="{E6459DFB-86F3-43FA-8567-2EA6E426AE90}" type="slidenum">
              <a:rPr lang="ja-JP" altLang="en-US" smtClean="0"/>
              <a:pPr/>
              <a:t>4</a:t>
            </a:fld>
            <a:endParaRPr lang="ja-JP" altLang="en-US"/>
          </a:p>
        </p:txBody>
      </p:sp>
      <p:pic>
        <p:nvPicPr>
          <p:cNvPr id="5" name="Hình ảnh 4">
            <a:extLst>
              <a:ext uri="{FF2B5EF4-FFF2-40B4-BE49-F238E27FC236}">
                <a16:creationId xmlns:a16="http://schemas.microsoft.com/office/drawing/2014/main" id="{EA8C743C-C3E3-42F1-B1E6-7B9BD3D08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863" y="1563789"/>
            <a:ext cx="5706271" cy="2581635"/>
          </a:xfrm>
          <a:prstGeom prst="rect">
            <a:avLst/>
          </a:prstGeom>
        </p:spPr>
      </p:pic>
      <p:sp>
        <p:nvSpPr>
          <p:cNvPr id="6" name="Tiêu đề 1">
            <a:extLst>
              <a:ext uri="{FF2B5EF4-FFF2-40B4-BE49-F238E27FC236}">
                <a16:creationId xmlns:a16="http://schemas.microsoft.com/office/drawing/2014/main" id="{D2C1C9CF-5BD6-4333-8108-0C6277CEDFB8}"/>
              </a:ext>
            </a:extLst>
          </p:cNvPr>
          <p:cNvSpPr txBox="1">
            <a:spLocks/>
          </p:cNvSpPr>
          <p:nvPr/>
        </p:nvSpPr>
        <p:spPr>
          <a:xfrm>
            <a:off x="2855308" y="612314"/>
            <a:ext cx="6481382"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pPr algn="ctr"/>
            <a:r>
              <a:rPr lang="en-US"/>
              <a:t>Mô hình hoạt động</a:t>
            </a:r>
          </a:p>
        </p:txBody>
      </p:sp>
      <p:sp>
        <p:nvSpPr>
          <p:cNvPr id="8" name="Chỗ dành sẵn cho Văn bản 3">
            <a:extLst>
              <a:ext uri="{FF2B5EF4-FFF2-40B4-BE49-F238E27FC236}">
                <a16:creationId xmlns:a16="http://schemas.microsoft.com/office/drawing/2014/main" id="{5CC3C204-80D2-4537-89EA-1A9AE736D2FB}"/>
              </a:ext>
            </a:extLst>
          </p:cNvPr>
          <p:cNvSpPr txBox="1">
            <a:spLocks/>
          </p:cNvSpPr>
          <p:nvPr/>
        </p:nvSpPr>
        <p:spPr>
          <a:xfrm>
            <a:off x="1367117" y="4459125"/>
            <a:ext cx="9457761" cy="3573122"/>
          </a:xfrm>
          <a:prstGeom prst="rect">
            <a:avLst/>
          </a:prstGeom>
        </p:spPr>
        <p:txBody>
          <a:bodyPr>
            <a:normAutofit/>
          </a:bodyPr>
          <a:lst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a:lstStyle>
          <a:p>
            <a:pPr marL="285750" indent="-285750" algn="just">
              <a:buFont typeface="Arial" panose="020B0604020202020204" pitchFamily="34" charset="0"/>
              <a:buChar char="•"/>
            </a:pPr>
            <a:r>
              <a:rPr lang="vi-VN" b="1"/>
              <a:t>Control connection</a:t>
            </a:r>
            <a:r>
              <a:rPr lang="vi-VN"/>
              <a:t>: Đây là kết nối TCP logic chính được tạo ra khi phiên làm việc được thiết lập. Nó được duy trì trong suốt phiên làm việc và chỉ cho các thông tin điều khiển đi qua ví dụ như lệnh và trả lời. Nó không được sử dụng để gửi dữ liệu.</a:t>
            </a:r>
          </a:p>
          <a:p>
            <a:pPr marL="285750" indent="-285750" algn="just">
              <a:buFont typeface="Arial" panose="020B0604020202020204" pitchFamily="34" charset="0"/>
              <a:buChar char="•"/>
            </a:pPr>
            <a:r>
              <a:rPr lang="vi-VN" b="1"/>
              <a:t>Data connection:</a:t>
            </a:r>
            <a:r>
              <a:rPr lang="vi-VN"/>
              <a:t> Mỗi khi dữ liệu được gửi từ sever tới client hoặc ngược lại, một kết nối dữ liệu TCP riêng biệt được thiết lập giữa chúng. Dữ liệu được truyền qua kết nối này. Khi hoàn tất việc truyền dữ liệu, kết nối được hủy bỏ.</a:t>
            </a:r>
          </a:p>
          <a:p>
            <a:endParaRPr lang="en-US"/>
          </a:p>
        </p:txBody>
      </p:sp>
    </p:spTree>
    <p:extLst>
      <p:ext uri="{BB962C8B-B14F-4D97-AF65-F5344CB8AC3E}">
        <p14:creationId xmlns:p14="http://schemas.microsoft.com/office/powerpoint/2010/main" val="3615781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D32D735A-218B-407C-85DB-1FB53C87C53F}"/>
              </a:ext>
            </a:extLst>
          </p:cNvPr>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6" name="Tiêu đề 1">
            <a:extLst>
              <a:ext uri="{FF2B5EF4-FFF2-40B4-BE49-F238E27FC236}">
                <a16:creationId xmlns:a16="http://schemas.microsoft.com/office/drawing/2014/main" id="{D2C1C9CF-5BD6-4333-8108-0C6277CEDFB8}"/>
              </a:ext>
            </a:extLst>
          </p:cNvPr>
          <p:cNvSpPr txBox="1">
            <a:spLocks/>
          </p:cNvSpPr>
          <p:nvPr/>
        </p:nvSpPr>
        <p:spPr>
          <a:xfrm>
            <a:off x="5919784" y="677139"/>
            <a:ext cx="6481382"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pPr algn="ctr"/>
            <a:r>
              <a:rPr lang="en-US" sz="3200"/>
              <a:t>Tiến trình bên phía server:</a:t>
            </a:r>
          </a:p>
        </p:txBody>
      </p:sp>
      <p:sp>
        <p:nvSpPr>
          <p:cNvPr id="8" name="Chỗ dành sẵn cho Văn bản 3">
            <a:extLst>
              <a:ext uri="{FF2B5EF4-FFF2-40B4-BE49-F238E27FC236}">
                <a16:creationId xmlns:a16="http://schemas.microsoft.com/office/drawing/2014/main" id="{5CC3C204-80D2-4537-89EA-1A9AE736D2FB}"/>
              </a:ext>
            </a:extLst>
          </p:cNvPr>
          <p:cNvSpPr txBox="1">
            <a:spLocks/>
          </p:cNvSpPr>
          <p:nvPr/>
        </p:nvSpPr>
        <p:spPr>
          <a:xfrm>
            <a:off x="7105135" y="1519881"/>
            <a:ext cx="4329971" cy="4534930"/>
          </a:xfrm>
          <a:prstGeom prst="rect">
            <a:avLst/>
          </a:prstGeom>
        </p:spPr>
        <p:txBody>
          <a:bodyPr>
            <a:normAutofit/>
          </a:bodyPr>
          <a:lst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a:lstStyle>
          <a:p>
            <a:r>
              <a:rPr lang="vi-VN" b="1"/>
              <a:t>Server Protocol Interpreter (Server-PI):</a:t>
            </a:r>
            <a:r>
              <a:rPr lang="vi-VN"/>
              <a:t> chịu trách nhiệm quản lý điều khiển kết nối trên server. Nó lắng nghe yêu cầu kết nối hướng từ users trên cổng dành riêng. Khi kết nối đã được thiết lập,nó nhận lện từ User-PI, gửi trả lời lại và quản lí tiến trình truyền dữ liệu trên server.</a:t>
            </a:r>
          </a:p>
          <a:p>
            <a:r>
              <a:rPr lang="vi-VN" b="1"/>
              <a:t>Server Data Transfer Process (Server-DTP):</a:t>
            </a:r>
            <a:r>
              <a:rPr lang="vi-VN"/>
              <a:t> Làm nhiệm vụ gửi hoặc nhận file từ bộ phận User-DTP. Server DTP vừa làm nhiệm vụ thiết lập kết nối kênh dữ liệu và lắng nghe một kết nối kênh dữ liệu từ user. Nó tương tác với server file trên hệ thống cục bộ để đọc và chép file.</a:t>
            </a:r>
          </a:p>
        </p:txBody>
      </p:sp>
      <p:pic>
        <p:nvPicPr>
          <p:cNvPr id="1026" name="Picture 2" descr="https://images.viblo.asia/65c2f535-f88e-4bf5-8c97-b60de27f214e.png">
            <a:extLst>
              <a:ext uri="{FF2B5EF4-FFF2-40B4-BE49-F238E27FC236}">
                <a16:creationId xmlns:a16="http://schemas.microsoft.com/office/drawing/2014/main" id="{52D1C97C-7913-4384-BDD0-C94F6C386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72" y="400050"/>
            <a:ext cx="6153982"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72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D32D735A-218B-407C-85DB-1FB53C87C53F}"/>
              </a:ext>
            </a:extLst>
          </p:cNvPr>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6" name="Tiêu đề 1">
            <a:extLst>
              <a:ext uri="{FF2B5EF4-FFF2-40B4-BE49-F238E27FC236}">
                <a16:creationId xmlns:a16="http://schemas.microsoft.com/office/drawing/2014/main" id="{D2C1C9CF-5BD6-4333-8108-0C6277CEDFB8}"/>
              </a:ext>
            </a:extLst>
          </p:cNvPr>
          <p:cNvSpPr txBox="1">
            <a:spLocks/>
          </p:cNvSpPr>
          <p:nvPr/>
        </p:nvSpPr>
        <p:spPr>
          <a:xfrm>
            <a:off x="514042" y="354092"/>
            <a:ext cx="5103341"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pPr algn="ctr"/>
            <a:r>
              <a:rPr lang="en-US" sz="3200"/>
              <a:t>Trình tự truy cập và chứng thực FTP:</a:t>
            </a:r>
          </a:p>
          <a:p>
            <a:pPr algn="ctr"/>
            <a:endParaRPr lang="en-US" sz="3200"/>
          </a:p>
        </p:txBody>
      </p:sp>
      <p:sp>
        <p:nvSpPr>
          <p:cNvPr id="7" name="Tiêu đề 1">
            <a:extLst>
              <a:ext uri="{FF2B5EF4-FFF2-40B4-BE49-F238E27FC236}">
                <a16:creationId xmlns:a16="http://schemas.microsoft.com/office/drawing/2014/main" id="{94021E86-5B62-46A6-BF44-7480531E1021}"/>
              </a:ext>
            </a:extLst>
          </p:cNvPr>
          <p:cNvSpPr txBox="1">
            <a:spLocks/>
          </p:cNvSpPr>
          <p:nvPr/>
        </p:nvSpPr>
        <p:spPr>
          <a:xfrm>
            <a:off x="6043278" y="354092"/>
            <a:ext cx="6481382"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pPr algn="ctr"/>
            <a:r>
              <a:rPr lang="en-US" sz="3200"/>
              <a:t>Quản lí kênh dữ liệu FTP</a:t>
            </a:r>
          </a:p>
        </p:txBody>
      </p:sp>
      <p:pic>
        <p:nvPicPr>
          <p:cNvPr id="2050" name="Picture 2" descr="https://images.viblo.asia/7170ca3b-cc75-4621-88c6-39ac9b396b3b.png">
            <a:extLst>
              <a:ext uri="{FF2B5EF4-FFF2-40B4-BE49-F238E27FC236}">
                <a16:creationId xmlns:a16="http://schemas.microsoft.com/office/drawing/2014/main" id="{2020BDE2-EA57-4A61-A4CE-700C2630D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13" y="1519882"/>
            <a:ext cx="5103342" cy="48685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viblo.asia/91477720-abcb-4a77-aeb1-d59857b3a692.png">
            <a:extLst>
              <a:ext uri="{FF2B5EF4-FFF2-40B4-BE49-F238E27FC236}">
                <a16:creationId xmlns:a16="http://schemas.microsoft.com/office/drawing/2014/main" id="{63D526B3-E1A6-4CF5-BD6E-55428E53F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546" y="1519882"/>
            <a:ext cx="5094846" cy="4868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0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D32D735A-218B-407C-85DB-1FB53C87C53F}"/>
              </a:ext>
            </a:extLst>
          </p:cNvPr>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6" name="Tiêu đề 1">
            <a:extLst>
              <a:ext uri="{FF2B5EF4-FFF2-40B4-BE49-F238E27FC236}">
                <a16:creationId xmlns:a16="http://schemas.microsoft.com/office/drawing/2014/main" id="{D2C1C9CF-5BD6-4333-8108-0C6277CEDFB8}"/>
              </a:ext>
            </a:extLst>
          </p:cNvPr>
          <p:cNvSpPr txBox="1">
            <a:spLocks/>
          </p:cNvSpPr>
          <p:nvPr/>
        </p:nvSpPr>
        <p:spPr>
          <a:xfrm>
            <a:off x="7336166" y="2586613"/>
            <a:ext cx="4098940"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pPr algn="ctr"/>
            <a:r>
              <a:rPr lang="en-US" sz="3200"/>
              <a:t>Usecase diagram cho FTP Server</a:t>
            </a:r>
          </a:p>
        </p:txBody>
      </p:sp>
      <p:pic>
        <p:nvPicPr>
          <p:cNvPr id="9" name="Hình ảnh 8">
            <a:extLst>
              <a:ext uri="{FF2B5EF4-FFF2-40B4-BE49-F238E27FC236}">
                <a16:creationId xmlns:a16="http://schemas.microsoft.com/office/drawing/2014/main" id="{06FAA8FB-465C-4FCF-8BA1-0ED3FD160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2" y="98854"/>
            <a:ext cx="6706022" cy="6858000"/>
          </a:xfrm>
          <a:prstGeom prst="rect">
            <a:avLst/>
          </a:prstGeom>
        </p:spPr>
      </p:pic>
      <p:sp>
        <p:nvSpPr>
          <p:cNvPr id="5" name="Hộp Văn bản 4">
            <a:extLst>
              <a:ext uri="{FF2B5EF4-FFF2-40B4-BE49-F238E27FC236}">
                <a16:creationId xmlns:a16="http://schemas.microsoft.com/office/drawing/2014/main" id="{0C943B9C-A0BF-4CEB-9BE3-821F485B456E}"/>
              </a:ext>
            </a:extLst>
          </p:cNvPr>
          <p:cNvSpPr txBox="1"/>
          <p:nvPr/>
        </p:nvSpPr>
        <p:spPr>
          <a:xfrm>
            <a:off x="7648832" y="5159045"/>
            <a:ext cx="3904735" cy="369332"/>
          </a:xfrm>
          <a:prstGeom prst="rect">
            <a:avLst/>
          </a:prstGeom>
          <a:noFill/>
        </p:spPr>
        <p:txBody>
          <a:bodyPr wrap="square" rtlCol="0">
            <a:spAutoFit/>
          </a:bodyPr>
          <a:lstStyle/>
          <a:p>
            <a:r>
              <a:rPr lang="en-US" b="1"/>
              <a:t>CRUD</a:t>
            </a:r>
            <a:r>
              <a:rPr lang="en-US"/>
              <a:t> = </a:t>
            </a:r>
            <a:r>
              <a:rPr lang="en-US" b="1"/>
              <a:t>C</a:t>
            </a:r>
            <a:r>
              <a:rPr lang="en-US"/>
              <a:t>reate </a:t>
            </a:r>
            <a:r>
              <a:rPr lang="en-US" b="1"/>
              <a:t>R</a:t>
            </a:r>
            <a:r>
              <a:rPr lang="en-US"/>
              <a:t>ead </a:t>
            </a:r>
            <a:r>
              <a:rPr lang="en-US" b="1"/>
              <a:t>U</a:t>
            </a:r>
            <a:r>
              <a:rPr lang="en-US"/>
              <a:t>pdate </a:t>
            </a:r>
            <a:r>
              <a:rPr lang="en-US" b="1"/>
              <a:t>D</a:t>
            </a:r>
            <a:r>
              <a:rPr lang="en-US"/>
              <a:t>elete</a:t>
            </a:r>
          </a:p>
        </p:txBody>
      </p:sp>
    </p:spTree>
    <p:extLst>
      <p:ext uri="{BB962C8B-B14F-4D97-AF65-F5344CB8AC3E}">
        <p14:creationId xmlns:p14="http://schemas.microsoft.com/office/powerpoint/2010/main" val="35036705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D32D735A-218B-407C-85DB-1FB53C87C53F}"/>
              </a:ext>
            </a:extLst>
          </p:cNvPr>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6" name="Tiêu đề 1">
            <a:extLst>
              <a:ext uri="{FF2B5EF4-FFF2-40B4-BE49-F238E27FC236}">
                <a16:creationId xmlns:a16="http://schemas.microsoft.com/office/drawing/2014/main" id="{D2C1C9CF-5BD6-4333-8108-0C6277CEDFB8}"/>
              </a:ext>
            </a:extLst>
          </p:cNvPr>
          <p:cNvSpPr txBox="1">
            <a:spLocks/>
          </p:cNvSpPr>
          <p:nvPr/>
        </p:nvSpPr>
        <p:spPr>
          <a:xfrm>
            <a:off x="1470454" y="813064"/>
            <a:ext cx="6481382"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r>
              <a:rPr lang="en-US" sz="3200"/>
              <a:t>Các lệnh hỗ trợ :</a:t>
            </a:r>
          </a:p>
        </p:txBody>
      </p:sp>
      <p:sp>
        <p:nvSpPr>
          <p:cNvPr id="8" name="Chỗ dành sẵn cho Văn bản 3">
            <a:extLst>
              <a:ext uri="{FF2B5EF4-FFF2-40B4-BE49-F238E27FC236}">
                <a16:creationId xmlns:a16="http://schemas.microsoft.com/office/drawing/2014/main" id="{5CC3C204-80D2-4537-89EA-1A9AE736D2FB}"/>
              </a:ext>
            </a:extLst>
          </p:cNvPr>
          <p:cNvSpPr txBox="1">
            <a:spLocks/>
          </p:cNvSpPr>
          <p:nvPr/>
        </p:nvSpPr>
        <p:spPr>
          <a:xfrm>
            <a:off x="7000755" y="1936158"/>
            <a:ext cx="4794422" cy="4534930"/>
          </a:xfrm>
          <a:prstGeom prst="rect">
            <a:avLst/>
          </a:prstGeom>
        </p:spPr>
        <p:txBody>
          <a:bodyPr>
            <a:normAutofit/>
          </a:bodyPr>
          <a:lst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a:lstStyle>
          <a:p>
            <a:r>
              <a:rPr lang="vi-VN"/>
              <a:t>• </a:t>
            </a:r>
            <a:r>
              <a:rPr lang="vi-VN" b="1"/>
              <a:t>get</a:t>
            </a:r>
            <a:r>
              <a:rPr lang="vi-VN"/>
              <a:t> :lấy 1 file từ ftp server.</a:t>
            </a:r>
            <a:br>
              <a:rPr lang="vi-VN"/>
            </a:br>
            <a:r>
              <a:rPr lang="vi-VN"/>
              <a:t>• </a:t>
            </a:r>
            <a:r>
              <a:rPr lang="vi-VN" b="1"/>
              <a:t>mget</a:t>
            </a:r>
            <a:r>
              <a:rPr lang="vi-VN"/>
              <a:t> :lấy nhiều file từ ftp server.</a:t>
            </a:r>
            <a:br>
              <a:rPr lang="vi-VN"/>
            </a:br>
            <a:r>
              <a:rPr lang="vi-VN"/>
              <a:t>• </a:t>
            </a:r>
            <a:r>
              <a:rPr lang="vi-VN" b="1"/>
              <a:t>put/send</a:t>
            </a:r>
            <a:r>
              <a:rPr lang="vi-VN"/>
              <a:t> :gửi 1 file lên ftp server.</a:t>
            </a:r>
            <a:br>
              <a:rPr lang="vi-VN"/>
            </a:br>
            <a:r>
              <a:rPr lang="vi-VN"/>
              <a:t>• </a:t>
            </a:r>
            <a:r>
              <a:rPr lang="vi-VN" b="1"/>
              <a:t>mput</a:t>
            </a:r>
            <a:r>
              <a:rPr lang="vi-VN"/>
              <a:t> :gửi nhiều file lên ftp server.</a:t>
            </a:r>
            <a:br>
              <a:rPr lang="vi-VN"/>
            </a:br>
            <a:r>
              <a:rPr lang="vi-VN"/>
              <a:t>• </a:t>
            </a:r>
            <a:r>
              <a:rPr lang="vi-VN" b="1"/>
              <a:t>delete</a:t>
            </a:r>
            <a:r>
              <a:rPr lang="vi-VN"/>
              <a:t> :xóa 1 file trên ftp server.</a:t>
            </a:r>
            <a:br>
              <a:rPr lang="vi-VN"/>
            </a:br>
            <a:r>
              <a:rPr lang="vi-VN"/>
              <a:t>• </a:t>
            </a:r>
            <a:r>
              <a:rPr lang="vi-VN" b="1"/>
              <a:t>rename</a:t>
            </a:r>
            <a:r>
              <a:rPr lang="vi-VN"/>
              <a:t> :đổi tên 1 file</a:t>
            </a:r>
            <a:br>
              <a:rPr lang="vi-VN"/>
            </a:br>
            <a:r>
              <a:rPr lang="vi-VN"/>
              <a:t>• </a:t>
            </a:r>
            <a:r>
              <a:rPr lang="vi-VN" b="1"/>
              <a:t>bye</a:t>
            </a:r>
            <a:r>
              <a:rPr lang="vi-VN"/>
              <a:t> :thoát khỏi phiên làm việc.</a:t>
            </a:r>
          </a:p>
        </p:txBody>
      </p:sp>
      <p:sp>
        <p:nvSpPr>
          <p:cNvPr id="9" name="Chỗ dành sẵn cho Văn bản 3">
            <a:extLst>
              <a:ext uri="{FF2B5EF4-FFF2-40B4-BE49-F238E27FC236}">
                <a16:creationId xmlns:a16="http://schemas.microsoft.com/office/drawing/2014/main" id="{248BC87C-79A5-427F-95BB-B535E7D247CD}"/>
              </a:ext>
            </a:extLst>
          </p:cNvPr>
          <p:cNvSpPr txBox="1">
            <a:spLocks/>
          </p:cNvSpPr>
          <p:nvPr/>
        </p:nvSpPr>
        <p:spPr>
          <a:xfrm>
            <a:off x="1470454" y="1978853"/>
            <a:ext cx="4794422" cy="3791042"/>
          </a:xfrm>
          <a:prstGeom prst="rect">
            <a:avLst/>
          </a:prstGeom>
        </p:spPr>
        <p:txBody>
          <a:bodyPr>
            <a:normAutofit/>
          </a:bodyPr>
          <a:lst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a:lstStyle>
          <a:p>
            <a:r>
              <a:rPr lang="vi-VN"/>
              <a:t>• </a:t>
            </a:r>
            <a:r>
              <a:rPr lang="vi-VN" b="1"/>
              <a:t>!</a:t>
            </a:r>
            <a:r>
              <a:rPr lang="vi-VN"/>
              <a:t> :xem thông tin hệ điều hành đang sử dụng.</a:t>
            </a:r>
            <a:br>
              <a:rPr lang="vi-VN"/>
            </a:br>
            <a:r>
              <a:rPr lang="vi-VN"/>
              <a:t>• </a:t>
            </a:r>
            <a:r>
              <a:rPr lang="vi-VN" b="1"/>
              <a:t>?</a:t>
            </a:r>
            <a:r>
              <a:rPr lang="vi-VN"/>
              <a:t> :xem các lệnh được hỗ trợ.</a:t>
            </a:r>
            <a:br>
              <a:rPr lang="vi-VN"/>
            </a:br>
            <a:r>
              <a:rPr lang="vi-VN"/>
              <a:t>• </a:t>
            </a:r>
            <a:r>
              <a:rPr lang="vi-VN" b="1"/>
              <a:t>pwd</a:t>
            </a:r>
            <a:r>
              <a:rPr lang="vi-VN"/>
              <a:t> :xem vị trí thư mục hiện hành trên ftp server.</a:t>
            </a:r>
            <a:br>
              <a:rPr lang="vi-VN"/>
            </a:br>
            <a:r>
              <a:rPr lang="vi-VN"/>
              <a:t>• </a:t>
            </a:r>
            <a:r>
              <a:rPr lang="vi-VN" b="1"/>
              <a:t>lcd</a:t>
            </a:r>
            <a:r>
              <a:rPr lang="vi-VN"/>
              <a:t> :xem vị trí thư mục hiện hành trên máy client.</a:t>
            </a:r>
            <a:br>
              <a:rPr lang="vi-VN"/>
            </a:br>
            <a:r>
              <a:rPr lang="vi-VN"/>
              <a:t>• </a:t>
            </a:r>
            <a:r>
              <a:rPr lang="vi-VN" b="1"/>
              <a:t>cd</a:t>
            </a:r>
            <a:r>
              <a:rPr lang="vi-VN"/>
              <a:t> :di chuyển đến thư mục được chỉ định.</a:t>
            </a:r>
            <a:br>
              <a:rPr lang="vi-VN"/>
            </a:br>
            <a:r>
              <a:rPr lang="vi-VN"/>
              <a:t>• </a:t>
            </a:r>
            <a:r>
              <a:rPr lang="vi-VN" b="1"/>
              <a:t>ls</a:t>
            </a:r>
            <a:r>
              <a:rPr lang="vi-VN"/>
              <a:t> :hiện thị danh sách các thư mục ở mức đơn giản.</a:t>
            </a:r>
            <a:br>
              <a:rPr lang="vi-VN"/>
            </a:br>
            <a:r>
              <a:rPr lang="vi-VN"/>
              <a:t>• </a:t>
            </a:r>
            <a:r>
              <a:rPr lang="vi-VN" b="1"/>
              <a:t>dir</a:t>
            </a:r>
            <a:r>
              <a:rPr lang="vi-VN"/>
              <a:t> :hiện thị danh sách các thư mục với thông tin chi tiết.</a:t>
            </a:r>
            <a:endParaRPr lang="en-US"/>
          </a:p>
          <a:p>
            <a:r>
              <a:rPr lang="vi-VN"/>
              <a:t>• </a:t>
            </a:r>
            <a:r>
              <a:rPr lang="vi-VN" b="1"/>
              <a:t>mkdir</a:t>
            </a:r>
            <a:r>
              <a:rPr lang="vi-VN"/>
              <a:t> :tạo một thư mục</a:t>
            </a:r>
            <a:br>
              <a:rPr lang="vi-VN"/>
            </a:br>
            <a:r>
              <a:rPr lang="vi-VN"/>
              <a:t>• </a:t>
            </a:r>
            <a:r>
              <a:rPr lang="vi-VN" b="1"/>
              <a:t>rmdir</a:t>
            </a:r>
            <a:r>
              <a:rPr lang="vi-VN"/>
              <a:t> :xóa 1 thư mục.</a:t>
            </a:r>
          </a:p>
        </p:txBody>
      </p:sp>
    </p:spTree>
    <p:extLst>
      <p:ext uri="{BB962C8B-B14F-4D97-AF65-F5344CB8AC3E}">
        <p14:creationId xmlns:p14="http://schemas.microsoft.com/office/powerpoint/2010/main" val="3542263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EBE1D70E-0F27-4B03-9999-588C19F3F6ED}"/>
              </a:ext>
            </a:extLst>
          </p:cNvPr>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4" name="Tiêu đề 1">
            <a:extLst>
              <a:ext uri="{FF2B5EF4-FFF2-40B4-BE49-F238E27FC236}">
                <a16:creationId xmlns:a16="http://schemas.microsoft.com/office/drawing/2014/main" id="{4271CB7C-D066-4BA0-9652-652FC9509684}"/>
              </a:ext>
            </a:extLst>
          </p:cNvPr>
          <p:cNvSpPr txBox="1">
            <a:spLocks/>
          </p:cNvSpPr>
          <p:nvPr/>
        </p:nvSpPr>
        <p:spPr>
          <a:xfrm>
            <a:off x="1606379" y="3086708"/>
            <a:ext cx="6481382"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r>
              <a:rPr lang="en-US" sz="3200"/>
              <a:t>Phân công công việc:</a:t>
            </a:r>
          </a:p>
        </p:txBody>
      </p:sp>
      <p:graphicFrame>
        <p:nvGraphicFramePr>
          <p:cNvPr id="5" name="Bảng 4">
            <a:extLst>
              <a:ext uri="{FF2B5EF4-FFF2-40B4-BE49-F238E27FC236}">
                <a16:creationId xmlns:a16="http://schemas.microsoft.com/office/drawing/2014/main" id="{B51AEB5E-2413-4203-B2A3-CE5544C94830}"/>
              </a:ext>
            </a:extLst>
          </p:cNvPr>
          <p:cNvGraphicFramePr>
            <a:graphicFrameLocks noGrp="1"/>
          </p:cNvGraphicFramePr>
          <p:nvPr>
            <p:extLst>
              <p:ext uri="{D42A27DB-BD31-4B8C-83A1-F6EECF244321}">
                <p14:modId xmlns:p14="http://schemas.microsoft.com/office/powerpoint/2010/main" val="3202517210"/>
              </p:ext>
            </p:extLst>
          </p:nvPr>
        </p:nvGraphicFramePr>
        <p:xfrm>
          <a:off x="1734065" y="3938798"/>
          <a:ext cx="8723870" cy="2103120"/>
        </p:xfrm>
        <a:graphic>
          <a:graphicData uri="http://schemas.openxmlformats.org/drawingml/2006/table">
            <a:tbl>
              <a:tblPr firstRow="1" bandRow="1">
                <a:tableStyleId>{5940675A-B579-460E-94D1-54222C63F5DA}</a:tableStyleId>
              </a:tblPr>
              <a:tblGrid>
                <a:gridCol w="4361935">
                  <a:extLst>
                    <a:ext uri="{9D8B030D-6E8A-4147-A177-3AD203B41FA5}">
                      <a16:colId xmlns:a16="http://schemas.microsoft.com/office/drawing/2014/main" val="3564597399"/>
                    </a:ext>
                  </a:extLst>
                </a:gridCol>
                <a:gridCol w="4361935">
                  <a:extLst>
                    <a:ext uri="{9D8B030D-6E8A-4147-A177-3AD203B41FA5}">
                      <a16:colId xmlns:a16="http://schemas.microsoft.com/office/drawing/2014/main" val="392462702"/>
                    </a:ext>
                  </a:extLst>
                </a:gridCol>
              </a:tblGrid>
              <a:tr h="844951">
                <a:tc>
                  <a:txBody>
                    <a:bodyPr/>
                    <a:lstStyle/>
                    <a:p>
                      <a:r>
                        <a:rPr lang="en-US" sz="1800">
                          <a:latin typeface="Calibri" panose="020F0502020204030204" pitchFamily="34" charset="0"/>
                        </a:rPr>
                        <a:t>Đàm Minh Tiến</a:t>
                      </a:r>
                    </a:p>
                  </a:txBody>
                  <a:tcPr/>
                </a:tc>
                <a:tc>
                  <a:txBody>
                    <a:bodyPr/>
                    <a:lstStyle/>
                    <a:p>
                      <a:pPr marL="342900" indent="-342900">
                        <a:buFont typeface="Arial" panose="020B0604020202020204" pitchFamily="34" charset="0"/>
                        <a:buChar char="•"/>
                      </a:pPr>
                      <a:r>
                        <a:rPr lang="en-US" sz="1800">
                          <a:latin typeface="Calibri" panose="020F0502020204030204" pitchFamily="34" charset="0"/>
                        </a:rPr>
                        <a:t>Xử lý các lệnh c</a:t>
                      </a:r>
                      <a:r>
                        <a:rPr lang="vi-VN" sz="1800">
                          <a:latin typeface="Calibri" panose="020F0502020204030204" pitchFamily="34" charset="0"/>
                        </a:rPr>
                        <a:t>ơ</a:t>
                      </a:r>
                      <a:r>
                        <a:rPr lang="en-US" sz="1800">
                          <a:latin typeface="Calibri" panose="020F0502020204030204" pitchFamily="34" charset="0"/>
                        </a:rPr>
                        <a:t> bản: upload, download tập tin, tạo mới , đổi tên, xóa tập tin, th</a:t>
                      </a:r>
                      <a:r>
                        <a:rPr lang="vi-VN" sz="1800">
                          <a:latin typeface="Calibri" panose="020F0502020204030204" pitchFamily="34" charset="0"/>
                        </a:rPr>
                        <a:t>ư</a:t>
                      </a:r>
                      <a:r>
                        <a:rPr lang="en-US" sz="1800">
                          <a:latin typeface="Calibri" panose="020F0502020204030204" pitchFamily="34" charset="0"/>
                        </a:rPr>
                        <a:t> mục …</a:t>
                      </a:r>
                    </a:p>
                    <a:p>
                      <a:pPr marL="342900" indent="-342900">
                        <a:buFont typeface="Arial" panose="020B0604020202020204" pitchFamily="34" charset="0"/>
                        <a:buChar char="•"/>
                      </a:pPr>
                      <a:r>
                        <a:rPr lang="en-US" sz="1800">
                          <a:latin typeface="Calibri" panose="020F0502020204030204" pitchFamily="34" charset="0"/>
                        </a:rPr>
                        <a:t>Viết báo cáo và thuyết trình </a:t>
                      </a:r>
                    </a:p>
                  </a:txBody>
                  <a:tcPr/>
                </a:tc>
                <a:extLst>
                  <a:ext uri="{0D108BD9-81ED-4DB2-BD59-A6C34878D82A}">
                    <a16:rowId xmlns:a16="http://schemas.microsoft.com/office/drawing/2014/main" val="216022993"/>
                  </a:ext>
                </a:extLst>
              </a:tr>
              <a:tr h="844951">
                <a:tc>
                  <a:txBody>
                    <a:bodyPr/>
                    <a:lstStyle/>
                    <a:p>
                      <a:r>
                        <a:rPr lang="en-US" sz="1800">
                          <a:latin typeface="Calibri" panose="020F0502020204030204" pitchFamily="34" charset="0"/>
                        </a:rPr>
                        <a:t>V</a:t>
                      </a:r>
                      <a:r>
                        <a:rPr lang="vi-VN" sz="1800">
                          <a:latin typeface="Calibri" panose="020F0502020204030204" pitchFamily="34" charset="0"/>
                        </a:rPr>
                        <a:t>ư</a:t>
                      </a:r>
                      <a:r>
                        <a:rPr lang="en-US" sz="1800">
                          <a:latin typeface="Calibri" panose="020F0502020204030204" pitchFamily="34" charset="0"/>
                        </a:rPr>
                        <a:t>ơng Ngọc Quỳnh H</a:t>
                      </a:r>
                      <a:r>
                        <a:rPr lang="vi-VN" sz="1800">
                          <a:latin typeface="Calibri" panose="020F0502020204030204" pitchFamily="34" charset="0"/>
                        </a:rPr>
                        <a:t>ư</a:t>
                      </a:r>
                      <a:r>
                        <a:rPr lang="en-US" sz="1800">
                          <a:latin typeface="Calibri" panose="020F0502020204030204" pitchFamily="34" charset="0"/>
                        </a:rPr>
                        <a:t>ơng</a:t>
                      </a:r>
                    </a:p>
                  </a:txBody>
                  <a:tcPr/>
                </a:tc>
                <a:tc>
                  <a:txBody>
                    <a:bodyPr/>
                    <a:lstStyle/>
                    <a:p>
                      <a:pPr marL="342900" indent="-342900">
                        <a:buFont typeface="Arial" panose="020B0604020202020204" pitchFamily="34" charset="0"/>
                        <a:buChar char="•"/>
                      </a:pPr>
                      <a:r>
                        <a:rPr lang="en-US" sz="1800">
                          <a:latin typeface="Calibri" panose="020F0502020204030204" pitchFamily="34" charset="0"/>
                        </a:rPr>
                        <a:t>Các thao tác quản lý ng</a:t>
                      </a:r>
                      <a:r>
                        <a:rPr lang="vi-VN" sz="1800">
                          <a:latin typeface="Calibri" panose="020F0502020204030204" pitchFamily="34" charset="0"/>
                        </a:rPr>
                        <a:t>ư</a:t>
                      </a:r>
                      <a:r>
                        <a:rPr lang="en-US" sz="1800">
                          <a:latin typeface="Calibri" panose="020F0502020204030204" pitchFamily="34" charset="0"/>
                        </a:rPr>
                        <a:t>ời dùng: thêm, xóa, thay đổi thông tin (username, password)</a:t>
                      </a:r>
                    </a:p>
                  </a:txBody>
                  <a:tcPr/>
                </a:tc>
                <a:extLst>
                  <a:ext uri="{0D108BD9-81ED-4DB2-BD59-A6C34878D82A}">
                    <a16:rowId xmlns:a16="http://schemas.microsoft.com/office/drawing/2014/main" val="290217706"/>
                  </a:ext>
                </a:extLst>
              </a:tr>
            </a:tbl>
          </a:graphicData>
        </a:graphic>
      </p:graphicFrame>
      <p:sp>
        <p:nvSpPr>
          <p:cNvPr id="6" name="Tiêu đề 1">
            <a:extLst>
              <a:ext uri="{FF2B5EF4-FFF2-40B4-BE49-F238E27FC236}">
                <a16:creationId xmlns:a16="http://schemas.microsoft.com/office/drawing/2014/main" id="{13E1BE70-68AF-4C61-85EF-E47976D5EA89}"/>
              </a:ext>
            </a:extLst>
          </p:cNvPr>
          <p:cNvSpPr txBox="1">
            <a:spLocks/>
          </p:cNvSpPr>
          <p:nvPr/>
        </p:nvSpPr>
        <p:spPr>
          <a:xfrm>
            <a:off x="1606379" y="532978"/>
            <a:ext cx="6481382" cy="1165789"/>
          </a:xfrm>
          <a:prstGeom prst="rect">
            <a:avLst/>
          </a:prstGeom>
        </p:spPr>
        <p:txBody>
          <a:bodyPr/>
          <a:lst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a:lstStyle>
          <a:p>
            <a:r>
              <a:rPr lang="en-US" sz="3200"/>
              <a:t>Chi tiết công việc:</a:t>
            </a:r>
          </a:p>
        </p:txBody>
      </p:sp>
      <p:sp>
        <p:nvSpPr>
          <p:cNvPr id="7" name="Chỗ dành sẵn cho Văn bản 3">
            <a:extLst>
              <a:ext uri="{FF2B5EF4-FFF2-40B4-BE49-F238E27FC236}">
                <a16:creationId xmlns:a16="http://schemas.microsoft.com/office/drawing/2014/main" id="{E955FA3B-8EE9-42CA-A66F-AA61473A4C67}"/>
              </a:ext>
            </a:extLst>
          </p:cNvPr>
          <p:cNvSpPr txBox="1">
            <a:spLocks/>
          </p:cNvSpPr>
          <p:nvPr/>
        </p:nvSpPr>
        <p:spPr>
          <a:xfrm>
            <a:off x="1734065" y="1199316"/>
            <a:ext cx="4794422" cy="3791042"/>
          </a:xfrm>
          <a:prstGeom prst="rect">
            <a:avLst/>
          </a:prstGeom>
        </p:spPr>
        <p:txBody>
          <a:bodyPr>
            <a:normAutofit/>
          </a:bodyPr>
          <a:lst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a:lstStyle>
          <a:p>
            <a:r>
              <a:rPr lang="en-US"/>
              <a:t>Môi tr</a:t>
            </a:r>
            <a:r>
              <a:rPr lang="vi-VN"/>
              <a:t>ư</a:t>
            </a:r>
            <a:r>
              <a:rPr lang="en-US"/>
              <a:t>ờng lập trình: Visual Studio 2017</a:t>
            </a:r>
          </a:p>
          <a:p>
            <a:r>
              <a:rPr lang="en-US"/>
              <a:t>Ngôn ngữ: C/C++</a:t>
            </a:r>
          </a:p>
          <a:p>
            <a:r>
              <a:rPr lang="en-US"/>
              <a:t>Lập trình mức SOCKET</a:t>
            </a:r>
          </a:p>
          <a:p>
            <a:r>
              <a:rPr lang="en-US"/>
              <a:t>Mô hình Overlapped Completion Routine </a:t>
            </a:r>
            <a:endParaRPr lang="vi-VN"/>
          </a:p>
        </p:txBody>
      </p:sp>
    </p:spTree>
    <p:extLst>
      <p:ext uri="{BB962C8B-B14F-4D97-AF65-F5344CB8AC3E}">
        <p14:creationId xmlns:p14="http://schemas.microsoft.com/office/powerpoint/2010/main" val="3480726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956EFDD-FFA6-422C-8C0A-46F588855969}">
  <we:reference id="wa104178141" version="3.10.0.152" store="vi-VN" storeType="OMEX"/>
  <we:alternateReferences>
    <we:reference id="wa104178141" version="3.10.0.1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2510</TotalTime>
  <Words>279</Words>
  <Application>Microsoft Office PowerPoint</Application>
  <PresentationFormat>Màn hình rộng</PresentationFormat>
  <Paragraphs>46</Paragraphs>
  <Slides>10</Slides>
  <Notes>0</Notes>
  <HiddenSlides>0</HiddenSlides>
  <MMClips>0</MMClips>
  <ScaleCrop>false</ScaleCrop>
  <HeadingPairs>
    <vt:vector size="6" baseType="variant">
      <vt:variant>
        <vt:lpstr>Phông được Dùng</vt:lpstr>
      </vt:variant>
      <vt:variant>
        <vt:i4>13</vt:i4>
      </vt:variant>
      <vt:variant>
        <vt:lpstr>Chủ đề</vt:lpstr>
      </vt:variant>
      <vt:variant>
        <vt:i4>4</vt:i4>
      </vt:variant>
      <vt:variant>
        <vt:lpstr>Tiêu đề Bản chiếu</vt:lpstr>
      </vt:variant>
      <vt:variant>
        <vt:i4>10</vt:i4>
      </vt:variant>
    </vt:vector>
  </HeadingPairs>
  <TitlesOfParts>
    <vt:vector size="27" baseType="lpstr">
      <vt:lpstr>Arial</vt:lpstr>
      <vt:lpstr>Calibri</vt:lpstr>
      <vt:lpstr>Calibri Light</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Times New Roman</vt:lpstr>
      <vt:lpstr>Office Theme</vt:lpstr>
      <vt:lpstr>Vega - Footer Only</vt:lpstr>
      <vt:lpstr>Vega - Free</vt:lpstr>
      <vt:lpstr>1_Vega - Free</vt:lpstr>
      <vt:lpstr>Bản trình bày PowerPoint</vt:lpstr>
      <vt:lpstr>Đề tài: FTP Server</vt:lpstr>
      <vt:lpstr>File Transfer Protocol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Dam_Minh_Tien</dc:creator>
  <cp:lastModifiedBy>Dam_Minh_Tien</cp:lastModifiedBy>
  <cp:revision>104</cp:revision>
  <dcterms:created xsi:type="dcterms:W3CDTF">2017-05-10T15:29:59Z</dcterms:created>
  <dcterms:modified xsi:type="dcterms:W3CDTF">2018-11-25T12:16:21Z</dcterms:modified>
</cp:coreProperties>
</file>