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61" r:id="rId4"/>
    <p:sldMasterId id="2147483663" r:id="rId5"/>
    <p:sldMasterId id="2147483664" r:id="rId6"/>
  </p:sldMasterIdLst>
  <p:notesMasterIdLst>
    <p:notesMasterId r:id="rId13"/>
  </p:notesMasterIdLst>
  <p:handoutMasterIdLst>
    <p:handoutMasterId r:id="rId34"/>
  </p:handoutMasterIdLst>
  <p:sldIdLst>
    <p:sldId id="577" r:id="rId7"/>
    <p:sldId id="607" r:id="rId8"/>
    <p:sldId id="619" r:id="rId9"/>
    <p:sldId id="623" r:id="rId10"/>
    <p:sldId id="649" r:id="rId11"/>
    <p:sldId id="650" r:id="rId12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72" r:id="rId24"/>
    <p:sldId id="661" r:id="rId25"/>
    <p:sldId id="662" r:id="rId26"/>
    <p:sldId id="664" r:id="rId27"/>
    <p:sldId id="666" r:id="rId28"/>
    <p:sldId id="668" r:id="rId29"/>
    <p:sldId id="667" r:id="rId30"/>
    <p:sldId id="673" r:id="rId31"/>
    <p:sldId id="669" r:id="rId32"/>
    <p:sldId id="635" r:id="rId33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0A4A5"/>
    <a:srgbClr val="DAB8B9"/>
    <a:srgbClr val="A45658"/>
    <a:srgbClr val="CD7F81"/>
    <a:srgbClr val="D4B588"/>
    <a:srgbClr val="E7CBA3"/>
    <a:srgbClr val="F4CD96"/>
    <a:srgbClr val="C1B199"/>
    <a:srgbClr val="AE9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55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06" y="1374"/>
      </p:cViewPr>
      <p:guideLst>
        <p:guide orient="horz" pos="2183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8356" y="3870544"/>
            <a:ext cx="6538587" cy="298745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2EC8-A6CF-4D52-9CF3-FAC9F2BDD0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F44-7AC9-4693-85BE-6659836E20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52465BF6-BDCC-4097-9DB9-4B271592E63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5FF06989-8DBB-440C-8B0B-81BC7189984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tags" Target="../tags/tag13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tags" Target="../tags/tag17.xml"/><Relationship Id="rId2" Type="http://schemas.openxmlformats.org/officeDocument/2006/relationships/image" Target="../media/image14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7.png"/><Relationship Id="rId7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tags" Target="../tags/tag7.xml"/><Relationship Id="rId4" Type="http://schemas.openxmlformats.org/officeDocument/2006/relationships/image" Target="../media/image5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tags" Target="../tags/tag11.xml"/><Relationship Id="rId3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7394" flipV="1">
            <a:off x="6436047" y="-2735137"/>
            <a:ext cx="8931694" cy="74792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215" y="95250"/>
            <a:ext cx="473075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spc="1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Flower Shop</a:t>
            </a:r>
            <a:endParaRPr lang="en-US" altLang="zh-CN" sz="4400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34490" y="1095375"/>
            <a:ext cx="8509635" cy="529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00" y="1287145"/>
            <a:ext cx="5229860" cy="4134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60085" y="1287145"/>
            <a:ext cx="6105525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8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Sell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Trần Thị Thảo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Invoice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Invoice-info.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8606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2910" y="3740150"/>
            <a:ext cx="4010660" cy="2702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 to</a:t>
            </a:r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cart , Reset ,Pay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Delete cart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Add,Update,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Delete,Search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555115" y="224917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Sell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Employee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355" y="1219200"/>
            <a:ext cx="5838825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31280" y="1219200"/>
            <a:ext cx="5663565" cy="185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020" y="101600"/>
            <a:ext cx="10971530" cy="657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115" y="360045"/>
            <a:ext cx="10289540" cy="613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Supplier and Invenoty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Hồ Thị Bích Liên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6710" y="3993515"/>
            <a:ext cx="421005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Nhacungcap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Hangtonkho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8606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02690" y="3335655"/>
            <a:ext cx="3028950" cy="173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Update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Reset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Search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585595" y="1936750"/>
            <a:ext cx="2607310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Supplier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Inventory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Customer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04141" flipH="1" flipV="1">
            <a:off x="4455056" y="-3086385"/>
            <a:ext cx="10645858" cy="8914692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7172246" y="3158189"/>
            <a:ext cx="2997849" cy="707344"/>
            <a:chOff x="7286546" y="2777189"/>
            <a:chExt cx="2997849" cy="707344"/>
          </a:xfrm>
        </p:grpSpPr>
        <p:sp>
          <p:nvSpPr>
            <p:cNvPr id="58" name="椭圆 1"/>
            <p:cNvSpPr>
              <a:spLocks noChangeArrowheads="1"/>
            </p:cNvSpPr>
            <p:nvPr/>
          </p:nvSpPr>
          <p:spPr bwMode="auto">
            <a:xfrm>
              <a:off x="7286546" y="2777189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52525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TextBox 32"/>
            <p:cNvSpPr txBox="1">
              <a:spLocks noChangeArrowheads="1"/>
            </p:cNvSpPr>
            <p:nvPr/>
          </p:nvSpPr>
          <p:spPr bwMode="auto">
            <a:xfrm>
              <a:off x="7345414" y="2850012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170480" y="2777778"/>
              <a:ext cx="211391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Võ Hoàng Khải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Student1501207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790961" y="4520459"/>
            <a:ext cx="4069729" cy="706755"/>
            <a:chOff x="2171961" y="4139459"/>
            <a:chExt cx="4069729" cy="706755"/>
          </a:xfrm>
        </p:grpSpPr>
        <p:sp>
          <p:nvSpPr>
            <p:cNvPr id="63" name="椭圆 1"/>
            <p:cNvSpPr>
              <a:spLocks noChangeArrowheads="1"/>
            </p:cNvSpPr>
            <p:nvPr/>
          </p:nvSpPr>
          <p:spPr bwMode="auto">
            <a:xfrm>
              <a:off x="2171961" y="4139646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TextBox 32"/>
            <p:cNvSpPr txBox="1">
              <a:spLocks noChangeArrowheads="1"/>
            </p:cNvSpPr>
            <p:nvPr/>
          </p:nvSpPr>
          <p:spPr bwMode="auto">
            <a:xfrm>
              <a:off x="2230829" y="4212469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055895" y="4139459"/>
              <a:ext cx="318579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Nguyễn Lâm Chí Nguyễn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Student1501858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72247" y="4520602"/>
            <a:ext cx="2997849" cy="706755"/>
            <a:chOff x="7286547" y="4139602"/>
            <a:chExt cx="2997849" cy="706755"/>
          </a:xfrm>
        </p:grpSpPr>
        <p:sp>
          <p:nvSpPr>
            <p:cNvPr id="68" name="椭圆 1"/>
            <p:cNvSpPr>
              <a:spLocks noChangeArrowheads="1"/>
            </p:cNvSpPr>
            <p:nvPr/>
          </p:nvSpPr>
          <p:spPr bwMode="auto">
            <a:xfrm>
              <a:off x="7286547" y="4139646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TextBox 32"/>
            <p:cNvSpPr txBox="1">
              <a:spLocks noChangeArrowheads="1"/>
            </p:cNvSpPr>
            <p:nvPr/>
          </p:nvSpPr>
          <p:spPr bwMode="auto">
            <a:xfrm>
              <a:off x="7345415" y="4212469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280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170481" y="4139602"/>
              <a:ext cx="211391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Trần Thị Thảo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Student1501216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4032885" y="1188085"/>
            <a:ext cx="42278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cs typeface="+mn-ea"/>
                <a:sym typeface="+mn-lt"/>
              </a:rPr>
              <a:t>Flower Shop</a:t>
            </a:r>
            <a:endParaRPr lang="en-US" altLang="zh-C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790960" y="3158189"/>
            <a:ext cx="3068334" cy="707004"/>
            <a:chOff x="2171960" y="2777189"/>
            <a:chExt cx="3068334" cy="707004"/>
          </a:xfrm>
        </p:grpSpPr>
        <p:sp>
          <p:nvSpPr>
            <p:cNvPr id="76" name="椭圆 1"/>
            <p:cNvSpPr>
              <a:spLocks noChangeArrowheads="1"/>
            </p:cNvSpPr>
            <p:nvPr/>
          </p:nvSpPr>
          <p:spPr bwMode="auto">
            <a:xfrm>
              <a:off x="2171960" y="2777189"/>
              <a:ext cx="678005" cy="678005"/>
            </a:xfrm>
            <a:prstGeom prst="rect">
              <a:avLst/>
            </a:prstGeom>
            <a:solidFill>
              <a:srgbClr val="FF0000"/>
            </a:solidFill>
            <a:ln w="28575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055894" y="2777438"/>
              <a:ext cx="218440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Hồ Thị Bích Liên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algn="l">
                <a:spcBef>
                  <a:spcPct val="0"/>
                </a:spcBef>
                <a:defRPr/>
              </a:pPr>
              <a:r>
                <a:rPr lang="en-US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Student1506037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32"/>
            <p:cNvSpPr txBox="1">
              <a:spLocks noChangeArrowheads="1"/>
            </p:cNvSpPr>
            <p:nvPr/>
          </p:nvSpPr>
          <p:spPr bwMode="auto">
            <a:xfrm>
              <a:off x="2230828" y="2850012"/>
              <a:ext cx="3803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kern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3850" y="1573530"/>
            <a:ext cx="8721725" cy="4192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6900" y="976630"/>
            <a:ext cx="8458835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11430"/>
            <a:ext cx="11243945" cy="674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260" y="201930"/>
            <a:ext cx="11363325" cy="644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8850" y="355600"/>
            <a:ext cx="10309860" cy="6146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6570" y="132715"/>
            <a:ext cx="10880725" cy="644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4200" y="2597785"/>
            <a:ext cx="63734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+mn-ea"/>
                <a:sym typeface="+mn-lt"/>
              </a:rPr>
              <a:t>Group1 </a:t>
            </a:r>
            <a:endParaRPr lang="en-US" altLang="zh-CN" sz="480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Thank you everyone for listening.</a:t>
            </a:r>
            <a:endParaRPr lang="en-US" altLang="zh-CN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7394" flipV="1">
            <a:off x="5163507" y="-1680402"/>
            <a:ext cx="8931694" cy="7479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Register-Login System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Nguyễn Lâm Chí Nguyễn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Employee,Customer.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87590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 and User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97050" y="4231640"/>
            <a:ext cx="237045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Permission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697355" y="193675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Login and Register 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150" y="252730"/>
            <a:ext cx="4423410" cy="541655"/>
          </a:xfrm>
        </p:spPr>
        <p:txBody>
          <a:bodyPr>
            <a:normAutofit fontScale="90000"/>
          </a:bodyPr>
          <a:p>
            <a:r>
              <a:rPr lang="en-US" altLang="zh-CN" sz="4445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Database</a:t>
            </a:r>
            <a:endParaRPr lang="en-US" sz="4445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290" y="1229360"/>
            <a:ext cx="6333490" cy="3761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07505" y="1229995"/>
            <a:ext cx="5367020" cy="3760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575" y="6360160"/>
            <a:ext cx="1727200" cy="382905"/>
          </a:xfrm>
        </p:spPr>
        <p:txBody>
          <a:bodyPr>
            <a:normAutofit fontScale="70000"/>
          </a:bodyPr>
          <a:p>
            <a:r>
              <a:rPr lang="en-US" b="1">
                <a:sym typeface="+mn-ea"/>
              </a:rPr>
              <a:t>Register Form</a:t>
            </a:r>
            <a:endParaRPr lang="en-US" b="1"/>
          </a:p>
        </p:txBody>
      </p:sp>
      <p:sp>
        <p:nvSpPr>
          <p:cNvPr id="4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109210" y="6360160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ym typeface="+mn-ea"/>
              </a:rPr>
              <a:t>Login Admin</a:t>
            </a:r>
            <a:endParaRPr lang="en-US" b="1"/>
          </a:p>
        </p:txBody>
      </p:sp>
      <p:sp>
        <p:nvSpPr>
          <p:cNvPr id="5" name="Subtit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469755" y="6275705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ym typeface="+mn-ea"/>
              </a:rPr>
              <a:t>Logged in successfully</a:t>
            </a:r>
            <a:endParaRPr lang="en-US" sz="1800" b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270" y="420370"/>
            <a:ext cx="3147060" cy="585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85210" y="419735"/>
            <a:ext cx="4563745" cy="5855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287385" y="419735"/>
            <a:ext cx="3840480" cy="5855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045" y="5999480"/>
            <a:ext cx="2300605" cy="382905"/>
          </a:xfrm>
        </p:spPr>
        <p:txBody>
          <a:bodyPr>
            <a:noAutofit/>
          </a:bodyPr>
          <a:p>
            <a:r>
              <a:rPr lang="en-US" sz="2000" b="1">
                <a:sym typeface="+mn-ea"/>
              </a:rPr>
              <a:t>Forget Password </a:t>
            </a:r>
            <a:endParaRPr lang="en-US" sz="2000" b="1">
              <a:sym typeface="+mn-ea"/>
            </a:endParaRPr>
          </a:p>
        </p:txBody>
      </p:sp>
      <p:sp>
        <p:nvSpPr>
          <p:cNvPr id="5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72805" y="5999480"/>
            <a:ext cx="1727200" cy="382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ym typeface="+mn-ea"/>
              </a:rPr>
              <a:t>Edit Proflie</a:t>
            </a:r>
            <a:endParaRPr lang="en-US" sz="2000" b="1">
              <a:sym typeface="+mn-ea"/>
            </a:endParaRPr>
          </a:p>
          <a:p>
            <a:endParaRPr lang="en-US" sz="20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9250" y="627380"/>
            <a:ext cx="5231765" cy="5010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33440" y="627380"/>
            <a:ext cx="6141720" cy="501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020" flipV="1">
            <a:off x="6525329" y="-2260964"/>
            <a:ext cx="8532090" cy="714465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98750" y="1959610"/>
            <a:ext cx="5793740" cy="2291715"/>
            <a:chOff x="4896548" y="2361974"/>
            <a:chExt cx="5675850" cy="2292014"/>
          </a:xfrm>
        </p:grpSpPr>
        <p:sp>
          <p:nvSpPr>
            <p:cNvPr id="5" name="矩形 4"/>
            <p:cNvSpPr/>
            <p:nvPr/>
          </p:nvSpPr>
          <p:spPr>
            <a:xfrm flipV="1">
              <a:off x="7147940" y="4601432"/>
              <a:ext cx="1173419" cy="52556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96548" y="2361974"/>
              <a:ext cx="5675850" cy="11634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Product</a:t>
              </a:r>
              <a:endParaRPr kumimoji="0" lang="en-US" altLang="zh-CN" sz="36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uLnTx/>
                  <a:uFillTx/>
                  <a:cs typeface="+mn-ea"/>
                  <a:sym typeface="+mn-lt"/>
                </a:rPr>
                <a:t>Võ Hoàng Khải</a:t>
              </a:r>
              <a:endParaRPr kumimoji="0" lang="en-US" altLang="zh-CN" sz="3600" b="0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68890" y="2108200"/>
            <a:ext cx="3447781" cy="3146640"/>
            <a:chOff x="3313039" y="1452348"/>
            <a:chExt cx="2549463" cy="2488782"/>
          </a:xfrm>
        </p:grpSpPr>
        <p:sp>
          <p:nvSpPr>
            <p:cNvPr id="31" name="Freeform 5"/>
            <p:cNvSpPr/>
            <p:nvPr/>
          </p:nvSpPr>
          <p:spPr bwMode="auto">
            <a:xfrm>
              <a:off x="3313039" y="1452348"/>
              <a:ext cx="1335161" cy="1290862"/>
            </a:xfrm>
            <a:custGeom>
              <a:avLst/>
              <a:gdLst>
                <a:gd name="T0" fmla="*/ 58 w 126"/>
                <a:gd name="T1" fmla="*/ 125 h 125"/>
                <a:gd name="T2" fmla="*/ 68 w 126"/>
                <a:gd name="T3" fmla="*/ 125 h 125"/>
                <a:gd name="T4" fmla="*/ 122 w 126"/>
                <a:gd name="T5" fmla="*/ 125 h 125"/>
                <a:gd name="T6" fmla="*/ 126 w 126"/>
                <a:gd name="T7" fmla="*/ 122 h 125"/>
                <a:gd name="T8" fmla="*/ 126 w 126"/>
                <a:gd name="T9" fmla="*/ 67 h 125"/>
                <a:gd name="T10" fmla="*/ 126 w 126"/>
                <a:gd name="T11" fmla="*/ 58 h 125"/>
                <a:gd name="T12" fmla="*/ 68 w 126"/>
                <a:gd name="T13" fmla="*/ 0 h 125"/>
                <a:gd name="T14" fmla="*/ 58 w 126"/>
                <a:gd name="T15" fmla="*/ 0 h 125"/>
                <a:gd name="T16" fmla="*/ 4 w 126"/>
                <a:gd name="T17" fmla="*/ 0 h 125"/>
                <a:gd name="T18" fmla="*/ 0 w 126"/>
                <a:gd name="T19" fmla="*/ 4 h 125"/>
                <a:gd name="T20" fmla="*/ 0 w 126"/>
                <a:gd name="T21" fmla="*/ 58 h 125"/>
                <a:gd name="T22" fmla="*/ 0 w 126"/>
                <a:gd name="T23" fmla="*/ 67 h 125"/>
                <a:gd name="T24" fmla="*/ 58 w 126"/>
                <a:gd name="T2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5">
                  <a:moveTo>
                    <a:pt x="58" y="125"/>
                  </a:moveTo>
                  <a:cubicBezTo>
                    <a:pt x="68" y="125"/>
                    <a:pt x="68" y="125"/>
                    <a:pt x="68" y="12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4" y="125"/>
                    <a:pt x="126" y="124"/>
                    <a:pt x="126" y="122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26"/>
                    <a:pt x="99" y="0"/>
                    <a:pt x="6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9"/>
                    <a:pt x="26" y="125"/>
                    <a:pt x="58" y="125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749867" y="2856805"/>
              <a:ext cx="1112635" cy="1084325"/>
            </a:xfrm>
            <a:custGeom>
              <a:avLst/>
              <a:gdLst>
                <a:gd name="T0" fmla="*/ 56 w 105"/>
                <a:gd name="T1" fmla="*/ 0 h 105"/>
                <a:gd name="T2" fmla="*/ 48 w 105"/>
                <a:gd name="T3" fmla="*/ 0 h 105"/>
                <a:gd name="T4" fmla="*/ 3 w 105"/>
                <a:gd name="T5" fmla="*/ 0 h 105"/>
                <a:gd name="T6" fmla="*/ 0 w 105"/>
                <a:gd name="T7" fmla="*/ 3 h 105"/>
                <a:gd name="T8" fmla="*/ 0 w 105"/>
                <a:gd name="T9" fmla="*/ 48 h 105"/>
                <a:gd name="T10" fmla="*/ 0 w 105"/>
                <a:gd name="T11" fmla="*/ 56 h 105"/>
                <a:gd name="T12" fmla="*/ 48 w 105"/>
                <a:gd name="T13" fmla="*/ 105 h 105"/>
                <a:gd name="T14" fmla="*/ 56 w 105"/>
                <a:gd name="T15" fmla="*/ 105 h 105"/>
                <a:gd name="T16" fmla="*/ 101 w 105"/>
                <a:gd name="T17" fmla="*/ 105 h 105"/>
                <a:gd name="T18" fmla="*/ 105 w 105"/>
                <a:gd name="T19" fmla="*/ 101 h 105"/>
                <a:gd name="T20" fmla="*/ 105 w 105"/>
                <a:gd name="T21" fmla="*/ 56 h 105"/>
                <a:gd name="T22" fmla="*/ 105 w 105"/>
                <a:gd name="T23" fmla="*/ 48 h 105"/>
                <a:gd name="T24" fmla="*/ 56 w 105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05">
                  <a:moveTo>
                    <a:pt x="5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83"/>
                    <a:pt x="22" y="105"/>
                    <a:pt x="48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5"/>
                    <a:pt x="105" y="103"/>
                    <a:pt x="105" y="10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22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4749866" y="1896404"/>
              <a:ext cx="879512" cy="857133"/>
            </a:xfrm>
            <a:custGeom>
              <a:avLst/>
              <a:gdLst>
                <a:gd name="T0" fmla="*/ 0 w 83"/>
                <a:gd name="T1" fmla="*/ 38 h 83"/>
                <a:gd name="T2" fmla="*/ 0 w 83"/>
                <a:gd name="T3" fmla="*/ 45 h 83"/>
                <a:gd name="T4" fmla="*/ 0 w 83"/>
                <a:gd name="T5" fmla="*/ 80 h 83"/>
                <a:gd name="T6" fmla="*/ 3 w 83"/>
                <a:gd name="T7" fmla="*/ 83 h 83"/>
                <a:gd name="T8" fmla="*/ 38 w 83"/>
                <a:gd name="T9" fmla="*/ 83 h 83"/>
                <a:gd name="T10" fmla="*/ 45 w 83"/>
                <a:gd name="T11" fmla="*/ 83 h 83"/>
                <a:gd name="T12" fmla="*/ 83 w 83"/>
                <a:gd name="T13" fmla="*/ 45 h 83"/>
                <a:gd name="T14" fmla="*/ 83 w 83"/>
                <a:gd name="T15" fmla="*/ 38 h 83"/>
                <a:gd name="T16" fmla="*/ 83 w 83"/>
                <a:gd name="T17" fmla="*/ 3 h 83"/>
                <a:gd name="T18" fmla="*/ 80 w 83"/>
                <a:gd name="T19" fmla="*/ 0 h 83"/>
                <a:gd name="T20" fmla="*/ 45 w 83"/>
                <a:gd name="T21" fmla="*/ 0 h 83"/>
                <a:gd name="T22" fmla="*/ 38 w 83"/>
                <a:gd name="T23" fmla="*/ 0 h 83"/>
                <a:gd name="T24" fmla="*/ 0 w 83"/>
                <a:gd name="T25" fmla="*/ 3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83">
                  <a:moveTo>
                    <a:pt x="0" y="38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3"/>
                    <a:pt x="3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66" y="83"/>
                    <a:pt x="83" y="65"/>
                    <a:pt x="83" y="45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"/>
                    <a:pt x="81" y="0"/>
                    <a:pt x="8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3674907" y="2856804"/>
              <a:ext cx="964284" cy="939748"/>
            </a:xfrm>
            <a:custGeom>
              <a:avLst/>
              <a:gdLst>
                <a:gd name="T0" fmla="*/ 91 w 91"/>
                <a:gd name="T1" fmla="*/ 49 h 91"/>
                <a:gd name="T2" fmla="*/ 91 w 91"/>
                <a:gd name="T3" fmla="*/ 42 h 91"/>
                <a:gd name="T4" fmla="*/ 91 w 91"/>
                <a:gd name="T5" fmla="*/ 3 h 91"/>
                <a:gd name="T6" fmla="*/ 88 w 91"/>
                <a:gd name="T7" fmla="*/ 0 h 91"/>
                <a:gd name="T8" fmla="*/ 49 w 91"/>
                <a:gd name="T9" fmla="*/ 0 h 91"/>
                <a:gd name="T10" fmla="*/ 42 w 91"/>
                <a:gd name="T11" fmla="*/ 0 h 91"/>
                <a:gd name="T12" fmla="*/ 0 w 91"/>
                <a:gd name="T13" fmla="*/ 42 h 91"/>
                <a:gd name="T14" fmla="*/ 0 w 91"/>
                <a:gd name="T15" fmla="*/ 49 h 91"/>
                <a:gd name="T16" fmla="*/ 0 w 91"/>
                <a:gd name="T17" fmla="*/ 88 h 91"/>
                <a:gd name="T18" fmla="*/ 3 w 91"/>
                <a:gd name="T19" fmla="*/ 91 h 91"/>
                <a:gd name="T20" fmla="*/ 42 w 91"/>
                <a:gd name="T21" fmla="*/ 91 h 91"/>
                <a:gd name="T22" fmla="*/ 49 w 91"/>
                <a:gd name="T23" fmla="*/ 91 h 91"/>
                <a:gd name="T24" fmla="*/ 91 w 91"/>
                <a:gd name="T25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91" y="49"/>
                  </a:moveTo>
                  <a:cubicBezTo>
                    <a:pt x="91" y="42"/>
                    <a:pt x="91" y="42"/>
                    <a:pt x="91" y="4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1" y="91"/>
                    <a:pt x="3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72" y="91"/>
                    <a:pt x="91" y="72"/>
                    <a:pt x="91" y="49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4953000" y="3134999"/>
              <a:ext cx="537633" cy="432000"/>
            </a:xfrm>
            <a:custGeom>
              <a:avLst/>
              <a:gdLst>
                <a:gd name="T0" fmla="*/ 44 w 57"/>
                <a:gd name="T1" fmla="*/ 17 h 48"/>
                <a:gd name="T2" fmla="*/ 22 w 57"/>
                <a:gd name="T3" fmla="*/ 0 h 48"/>
                <a:gd name="T4" fmla="*/ 0 w 57"/>
                <a:gd name="T5" fmla="*/ 17 h 48"/>
                <a:gd name="T6" fmla="*/ 7 w 57"/>
                <a:gd name="T7" fmla="*/ 30 h 48"/>
                <a:gd name="T8" fmla="*/ 7 w 57"/>
                <a:gd name="T9" fmla="*/ 41 h 48"/>
                <a:gd name="T10" fmla="*/ 16 w 57"/>
                <a:gd name="T11" fmla="*/ 34 h 48"/>
                <a:gd name="T12" fmla="*/ 22 w 57"/>
                <a:gd name="T13" fmla="*/ 35 h 48"/>
                <a:gd name="T14" fmla="*/ 44 w 57"/>
                <a:gd name="T15" fmla="*/ 17 h 48"/>
                <a:gd name="T16" fmla="*/ 22 w 57"/>
                <a:gd name="T17" fmla="*/ 31 h 48"/>
                <a:gd name="T18" fmla="*/ 16 w 57"/>
                <a:gd name="T19" fmla="*/ 30 h 48"/>
                <a:gd name="T20" fmla="*/ 10 w 57"/>
                <a:gd name="T21" fmla="*/ 35 h 48"/>
                <a:gd name="T22" fmla="*/ 9 w 57"/>
                <a:gd name="T23" fmla="*/ 28 h 48"/>
                <a:gd name="T24" fmla="*/ 3 w 57"/>
                <a:gd name="T25" fmla="*/ 17 h 48"/>
                <a:gd name="T26" fmla="*/ 22 w 57"/>
                <a:gd name="T27" fmla="*/ 3 h 48"/>
                <a:gd name="T28" fmla="*/ 40 w 57"/>
                <a:gd name="T29" fmla="*/ 17 h 48"/>
                <a:gd name="T30" fmla="*/ 22 w 57"/>
                <a:gd name="T31" fmla="*/ 31 h 48"/>
                <a:gd name="T32" fmla="*/ 45 w 57"/>
                <a:gd name="T33" fmla="*/ 11 h 48"/>
                <a:gd name="T34" fmla="*/ 47 w 57"/>
                <a:gd name="T35" fmla="*/ 18 h 48"/>
                <a:gd name="T36" fmla="*/ 40 w 57"/>
                <a:gd name="T37" fmla="*/ 32 h 48"/>
                <a:gd name="T38" fmla="*/ 23 w 57"/>
                <a:gd name="T39" fmla="*/ 37 h 48"/>
                <a:gd name="T40" fmla="*/ 23 w 57"/>
                <a:gd name="T41" fmla="*/ 37 h 48"/>
                <a:gd name="T42" fmla="*/ 37 w 57"/>
                <a:gd name="T43" fmla="*/ 42 h 48"/>
                <a:gd name="T44" fmla="*/ 42 w 57"/>
                <a:gd name="T45" fmla="*/ 41 h 48"/>
                <a:gd name="T46" fmla="*/ 50 w 57"/>
                <a:gd name="T47" fmla="*/ 48 h 48"/>
                <a:gd name="T48" fmla="*/ 51 w 57"/>
                <a:gd name="T49" fmla="*/ 38 h 48"/>
                <a:gd name="T50" fmla="*/ 57 w 57"/>
                <a:gd name="T51" fmla="*/ 26 h 48"/>
                <a:gd name="T52" fmla="*/ 45 w 57"/>
                <a:gd name="T53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48">
                  <a:moveTo>
                    <a:pt x="44" y="17"/>
                  </a:moveTo>
                  <a:cubicBezTo>
                    <a:pt x="44" y="7"/>
                    <a:pt x="34" y="0"/>
                    <a:pt x="22" y="0"/>
                  </a:cubicBezTo>
                  <a:cubicBezTo>
                    <a:pt x="10" y="0"/>
                    <a:pt x="0" y="7"/>
                    <a:pt x="0" y="17"/>
                  </a:cubicBezTo>
                  <a:cubicBezTo>
                    <a:pt x="0" y="22"/>
                    <a:pt x="2" y="27"/>
                    <a:pt x="7" y="3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4"/>
                    <a:pt x="20" y="35"/>
                    <a:pt x="22" y="35"/>
                  </a:cubicBezTo>
                  <a:cubicBezTo>
                    <a:pt x="34" y="35"/>
                    <a:pt x="44" y="27"/>
                    <a:pt x="44" y="17"/>
                  </a:cubicBezTo>
                  <a:close/>
                  <a:moveTo>
                    <a:pt x="22" y="31"/>
                  </a:moveTo>
                  <a:cubicBezTo>
                    <a:pt x="19" y="31"/>
                    <a:pt x="18" y="31"/>
                    <a:pt x="16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5"/>
                    <a:pt x="3" y="22"/>
                    <a:pt x="3" y="17"/>
                  </a:cubicBezTo>
                  <a:cubicBezTo>
                    <a:pt x="3" y="9"/>
                    <a:pt x="12" y="3"/>
                    <a:pt x="22" y="3"/>
                  </a:cubicBezTo>
                  <a:cubicBezTo>
                    <a:pt x="32" y="3"/>
                    <a:pt x="40" y="9"/>
                    <a:pt x="40" y="17"/>
                  </a:cubicBezTo>
                  <a:cubicBezTo>
                    <a:pt x="40" y="25"/>
                    <a:pt x="32" y="31"/>
                    <a:pt x="22" y="31"/>
                  </a:cubicBezTo>
                  <a:close/>
                  <a:moveTo>
                    <a:pt x="45" y="11"/>
                  </a:moveTo>
                  <a:cubicBezTo>
                    <a:pt x="46" y="13"/>
                    <a:pt x="47" y="16"/>
                    <a:pt x="47" y="18"/>
                  </a:cubicBezTo>
                  <a:cubicBezTo>
                    <a:pt x="47" y="24"/>
                    <a:pt x="44" y="28"/>
                    <a:pt x="40" y="32"/>
                  </a:cubicBezTo>
                  <a:cubicBezTo>
                    <a:pt x="36" y="35"/>
                    <a:pt x="30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7" y="40"/>
                    <a:pt x="31" y="42"/>
                    <a:pt x="37" y="42"/>
                  </a:cubicBezTo>
                  <a:cubicBezTo>
                    <a:pt x="39" y="42"/>
                    <a:pt x="40" y="42"/>
                    <a:pt x="42" y="41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5" y="35"/>
                    <a:pt x="57" y="30"/>
                    <a:pt x="57" y="26"/>
                  </a:cubicBezTo>
                  <a:cubicBezTo>
                    <a:pt x="57" y="19"/>
                    <a:pt x="52" y="14"/>
                    <a:pt x="4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3839400" y="1835074"/>
              <a:ext cx="501791" cy="468000"/>
            </a:xfrm>
            <a:custGeom>
              <a:avLst/>
              <a:gdLst>
                <a:gd name="T0" fmla="*/ 306 w 377"/>
                <a:gd name="T1" fmla="*/ 87 h 363"/>
                <a:gd name="T2" fmla="*/ 172 w 377"/>
                <a:gd name="T3" fmla="*/ 229 h 363"/>
                <a:gd name="T4" fmla="*/ 212 w 377"/>
                <a:gd name="T5" fmla="*/ 276 h 363"/>
                <a:gd name="T6" fmla="*/ 377 w 377"/>
                <a:gd name="T7" fmla="*/ 118 h 363"/>
                <a:gd name="T8" fmla="*/ 330 w 377"/>
                <a:gd name="T9" fmla="*/ 71 h 363"/>
                <a:gd name="T10" fmla="*/ 306 w 377"/>
                <a:gd name="T11" fmla="*/ 87 h 363"/>
                <a:gd name="T12" fmla="*/ 306 w 377"/>
                <a:gd name="T13" fmla="*/ 87 h 363"/>
                <a:gd name="T14" fmla="*/ 157 w 377"/>
                <a:gd name="T15" fmla="*/ 260 h 363"/>
                <a:gd name="T16" fmla="*/ 157 w 377"/>
                <a:gd name="T17" fmla="*/ 284 h 363"/>
                <a:gd name="T18" fmla="*/ 188 w 377"/>
                <a:gd name="T19" fmla="*/ 284 h 363"/>
                <a:gd name="T20" fmla="*/ 157 w 377"/>
                <a:gd name="T21" fmla="*/ 260 h 363"/>
                <a:gd name="T22" fmla="*/ 55 w 377"/>
                <a:gd name="T23" fmla="*/ 213 h 363"/>
                <a:gd name="T24" fmla="*/ 55 w 377"/>
                <a:gd name="T25" fmla="*/ 237 h 363"/>
                <a:gd name="T26" fmla="*/ 141 w 377"/>
                <a:gd name="T27" fmla="*/ 237 h 363"/>
                <a:gd name="T28" fmla="*/ 141 w 377"/>
                <a:gd name="T29" fmla="*/ 237 h 363"/>
                <a:gd name="T30" fmla="*/ 165 w 377"/>
                <a:gd name="T31" fmla="*/ 213 h 363"/>
                <a:gd name="T32" fmla="*/ 55 w 377"/>
                <a:gd name="T33" fmla="*/ 213 h 363"/>
                <a:gd name="T34" fmla="*/ 259 w 377"/>
                <a:gd name="T35" fmla="*/ 118 h 363"/>
                <a:gd name="T36" fmla="*/ 55 w 377"/>
                <a:gd name="T37" fmla="*/ 118 h 363"/>
                <a:gd name="T38" fmla="*/ 55 w 377"/>
                <a:gd name="T39" fmla="*/ 142 h 363"/>
                <a:gd name="T40" fmla="*/ 235 w 377"/>
                <a:gd name="T41" fmla="*/ 142 h 363"/>
                <a:gd name="T42" fmla="*/ 259 w 377"/>
                <a:gd name="T43" fmla="*/ 118 h 363"/>
                <a:gd name="T44" fmla="*/ 55 w 377"/>
                <a:gd name="T45" fmla="*/ 189 h 363"/>
                <a:gd name="T46" fmla="*/ 180 w 377"/>
                <a:gd name="T47" fmla="*/ 189 h 363"/>
                <a:gd name="T48" fmla="*/ 212 w 377"/>
                <a:gd name="T49" fmla="*/ 166 h 363"/>
                <a:gd name="T50" fmla="*/ 55 w 377"/>
                <a:gd name="T51" fmla="*/ 166 h 363"/>
                <a:gd name="T52" fmla="*/ 55 w 377"/>
                <a:gd name="T53" fmla="*/ 189 h 363"/>
                <a:gd name="T54" fmla="*/ 282 w 377"/>
                <a:gd name="T55" fmla="*/ 331 h 363"/>
                <a:gd name="T56" fmla="*/ 23 w 377"/>
                <a:gd name="T57" fmla="*/ 331 h 363"/>
                <a:gd name="T58" fmla="*/ 23 w 377"/>
                <a:gd name="T59" fmla="*/ 79 h 363"/>
                <a:gd name="T60" fmla="*/ 78 w 377"/>
                <a:gd name="T61" fmla="*/ 79 h 363"/>
                <a:gd name="T62" fmla="*/ 78 w 377"/>
                <a:gd name="T63" fmla="*/ 32 h 363"/>
                <a:gd name="T64" fmla="*/ 282 w 377"/>
                <a:gd name="T65" fmla="*/ 32 h 363"/>
                <a:gd name="T66" fmla="*/ 282 w 377"/>
                <a:gd name="T67" fmla="*/ 95 h 363"/>
                <a:gd name="T68" fmla="*/ 306 w 377"/>
                <a:gd name="T69" fmla="*/ 63 h 363"/>
                <a:gd name="T70" fmla="*/ 306 w 377"/>
                <a:gd name="T71" fmla="*/ 0 h 363"/>
                <a:gd name="T72" fmla="*/ 63 w 377"/>
                <a:gd name="T73" fmla="*/ 0 h 363"/>
                <a:gd name="T74" fmla="*/ 0 w 377"/>
                <a:gd name="T75" fmla="*/ 63 h 363"/>
                <a:gd name="T76" fmla="*/ 0 w 377"/>
                <a:gd name="T77" fmla="*/ 363 h 363"/>
                <a:gd name="T78" fmla="*/ 306 w 377"/>
                <a:gd name="T79" fmla="*/ 363 h 363"/>
                <a:gd name="T80" fmla="*/ 306 w 377"/>
                <a:gd name="T81" fmla="*/ 205 h 363"/>
                <a:gd name="T82" fmla="*/ 282 w 377"/>
                <a:gd name="T83" fmla="*/ 237 h 363"/>
                <a:gd name="T84" fmla="*/ 282 w 377"/>
                <a:gd name="T85" fmla="*/ 331 h 363"/>
                <a:gd name="T86" fmla="*/ 55 w 377"/>
                <a:gd name="T87" fmla="*/ 292 h 363"/>
                <a:gd name="T88" fmla="*/ 141 w 377"/>
                <a:gd name="T89" fmla="*/ 292 h 363"/>
                <a:gd name="T90" fmla="*/ 141 w 377"/>
                <a:gd name="T91" fmla="*/ 260 h 363"/>
                <a:gd name="T92" fmla="*/ 55 w 377"/>
                <a:gd name="T93" fmla="*/ 260 h 363"/>
                <a:gd name="T94" fmla="*/ 55 w 377"/>
                <a:gd name="T95" fmla="*/ 29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63">
                  <a:moveTo>
                    <a:pt x="306" y="87"/>
                  </a:moveTo>
                  <a:lnTo>
                    <a:pt x="172" y="229"/>
                  </a:lnTo>
                  <a:lnTo>
                    <a:pt x="212" y="276"/>
                  </a:lnTo>
                  <a:lnTo>
                    <a:pt x="377" y="118"/>
                  </a:lnTo>
                  <a:lnTo>
                    <a:pt x="330" y="71"/>
                  </a:lnTo>
                  <a:lnTo>
                    <a:pt x="306" y="87"/>
                  </a:lnTo>
                  <a:lnTo>
                    <a:pt x="306" y="87"/>
                  </a:lnTo>
                  <a:close/>
                  <a:moveTo>
                    <a:pt x="157" y="260"/>
                  </a:moveTo>
                  <a:lnTo>
                    <a:pt x="157" y="284"/>
                  </a:lnTo>
                  <a:lnTo>
                    <a:pt x="188" y="284"/>
                  </a:lnTo>
                  <a:lnTo>
                    <a:pt x="157" y="260"/>
                  </a:lnTo>
                  <a:close/>
                  <a:moveTo>
                    <a:pt x="55" y="213"/>
                  </a:moveTo>
                  <a:lnTo>
                    <a:pt x="55" y="237"/>
                  </a:lnTo>
                  <a:lnTo>
                    <a:pt x="141" y="237"/>
                  </a:lnTo>
                  <a:lnTo>
                    <a:pt x="141" y="237"/>
                  </a:lnTo>
                  <a:lnTo>
                    <a:pt x="165" y="213"/>
                  </a:lnTo>
                  <a:lnTo>
                    <a:pt x="55" y="213"/>
                  </a:lnTo>
                  <a:close/>
                  <a:moveTo>
                    <a:pt x="259" y="118"/>
                  </a:moveTo>
                  <a:lnTo>
                    <a:pt x="55" y="118"/>
                  </a:lnTo>
                  <a:lnTo>
                    <a:pt x="55" y="142"/>
                  </a:lnTo>
                  <a:lnTo>
                    <a:pt x="235" y="142"/>
                  </a:lnTo>
                  <a:lnTo>
                    <a:pt x="259" y="118"/>
                  </a:lnTo>
                  <a:close/>
                  <a:moveTo>
                    <a:pt x="55" y="189"/>
                  </a:moveTo>
                  <a:lnTo>
                    <a:pt x="180" y="189"/>
                  </a:lnTo>
                  <a:lnTo>
                    <a:pt x="212" y="166"/>
                  </a:lnTo>
                  <a:lnTo>
                    <a:pt x="55" y="166"/>
                  </a:lnTo>
                  <a:lnTo>
                    <a:pt x="55" y="189"/>
                  </a:lnTo>
                  <a:close/>
                  <a:moveTo>
                    <a:pt x="282" y="331"/>
                  </a:moveTo>
                  <a:lnTo>
                    <a:pt x="23" y="331"/>
                  </a:lnTo>
                  <a:lnTo>
                    <a:pt x="23" y="79"/>
                  </a:lnTo>
                  <a:lnTo>
                    <a:pt x="78" y="79"/>
                  </a:lnTo>
                  <a:lnTo>
                    <a:pt x="78" y="32"/>
                  </a:lnTo>
                  <a:lnTo>
                    <a:pt x="282" y="32"/>
                  </a:lnTo>
                  <a:lnTo>
                    <a:pt x="282" y="95"/>
                  </a:lnTo>
                  <a:lnTo>
                    <a:pt x="306" y="63"/>
                  </a:lnTo>
                  <a:lnTo>
                    <a:pt x="306" y="0"/>
                  </a:lnTo>
                  <a:lnTo>
                    <a:pt x="63" y="0"/>
                  </a:lnTo>
                  <a:lnTo>
                    <a:pt x="0" y="63"/>
                  </a:lnTo>
                  <a:lnTo>
                    <a:pt x="0" y="363"/>
                  </a:lnTo>
                  <a:lnTo>
                    <a:pt x="306" y="363"/>
                  </a:lnTo>
                  <a:lnTo>
                    <a:pt x="306" y="205"/>
                  </a:lnTo>
                  <a:lnTo>
                    <a:pt x="282" y="237"/>
                  </a:lnTo>
                  <a:lnTo>
                    <a:pt x="282" y="331"/>
                  </a:lnTo>
                  <a:close/>
                  <a:moveTo>
                    <a:pt x="55" y="292"/>
                  </a:moveTo>
                  <a:lnTo>
                    <a:pt x="141" y="292"/>
                  </a:lnTo>
                  <a:lnTo>
                    <a:pt x="141" y="260"/>
                  </a:lnTo>
                  <a:lnTo>
                    <a:pt x="55" y="260"/>
                  </a:lnTo>
                  <a:lnTo>
                    <a:pt x="55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TextBox 76"/>
          <p:cNvSpPr txBox="1"/>
          <p:nvPr/>
        </p:nvSpPr>
        <p:spPr>
          <a:xfrm>
            <a:off x="7968615" y="4231640"/>
            <a:ext cx="2898775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Database: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Product-Detail.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7968615" y="2265680"/>
            <a:ext cx="260731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Admin</a:t>
            </a:r>
            <a:endParaRPr lang="zh-CN" altLang="en-US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75715" y="3594100"/>
            <a:ext cx="3028950" cy="1715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Add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Update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Reset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Search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697355" y="1936750"/>
            <a:ext cx="260731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 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1219200"/>
            <a:r>
              <a:rPr lang="en-US" altLang="zh-CN" sz="2135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Product-Detail</a:t>
            </a:r>
            <a:endParaRPr lang="en-US" altLang="zh-CN" sz="2135" b="1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Presentation</Application>
  <PresentationFormat>宽屏</PresentationFormat>
  <Paragraphs>119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1_Office 主题</vt:lpstr>
      <vt:lpstr>1_Office Theme</vt:lpstr>
      <vt:lpstr>2_Office Theme</vt:lpstr>
      <vt:lpstr>4_Office 主题</vt:lpstr>
      <vt:lpstr>PowerPoint 演示文稿</vt:lpstr>
      <vt:lpstr>PowerPoint 演示文稿</vt:lpstr>
      <vt:lpstr>PowerPoint 演示文稿</vt:lpstr>
      <vt:lpstr>PowerPoint 演示文稿</vt:lpstr>
      <vt:lpstr>Database</vt:lpstr>
      <vt:lpstr>PowerPoint 演示文稿</vt:lpstr>
      <vt:lpstr>PowerPoint 演示文稿</vt:lpstr>
      <vt:lpstr>PowerPoint 演示文稿</vt:lpstr>
      <vt:lpstr>PowerPoint 演示文稿</vt:lpstr>
      <vt:lpstr>Database</vt:lpstr>
      <vt:lpstr>PowerPoint 演示文稿</vt:lpstr>
      <vt:lpstr>PowerPoint 演示文稿</vt:lpstr>
      <vt:lpstr>PowerPoint 演示文稿</vt:lpstr>
      <vt:lpstr>PowerPoint 演示文稿</vt:lpstr>
      <vt:lpstr>Database</vt:lpstr>
      <vt:lpstr>PowerPoint 演示文稿</vt:lpstr>
      <vt:lpstr>PowerPoint 演示文稿</vt:lpstr>
      <vt:lpstr>PowerPoint 演示文稿</vt:lpstr>
      <vt:lpstr>PowerPoint 演示文稿</vt:lpstr>
      <vt:lpstr>Database</vt:lpstr>
      <vt:lpstr>Database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491</cp:revision>
  <dcterms:created xsi:type="dcterms:W3CDTF">2018-08-24T08:38:00Z</dcterms:created>
  <dcterms:modified xsi:type="dcterms:W3CDTF">2024-07-10T05:31:11Z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7DBDB6CAA9554ADDAFA084684D648050_13</vt:lpwstr>
  </property>
</Properties>
</file>