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61" r:id="rId4"/>
    <p:sldMasterId id="2147483663" r:id="rId5"/>
    <p:sldMasterId id="2147483664" r:id="rId6"/>
  </p:sldMasterIdLst>
  <p:notesMasterIdLst>
    <p:notesMasterId r:id="rId13"/>
  </p:notesMasterIdLst>
  <p:handoutMasterIdLst>
    <p:handoutMasterId r:id="rId35"/>
  </p:handoutMasterIdLst>
  <p:sldIdLst>
    <p:sldId id="577" r:id="rId7"/>
    <p:sldId id="607" r:id="rId8"/>
    <p:sldId id="619" r:id="rId9"/>
    <p:sldId id="623" r:id="rId10"/>
    <p:sldId id="649" r:id="rId11"/>
    <p:sldId id="650" r:id="rId12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72" r:id="rId24"/>
    <p:sldId id="661" r:id="rId25"/>
    <p:sldId id="662" r:id="rId26"/>
    <p:sldId id="664" r:id="rId27"/>
    <p:sldId id="666" r:id="rId28"/>
    <p:sldId id="675" r:id="rId29"/>
    <p:sldId id="668" r:id="rId30"/>
    <p:sldId id="667" r:id="rId31"/>
    <p:sldId id="673" r:id="rId32"/>
    <p:sldId id="669" r:id="rId33"/>
    <p:sldId id="635" r:id="rId34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0A4A5"/>
    <a:srgbClr val="DAB8B9"/>
    <a:srgbClr val="A45658"/>
    <a:srgbClr val="CD7F81"/>
    <a:srgbClr val="D4B588"/>
    <a:srgbClr val="E7CBA3"/>
    <a:srgbClr val="F4CD96"/>
    <a:srgbClr val="C1B199"/>
    <a:srgbClr val="AE9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55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06" y="1374"/>
      </p:cViewPr>
      <p:guideLst>
        <p:guide orient="horz" pos="218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2EC8-A6CF-4D52-9CF3-FAC9F2BDD0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F44-7AC9-4693-85BE-6659836E20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2465BF6-BDCC-4097-9DB9-4B271592E6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FF06989-8DBB-440C-8B0B-81BC7189984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4.png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6.png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tags" Target="../tags/tag10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6436047" y="-2735137"/>
            <a:ext cx="8931694" cy="74792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215" y="95250"/>
            <a:ext cx="473075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Flower Shop</a:t>
            </a:r>
            <a:endParaRPr lang="en-US" altLang="zh-CN" sz="4400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4490" y="1095375"/>
            <a:ext cx="8509635" cy="529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1287145"/>
            <a:ext cx="5229860" cy="4134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0085" y="1287145"/>
            <a:ext cx="6105525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Sell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Trần Thị Thảo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Invoice-info.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2910" y="3740150"/>
            <a:ext cx="4010660" cy="270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 to</a:t>
            </a:r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cart , Reset ,Pay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Delete cart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Add,Update,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Delete,Search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555115" y="224917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Sell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Employee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355" y="880745"/>
            <a:ext cx="5838825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31280" y="794385"/>
            <a:ext cx="5663565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72835" y="3034030"/>
            <a:ext cx="5921375" cy="3176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020" y="101600"/>
            <a:ext cx="10971530" cy="657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360045"/>
            <a:ext cx="10289540" cy="613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Supplier and Invenoty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Hồ Thị Bích Liên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6710" y="3993515"/>
            <a:ext cx="421005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Nhacungcap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Hangtonkho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2690" y="3335655"/>
            <a:ext cx="3028950" cy="173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Update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Reset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585595" y="1936750"/>
            <a:ext cx="260731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Supplier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Inventory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Customer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4141" flipH="1" flipV="1">
            <a:off x="4455056" y="-3086385"/>
            <a:ext cx="10645858" cy="891469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7172246" y="3158189"/>
            <a:ext cx="2997849" cy="707344"/>
            <a:chOff x="7286546" y="2777189"/>
            <a:chExt cx="2997849" cy="707344"/>
          </a:xfrm>
        </p:grpSpPr>
        <p:sp>
          <p:nvSpPr>
            <p:cNvPr id="58" name="椭圆 1"/>
            <p:cNvSpPr>
              <a:spLocks noChangeArrowheads="1"/>
            </p:cNvSpPr>
            <p:nvPr/>
          </p:nvSpPr>
          <p:spPr bwMode="auto">
            <a:xfrm>
              <a:off x="7286546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52525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TextBox 32"/>
            <p:cNvSpPr txBox="1">
              <a:spLocks noChangeArrowheads="1"/>
            </p:cNvSpPr>
            <p:nvPr/>
          </p:nvSpPr>
          <p:spPr bwMode="auto">
            <a:xfrm>
              <a:off x="7345414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170480" y="2777778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Võ Hoàng Khải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Student1501207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90961" y="4520459"/>
            <a:ext cx="4069729" cy="706755"/>
            <a:chOff x="2171961" y="4139459"/>
            <a:chExt cx="4069729" cy="706755"/>
          </a:xfrm>
        </p:grpSpPr>
        <p:sp>
          <p:nvSpPr>
            <p:cNvPr id="63" name="椭圆 1"/>
            <p:cNvSpPr>
              <a:spLocks noChangeArrowheads="1"/>
            </p:cNvSpPr>
            <p:nvPr/>
          </p:nvSpPr>
          <p:spPr bwMode="auto">
            <a:xfrm>
              <a:off x="2171961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2230829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055895" y="4139459"/>
              <a:ext cx="318579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Nguyễn Lâm Chí Nguyễn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Student1501858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72247" y="4520602"/>
            <a:ext cx="2997849" cy="706755"/>
            <a:chOff x="7286547" y="4139602"/>
            <a:chExt cx="2997849" cy="706755"/>
          </a:xfrm>
        </p:grpSpPr>
        <p:sp>
          <p:nvSpPr>
            <p:cNvPr id="68" name="椭圆 1"/>
            <p:cNvSpPr>
              <a:spLocks noChangeArrowheads="1"/>
            </p:cNvSpPr>
            <p:nvPr/>
          </p:nvSpPr>
          <p:spPr bwMode="auto">
            <a:xfrm>
              <a:off x="7286547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TextBox 32"/>
            <p:cNvSpPr txBox="1">
              <a:spLocks noChangeArrowheads="1"/>
            </p:cNvSpPr>
            <p:nvPr/>
          </p:nvSpPr>
          <p:spPr bwMode="auto">
            <a:xfrm>
              <a:off x="7345415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170481" y="4139602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Trần Thị Thảo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Student1501216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032885" y="1188085"/>
            <a:ext cx="42278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cs typeface="+mn-ea"/>
                <a:sym typeface="+mn-lt"/>
              </a:rPr>
              <a:t>Flower Shop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790960" y="3158189"/>
            <a:ext cx="3068334" cy="707004"/>
            <a:chOff x="2171960" y="2777189"/>
            <a:chExt cx="3068334" cy="707004"/>
          </a:xfrm>
        </p:grpSpPr>
        <p:sp>
          <p:nvSpPr>
            <p:cNvPr id="76" name="椭圆 1"/>
            <p:cNvSpPr>
              <a:spLocks noChangeArrowheads="1"/>
            </p:cNvSpPr>
            <p:nvPr/>
          </p:nvSpPr>
          <p:spPr bwMode="auto">
            <a:xfrm>
              <a:off x="2171960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055894" y="2777438"/>
              <a:ext cx="218440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Hồ Thị Bích Liên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Student1506037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2230828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0" y="1573530"/>
            <a:ext cx="8721725" cy="4192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6900" y="976630"/>
            <a:ext cx="845883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94635" y="1475105"/>
            <a:ext cx="6333490" cy="3761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4529455" y="288925"/>
            <a:ext cx="2608580" cy="775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altLang="zh-CN" sz="4445" noProof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11430"/>
            <a:ext cx="11243945" cy="674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260" y="201930"/>
            <a:ext cx="11363325" cy="644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850" y="355600"/>
            <a:ext cx="10309860" cy="614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132715"/>
            <a:ext cx="10880725" cy="64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200" y="2597785"/>
            <a:ext cx="63734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Group1 </a:t>
            </a:r>
            <a:endParaRPr lang="en-US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Thank you everyone for listening.</a:t>
            </a:r>
            <a:endParaRPr lang="en-US" altLang="zh-CN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5163507" y="-1680402"/>
            <a:ext cx="8931694" cy="7479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Register-Login System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Nguyễn Lâm Chí Nguyễn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Employee,Customer.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7590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7050" y="4231640"/>
            <a:ext cx="237045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Permission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Login and Register 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5685" y="1400175"/>
            <a:ext cx="10370185" cy="4123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2980055" y="3039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5" y="6360160"/>
            <a:ext cx="1727200" cy="382905"/>
          </a:xfrm>
        </p:spPr>
        <p:txBody>
          <a:bodyPr>
            <a:normAutofit fontScale="70000"/>
          </a:bodyPr>
          <a:p>
            <a:r>
              <a:rPr lang="en-US" b="1">
                <a:sym typeface="+mn-ea"/>
              </a:rPr>
              <a:t>Register Form</a:t>
            </a:r>
            <a:endParaRPr lang="en-US" b="1"/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109210" y="636016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ym typeface="+mn-ea"/>
              </a:rPr>
              <a:t>Login Admin</a:t>
            </a:r>
            <a:endParaRPr lang="en-US" b="1"/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469755" y="6275705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ym typeface="+mn-ea"/>
              </a:rPr>
              <a:t>Logged in successfully</a:t>
            </a:r>
            <a:endParaRPr lang="en-US" sz="1800" b="1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85210" y="419735"/>
            <a:ext cx="4563745" cy="585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87385" y="419735"/>
            <a:ext cx="3840480" cy="5855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075" y="419735"/>
            <a:ext cx="3354705" cy="585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045" y="5999480"/>
            <a:ext cx="2300605" cy="382905"/>
          </a:xfrm>
        </p:spPr>
        <p:txBody>
          <a:bodyPr>
            <a:noAutofit/>
          </a:bodyPr>
          <a:p>
            <a:r>
              <a:rPr lang="en-US" sz="2000" b="1">
                <a:sym typeface="+mn-ea"/>
              </a:rPr>
              <a:t>Forget Password </a:t>
            </a:r>
            <a:endParaRPr lang="en-US" sz="2000" b="1"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72805" y="599948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ym typeface="+mn-ea"/>
              </a:rPr>
              <a:t>Edit Proflie</a:t>
            </a:r>
            <a:endParaRPr lang="en-US" sz="2000" b="1">
              <a:sym typeface="+mn-ea"/>
            </a:endParaRPr>
          </a:p>
          <a:p>
            <a:endParaRPr lang="en-US" sz="20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0" y="627380"/>
            <a:ext cx="5231765" cy="5010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3440" y="627380"/>
            <a:ext cx="6141720" cy="501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Product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Võ Hoàng Khải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96861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75715" y="3594100"/>
            <a:ext cx="3028950" cy="1715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Update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Reset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宽屏</PresentationFormat>
  <Paragraphs>121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1_Office 主题</vt:lpstr>
      <vt:lpstr>1_Office Theme</vt:lpstr>
      <vt:lpstr>2_Office Theme</vt:lpstr>
      <vt:lpstr>4_Office 主题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HP</cp:lastModifiedBy>
  <cp:revision>497</cp:revision>
  <dcterms:created xsi:type="dcterms:W3CDTF">2018-08-24T08:38:00Z</dcterms:created>
  <dcterms:modified xsi:type="dcterms:W3CDTF">2024-07-10T07:26:25Z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7E5D7816D66D4FAF91A5BE5C35C74900_13</vt:lpwstr>
  </property>
</Properties>
</file>