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  <p:sldMasterId id="2147483661" r:id="rId4"/>
    <p:sldMasterId id="2147483663" r:id="rId5"/>
    <p:sldMasterId id="2147483664" r:id="rId6"/>
  </p:sldMasterIdLst>
  <p:notesMasterIdLst>
    <p:notesMasterId r:id="rId13"/>
  </p:notesMasterIdLst>
  <p:handoutMasterIdLst>
    <p:handoutMasterId r:id="rId32"/>
  </p:handoutMasterIdLst>
  <p:sldIdLst>
    <p:sldId id="577" r:id="rId7"/>
    <p:sldId id="607" r:id="rId8"/>
    <p:sldId id="619" r:id="rId9"/>
    <p:sldId id="623" r:id="rId10"/>
    <p:sldId id="649" r:id="rId11"/>
    <p:sldId id="650" r:id="rId12"/>
    <p:sldId id="651" r:id="rId14"/>
    <p:sldId id="652" r:id="rId15"/>
    <p:sldId id="653" r:id="rId16"/>
    <p:sldId id="654" r:id="rId17"/>
    <p:sldId id="655" r:id="rId18"/>
    <p:sldId id="656" r:id="rId19"/>
    <p:sldId id="657" r:id="rId20"/>
    <p:sldId id="658" r:id="rId21"/>
    <p:sldId id="659" r:id="rId22"/>
    <p:sldId id="660" r:id="rId23"/>
    <p:sldId id="661" r:id="rId24"/>
    <p:sldId id="662" r:id="rId25"/>
    <p:sldId id="664" r:id="rId26"/>
    <p:sldId id="666" r:id="rId27"/>
    <p:sldId id="668" r:id="rId28"/>
    <p:sldId id="667" r:id="rId29"/>
    <p:sldId id="669" r:id="rId30"/>
    <p:sldId id="635" r:id="rId31"/>
  </p:sldIdLst>
  <p:sldSz cx="12192000" cy="6858000"/>
  <p:notesSz cx="6858000" cy="9144000"/>
  <p:embeddedFontLst>
    <p:embeddedFont>
      <p:font typeface="Calibri" panose="020F0502020204030204"/>
      <p:regular r:id="rId36"/>
      <p:bold r:id="rId37"/>
      <p:italic r:id="rId38"/>
      <p:boldItalic r:id="rId3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D0A4A5"/>
    <a:srgbClr val="DAB8B9"/>
    <a:srgbClr val="A45658"/>
    <a:srgbClr val="CD7F81"/>
    <a:srgbClr val="D4B588"/>
    <a:srgbClr val="E7CBA3"/>
    <a:srgbClr val="F4CD96"/>
    <a:srgbClr val="C1B199"/>
    <a:srgbClr val="AE9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559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106" y="1374"/>
      </p:cViewPr>
      <p:guideLst>
        <p:guide orient="horz" pos="2183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9" Type="http://schemas.openxmlformats.org/officeDocument/2006/relationships/font" Target="fonts/font4.fntdata"/><Relationship Id="rId38" Type="http://schemas.openxmlformats.org/officeDocument/2006/relationships/font" Target="fonts/font3.fntdata"/><Relationship Id="rId37" Type="http://schemas.openxmlformats.org/officeDocument/2006/relationships/font" Target="fonts/font2.fntdata"/><Relationship Id="rId36" Type="http://schemas.openxmlformats.org/officeDocument/2006/relationships/font" Target="fonts/font1.fntdata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FCF797E-0F98-4FBF-B001-2F886ADDD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BDCD27B4-F875-477E-9EE1-9D4B0D199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18356" y="3870544"/>
            <a:ext cx="6538587" cy="298745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2EC8-A6CF-4D52-9CF3-FAC9F2BDD0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8F44-7AC9-4693-85BE-6659836E20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30D57B47-5F05-4ED0-A436-CE6768BA53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6D7E76DB-A669-4A76-9E2C-61311E6FAE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30D57B47-5F05-4ED0-A436-CE6768BA53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6D7E76DB-A669-4A76-9E2C-61311E6FAE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52465BF6-BDCC-4097-9DB9-4B271592E63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5FF06989-8DBB-440C-8B0B-81BC7189984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0.png"/><Relationship Id="rId3" Type="http://schemas.openxmlformats.org/officeDocument/2006/relationships/tags" Target="../tags/tag12.xml"/><Relationship Id="rId2" Type="http://schemas.openxmlformats.org/officeDocument/2006/relationships/image" Target="../media/image9.png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4.png"/><Relationship Id="rId3" Type="http://schemas.openxmlformats.org/officeDocument/2006/relationships/tags" Target="../tags/tag16.xml"/><Relationship Id="rId2" Type="http://schemas.openxmlformats.org/officeDocument/2006/relationships/image" Target="../media/image13.png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6.png"/><Relationship Id="rId7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tags" Target="../tags/tag6.xml"/><Relationship Id="rId4" Type="http://schemas.openxmlformats.org/officeDocument/2006/relationships/image" Target="../media/image4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tags" Target="../tags/tag10.xml"/><Relationship Id="rId3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7394" flipV="1">
            <a:off x="6436047" y="-2735137"/>
            <a:ext cx="8931694" cy="747927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31215" y="95250"/>
            <a:ext cx="4730750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400" spc="1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+mn-ea"/>
                <a:sym typeface="+mn-lt"/>
              </a:rPr>
              <a:t>Flower Shop</a:t>
            </a:r>
            <a:endParaRPr lang="en-US" altLang="zh-CN" sz="4400" spc="10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34490" y="1095375"/>
            <a:ext cx="8509635" cy="5295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150" y="252730"/>
            <a:ext cx="4423410" cy="541655"/>
          </a:xfrm>
        </p:spPr>
        <p:txBody>
          <a:bodyPr>
            <a:normAutofit fontScale="90000"/>
          </a:bodyPr>
          <a:p>
            <a:r>
              <a:rPr lang="en-US" altLang="zh-CN" sz="4445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Database</a:t>
            </a:r>
            <a:endParaRPr lang="en-US" sz="4445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8600" y="1287145"/>
            <a:ext cx="5229860" cy="41344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60085" y="1287145"/>
            <a:ext cx="6105525" cy="4133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8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35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30020" flipV="1">
            <a:off x="6525329" y="-2260964"/>
            <a:ext cx="8532090" cy="714465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698750" y="1959610"/>
            <a:ext cx="5793740" cy="2291715"/>
            <a:chOff x="4896548" y="2361974"/>
            <a:chExt cx="5675850" cy="2292014"/>
          </a:xfrm>
        </p:grpSpPr>
        <p:sp>
          <p:nvSpPr>
            <p:cNvPr id="5" name="矩形 4"/>
            <p:cNvSpPr/>
            <p:nvPr/>
          </p:nvSpPr>
          <p:spPr>
            <a:xfrm flipV="1">
              <a:off x="7147940" y="4601432"/>
              <a:ext cx="1173419" cy="52556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896548" y="2361974"/>
              <a:ext cx="5675850" cy="11634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rPr>
                <a:t>Sell</a:t>
              </a:r>
              <a:endParaRPr kumimoji="0" lang="en-US" altLang="zh-CN" sz="3600" b="0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 w="12700">
                    <a:solidFill>
                      <a:schemeClr val="accent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640000" algn="bl" rotWithShape="0">
                      <a:schemeClr val="accent1"/>
                    </a:outerShdw>
                  </a:effectLst>
                  <a:uLnTx/>
                  <a:uFillTx/>
                  <a:cs typeface="+mn-ea"/>
                  <a:sym typeface="+mn-lt"/>
                </a:rPr>
                <a:t>Trần Thị Thảo</a:t>
              </a:r>
              <a:endParaRPr kumimoji="0" lang="en-US" altLang="zh-CN" sz="3600" b="0" i="0" u="none" strike="noStrike" kern="1200" cap="none" spc="0" normalizeH="0" baseline="0" noProof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368890" y="2108200"/>
            <a:ext cx="3447781" cy="3146640"/>
            <a:chOff x="3313039" y="1452348"/>
            <a:chExt cx="2549463" cy="2488782"/>
          </a:xfrm>
        </p:grpSpPr>
        <p:sp>
          <p:nvSpPr>
            <p:cNvPr id="31" name="Freeform 5"/>
            <p:cNvSpPr/>
            <p:nvPr/>
          </p:nvSpPr>
          <p:spPr bwMode="auto">
            <a:xfrm>
              <a:off x="3313039" y="1452348"/>
              <a:ext cx="1335161" cy="1290862"/>
            </a:xfrm>
            <a:custGeom>
              <a:avLst/>
              <a:gdLst>
                <a:gd name="T0" fmla="*/ 58 w 126"/>
                <a:gd name="T1" fmla="*/ 125 h 125"/>
                <a:gd name="T2" fmla="*/ 68 w 126"/>
                <a:gd name="T3" fmla="*/ 125 h 125"/>
                <a:gd name="T4" fmla="*/ 122 w 126"/>
                <a:gd name="T5" fmla="*/ 125 h 125"/>
                <a:gd name="T6" fmla="*/ 126 w 126"/>
                <a:gd name="T7" fmla="*/ 122 h 125"/>
                <a:gd name="T8" fmla="*/ 126 w 126"/>
                <a:gd name="T9" fmla="*/ 67 h 125"/>
                <a:gd name="T10" fmla="*/ 126 w 126"/>
                <a:gd name="T11" fmla="*/ 58 h 125"/>
                <a:gd name="T12" fmla="*/ 68 w 126"/>
                <a:gd name="T13" fmla="*/ 0 h 125"/>
                <a:gd name="T14" fmla="*/ 58 w 126"/>
                <a:gd name="T15" fmla="*/ 0 h 125"/>
                <a:gd name="T16" fmla="*/ 4 w 126"/>
                <a:gd name="T17" fmla="*/ 0 h 125"/>
                <a:gd name="T18" fmla="*/ 0 w 126"/>
                <a:gd name="T19" fmla="*/ 4 h 125"/>
                <a:gd name="T20" fmla="*/ 0 w 126"/>
                <a:gd name="T21" fmla="*/ 58 h 125"/>
                <a:gd name="T22" fmla="*/ 0 w 126"/>
                <a:gd name="T23" fmla="*/ 67 h 125"/>
                <a:gd name="T24" fmla="*/ 58 w 126"/>
                <a:gd name="T2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5">
                  <a:moveTo>
                    <a:pt x="58" y="125"/>
                  </a:moveTo>
                  <a:cubicBezTo>
                    <a:pt x="68" y="125"/>
                    <a:pt x="68" y="125"/>
                    <a:pt x="68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4" y="125"/>
                    <a:pt x="126" y="124"/>
                    <a:pt x="126" y="122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6" y="58"/>
                    <a:pt x="126" y="58"/>
                    <a:pt x="126" y="58"/>
                  </a:cubicBezTo>
                  <a:cubicBezTo>
                    <a:pt x="126" y="26"/>
                    <a:pt x="99" y="0"/>
                    <a:pt x="6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99"/>
                    <a:pt x="26" y="125"/>
                    <a:pt x="58" y="125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4749867" y="2856805"/>
              <a:ext cx="1112635" cy="1084325"/>
            </a:xfrm>
            <a:custGeom>
              <a:avLst/>
              <a:gdLst>
                <a:gd name="T0" fmla="*/ 56 w 105"/>
                <a:gd name="T1" fmla="*/ 0 h 105"/>
                <a:gd name="T2" fmla="*/ 48 w 105"/>
                <a:gd name="T3" fmla="*/ 0 h 105"/>
                <a:gd name="T4" fmla="*/ 3 w 105"/>
                <a:gd name="T5" fmla="*/ 0 h 105"/>
                <a:gd name="T6" fmla="*/ 0 w 105"/>
                <a:gd name="T7" fmla="*/ 3 h 105"/>
                <a:gd name="T8" fmla="*/ 0 w 105"/>
                <a:gd name="T9" fmla="*/ 48 h 105"/>
                <a:gd name="T10" fmla="*/ 0 w 105"/>
                <a:gd name="T11" fmla="*/ 56 h 105"/>
                <a:gd name="T12" fmla="*/ 48 w 105"/>
                <a:gd name="T13" fmla="*/ 105 h 105"/>
                <a:gd name="T14" fmla="*/ 56 w 105"/>
                <a:gd name="T15" fmla="*/ 105 h 105"/>
                <a:gd name="T16" fmla="*/ 101 w 105"/>
                <a:gd name="T17" fmla="*/ 105 h 105"/>
                <a:gd name="T18" fmla="*/ 105 w 105"/>
                <a:gd name="T19" fmla="*/ 101 h 105"/>
                <a:gd name="T20" fmla="*/ 105 w 105"/>
                <a:gd name="T21" fmla="*/ 56 h 105"/>
                <a:gd name="T22" fmla="*/ 105 w 105"/>
                <a:gd name="T23" fmla="*/ 48 h 105"/>
                <a:gd name="T24" fmla="*/ 56 w 105"/>
                <a:gd name="T2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05">
                  <a:moveTo>
                    <a:pt x="56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83"/>
                    <a:pt x="22" y="105"/>
                    <a:pt x="48" y="105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5"/>
                    <a:pt x="105" y="103"/>
                    <a:pt x="105" y="101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22"/>
                    <a:pt x="83" y="0"/>
                    <a:pt x="56" y="0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4749866" y="1896404"/>
              <a:ext cx="879512" cy="857133"/>
            </a:xfrm>
            <a:custGeom>
              <a:avLst/>
              <a:gdLst>
                <a:gd name="T0" fmla="*/ 0 w 83"/>
                <a:gd name="T1" fmla="*/ 38 h 83"/>
                <a:gd name="T2" fmla="*/ 0 w 83"/>
                <a:gd name="T3" fmla="*/ 45 h 83"/>
                <a:gd name="T4" fmla="*/ 0 w 83"/>
                <a:gd name="T5" fmla="*/ 80 h 83"/>
                <a:gd name="T6" fmla="*/ 3 w 83"/>
                <a:gd name="T7" fmla="*/ 83 h 83"/>
                <a:gd name="T8" fmla="*/ 38 w 83"/>
                <a:gd name="T9" fmla="*/ 83 h 83"/>
                <a:gd name="T10" fmla="*/ 45 w 83"/>
                <a:gd name="T11" fmla="*/ 83 h 83"/>
                <a:gd name="T12" fmla="*/ 83 w 83"/>
                <a:gd name="T13" fmla="*/ 45 h 83"/>
                <a:gd name="T14" fmla="*/ 83 w 83"/>
                <a:gd name="T15" fmla="*/ 38 h 83"/>
                <a:gd name="T16" fmla="*/ 83 w 83"/>
                <a:gd name="T17" fmla="*/ 3 h 83"/>
                <a:gd name="T18" fmla="*/ 80 w 83"/>
                <a:gd name="T19" fmla="*/ 0 h 83"/>
                <a:gd name="T20" fmla="*/ 45 w 83"/>
                <a:gd name="T21" fmla="*/ 0 h 83"/>
                <a:gd name="T22" fmla="*/ 38 w 83"/>
                <a:gd name="T23" fmla="*/ 0 h 83"/>
                <a:gd name="T24" fmla="*/ 0 w 83"/>
                <a:gd name="T25" fmla="*/ 3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83">
                  <a:moveTo>
                    <a:pt x="0" y="38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1"/>
                    <a:pt x="1" y="83"/>
                    <a:pt x="3" y="83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66" y="83"/>
                    <a:pt x="83" y="65"/>
                    <a:pt x="83" y="45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1"/>
                    <a:pt x="81" y="0"/>
                    <a:pt x="8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3674907" y="2856804"/>
              <a:ext cx="964284" cy="939748"/>
            </a:xfrm>
            <a:custGeom>
              <a:avLst/>
              <a:gdLst>
                <a:gd name="T0" fmla="*/ 91 w 91"/>
                <a:gd name="T1" fmla="*/ 49 h 91"/>
                <a:gd name="T2" fmla="*/ 91 w 91"/>
                <a:gd name="T3" fmla="*/ 42 h 91"/>
                <a:gd name="T4" fmla="*/ 91 w 91"/>
                <a:gd name="T5" fmla="*/ 3 h 91"/>
                <a:gd name="T6" fmla="*/ 88 w 91"/>
                <a:gd name="T7" fmla="*/ 0 h 91"/>
                <a:gd name="T8" fmla="*/ 49 w 91"/>
                <a:gd name="T9" fmla="*/ 0 h 91"/>
                <a:gd name="T10" fmla="*/ 42 w 91"/>
                <a:gd name="T11" fmla="*/ 0 h 91"/>
                <a:gd name="T12" fmla="*/ 0 w 91"/>
                <a:gd name="T13" fmla="*/ 42 h 91"/>
                <a:gd name="T14" fmla="*/ 0 w 91"/>
                <a:gd name="T15" fmla="*/ 49 h 91"/>
                <a:gd name="T16" fmla="*/ 0 w 91"/>
                <a:gd name="T17" fmla="*/ 88 h 91"/>
                <a:gd name="T18" fmla="*/ 3 w 91"/>
                <a:gd name="T19" fmla="*/ 91 h 91"/>
                <a:gd name="T20" fmla="*/ 42 w 91"/>
                <a:gd name="T21" fmla="*/ 91 h 91"/>
                <a:gd name="T22" fmla="*/ 49 w 91"/>
                <a:gd name="T23" fmla="*/ 91 h 91"/>
                <a:gd name="T24" fmla="*/ 91 w 91"/>
                <a:gd name="T25" fmla="*/ 4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91">
                  <a:moveTo>
                    <a:pt x="91" y="49"/>
                  </a:moveTo>
                  <a:cubicBezTo>
                    <a:pt x="91" y="42"/>
                    <a:pt x="91" y="42"/>
                    <a:pt x="91" y="42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89" y="0"/>
                    <a:pt x="88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9"/>
                    <a:pt x="1" y="91"/>
                    <a:pt x="3" y="91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72" y="91"/>
                    <a:pt x="91" y="72"/>
                    <a:pt x="91" y="49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>
              <a:spLocks noEditPoints="1"/>
            </p:cNvSpPr>
            <p:nvPr/>
          </p:nvSpPr>
          <p:spPr bwMode="auto">
            <a:xfrm>
              <a:off x="4953000" y="3134999"/>
              <a:ext cx="537633" cy="432000"/>
            </a:xfrm>
            <a:custGeom>
              <a:avLst/>
              <a:gdLst>
                <a:gd name="T0" fmla="*/ 44 w 57"/>
                <a:gd name="T1" fmla="*/ 17 h 48"/>
                <a:gd name="T2" fmla="*/ 22 w 57"/>
                <a:gd name="T3" fmla="*/ 0 h 48"/>
                <a:gd name="T4" fmla="*/ 0 w 57"/>
                <a:gd name="T5" fmla="*/ 17 h 48"/>
                <a:gd name="T6" fmla="*/ 7 w 57"/>
                <a:gd name="T7" fmla="*/ 30 h 48"/>
                <a:gd name="T8" fmla="*/ 7 w 57"/>
                <a:gd name="T9" fmla="*/ 41 h 48"/>
                <a:gd name="T10" fmla="*/ 16 w 57"/>
                <a:gd name="T11" fmla="*/ 34 h 48"/>
                <a:gd name="T12" fmla="*/ 22 w 57"/>
                <a:gd name="T13" fmla="*/ 35 h 48"/>
                <a:gd name="T14" fmla="*/ 44 w 57"/>
                <a:gd name="T15" fmla="*/ 17 h 48"/>
                <a:gd name="T16" fmla="*/ 22 w 57"/>
                <a:gd name="T17" fmla="*/ 31 h 48"/>
                <a:gd name="T18" fmla="*/ 16 w 57"/>
                <a:gd name="T19" fmla="*/ 30 h 48"/>
                <a:gd name="T20" fmla="*/ 10 w 57"/>
                <a:gd name="T21" fmla="*/ 35 h 48"/>
                <a:gd name="T22" fmla="*/ 9 w 57"/>
                <a:gd name="T23" fmla="*/ 28 h 48"/>
                <a:gd name="T24" fmla="*/ 3 w 57"/>
                <a:gd name="T25" fmla="*/ 17 h 48"/>
                <a:gd name="T26" fmla="*/ 22 w 57"/>
                <a:gd name="T27" fmla="*/ 3 h 48"/>
                <a:gd name="T28" fmla="*/ 40 w 57"/>
                <a:gd name="T29" fmla="*/ 17 h 48"/>
                <a:gd name="T30" fmla="*/ 22 w 57"/>
                <a:gd name="T31" fmla="*/ 31 h 48"/>
                <a:gd name="T32" fmla="*/ 45 w 57"/>
                <a:gd name="T33" fmla="*/ 11 h 48"/>
                <a:gd name="T34" fmla="*/ 47 w 57"/>
                <a:gd name="T35" fmla="*/ 18 h 48"/>
                <a:gd name="T36" fmla="*/ 40 w 57"/>
                <a:gd name="T37" fmla="*/ 32 h 48"/>
                <a:gd name="T38" fmla="*/ 23 w 57"/>
                <a:gd name="T39" fmla="*/ 37 h 48"/>
                <a:gd name="T40" fmla="*/ 23 w 57"/>
                <a:gd name="T41" fmla="*/ 37 h 48"/>
                <a:gd name="T42" fmla="*/ 37 w 57"/>
                <a:gd name="T43" fmla="*/ 42 h 48"/>
                <a:gd name="T44" fmla="*/ 42 w 57"/>
                <a:gd name="T45" fmla="*/ 41 h 48"/>
                <a:gd name="T46" fmla="*/ 50 w 57"/>
                <a:gd name="T47" fmla="*/ 48 h 48"/>
                <a:gd name="T48" fmla="*/ 51 w 57"/>
                <a:gd name="T49" fmla="*/ 38 h 48"/>
                <a:gd name="T50" fmla="*/ 57 w 57"/>
                <a:gd name="T51" fmla="*/ 26 h 48"/>
                <a:gd name="T52" fmla="*/ 45 w 57"/>
                <a:gd name="T53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7" h="48">
                  <a:moveTo>
                    <a:pt x="44" y="17"/>
                  </a:moveTo>
                  <a:cubicBezTo>
                    <a:pt x="44" y="7"/>
                    <a:pt x="34" y="0"/>
                    <a:pt x="22" y="0"/>
                  </a:cubicBezTo>
                  <a:cubicBezTo>
                    <a:pt x="10" y="0"/>
                    <a:pt x="0" y="7"/>
                    <a:pt x="0" y="17"/>
                  </a:cubicBezTo>
                  <a:cubicBezTo>
                    <a:pt x="0" y="22"/>
                    <a:pt x="2" y="27"/>
                    <a:pt x="7" y="30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8" y="34"/>
                    <a:pt x="20" y="35"/>
                    <a:pt x="22" y="35"/>
                  </a:cubicBezTo>
                  <a:cubicBezTo>
                    <a:pt x="34" y="35"/>
                    <a:pt x="44" y="27"/>
                    <a:pt x="44" y="17"/>
                  </a:cubicBezTo>
                  <a:close/>
                  <a:moveTo>
                    <a:pt x="22" y="31"/>
                  </a:moveTo>
                  <a:cubicBezTo>
                    <a:pt x="19" y="31"/>
                    <a:pt x="18" y="31"/>
                    <a:pt x="16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6" y="25"/>
                    <a:pt x="3" y="22"/>
                    <a:pt x="3" y="17"/>
                  </a:cubicBezTo>
                  <a:cubicBezTo>
                    <a:pt x="3" y="9"/>
                    <a:pt x="12" y="3"/>
                    <a:pt x="22" y="3"/>
                  </a:cubicBezTo>
                  <a:cubicBezTo>
                    <a:pt x="32" y="3"/>
                    <a:pt x="40" y="9"/>
                    <a:pt x="40" y="17"/>
                  </a:cubicBezTo>
                  <a:cubicBezTo>
                    <a:pt x="40" y="25"/>
                    <a:pt x="32" y="31"/>
                    <a:pt x="22" y="31"/>
                  </a:cubicBezTo>
                  <a:close/>
                  <a:moveTo>
                    <a:pt x="45" y="11"/>
                  </a:moveTo>
                  <a:cubicBezTo>
                    <a:pt x="46" y="13"/>
                    <a:pt x="47" y="16"/>
                    <a:pt x="47" y="18"/>
                  </a:cubicBezTo>
                  <a:cubicBezTo>
                    <a:pt x="47" y="24"/>
                    <a:pt x="44" y="28"/>
                    <a:pt x="40" y="32"/>
                  </a:cubicBezTo>
                  <a:cubicBezTo>
                    <a:pt x="36" y="35"/>
                    <a:pt x="30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7" y="40"/>
                    <a:pt x="31" y="42"/>
                    <a:pt x="37" y="42"/>
                  </a:cubicBezTo>
                  <a:cubicBezTo>
                    <a:pt x="39" y="42"/>
                    <a:pt x="40" y="42"/>
                    <a:pt x="42" y="41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5" y="35"/>
                    <a:pt x="57" y="30"/>
                    <a:pt x="57" y="26"/>
                  </a:cubicBezTo>
                  <a:cubicBezTo>
                    <a:pt x="57" y="19"/>
                    <a:pt x="52" y="14"/>
                    <a:pt x="45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32"/>
            <p:cNvSpPr>
              <a:spLocks noEditPoints="1"/>
            </p:cNvSpPr>
            <p:nvPr/>
          </p:nvSpPr>
          <p:spPr bwMode="auto">
            <a:xfrm>
              <a:off x="3839400" y="1835074"/>
              <a:ext cx="501791" cy="468000"/>
            </a:xfrm>
            <a:custGeom>
              <a:avLst/>
              <a:gdLst>
                <a:gd name="T0" fmla="*/ 306 w 377"/>
                <a:gd name="T1" fmla="*/ 87 h 363"/>
                <a:gd name="T2" fmla="*/ 172 w 377"/>
                <a:gd name="T3" fmla="*/ 229 h 363"/>
                <a:gd name="T4" fmla="*/ 212 w 377"/>
                <a:gd name="T5" fmla="*/ 276 h 363"/>
                <a:gd name="T6" fmla="*/ 377 w 377"/>
                <a:gd name="T7" fmla="*/ 118 h 363"/>
                <a:gd name="T8" fmla="*/ 330 w 377"/>
                <a:gd name="T9" fmla="*/ 71 h 363"/>
                <a:gd name="T10" fmla="*/ 306 w 377"/>
                <a:gd name="T11" fmla="*/ 87 h 363"/>
                <a:gd name="T12" fmla="*/ 306 w 377"/>
                <a:gd name="T13" fmla="*/ 87 h 363"/>
                <a:gd name="T14" fmla="*/ 157 w 377"/>
                <a:gd name="T15" fmla="*/ 260 h 363"/>
                <a:gd name="T16" fmla="*/ 157 w 377"/>
                <a:gd name="T17" fmla="*/ 284 h 363"/>
                <a:gd name="T18" fmla="*/ 188 w 377"/>
                <a:gd name="T19" fmla="*/ 284 h 363"/>
                <a:gd name="T20" fmla="*/ 157 w 377"/>
                <a:gd name="T21" fmla="*/ 260 h 363"/>
                <a:gd name="T22" fmla="*/ 55 w 377"/>
                <a:gd name="T23" fmla="*/ 213 h 363"/>
                <a:gd name="T24" fmla="*/ 55 w 377"/>
                <a:gd name="T25" fmla="*/ 237 h 363"/>
                <a:gd name="T26" fmla="*/ 141 w 377"/>
                <a:gd name="T27" fmla="*/ 237 h 363"/>
                <a:gd name="T28" fmla="*/ 141 w 377"/>
                <a:gd name="T29" fmla="*/ 237 h 363"/>
                <a:gd name="T30" fmla="*/ 165 w 377"/>
                <a:gd name="T31" fmla="*/ 213 h 363"/>
                <a:gd name="T32" fmla="*/ 55 w 377"/>
                <a:gd name="T33" fmla="*/ 213 h 363"/>
                <a:gd name="T34" fmla="*/ 259 w 377"/>
                <a:gd name="T35" fmla="*/ 118 h 363"/>
                <a:gd name="T36" fmla="*/ 55 w 377"/>
                <a:gd name="T37" fmla="*/ 118 h 363"/>
                <a:gd name="T38" fmla="*/ 55 w 377"/>
                <a:gd name="T39" fmla="*/ 142 h 363"/>
                <a:gd name="T40" fmla="*/ 235 w 377"/>
                <a:gd name="T41" fmla="*/ 142 h 363"/>
                <a:gd name="T42" fmla="*/ 259 w 377"/>
                <a:gd name="T43" fmla="*/ 118 h 363"/>
                <a:gd name="T44" fmla="*/ 55 w 377"/>
                <a:gd name="T45" fmla="*/ 189 h 363"/>
                <a:gd name="T46" fmla="*/ 180 w 377"/>
                <a:gd name="T47" fmla="*/ 189 h 363"/>
                <a:gd name="T48" fmla="*/ 212 w 377"/>
                <a:gd name="T49" fmla="*/ 166 h 363"/>
                <a:gd name="T50" fmla="*/ 55 w 377"/>
                <a:gd name="T51" fmla="*/ 166 h 363"/>
                <a:gd name="T52" fmla="*/ 55 w 377"/>
                <a:gd name="T53" fmla="*/ 189 h 363"/>
                <a:gd name="T54" fmla="*/ 282 w 377"/>
                <a:gd name="T55" fmla="*/ 331 h 363"/>
                <a:gd name="T56" fmla="*/ 23 w 377"/>
                <a:gd name="T57" fmla="*/ 331 h 363"/>
                <a:gd name="T58" fmla="*/ 23 w 377"/>
                <a:gd name="T59" fmla="*/ 79 h 363"/>
                <a:gd name="T60" fmla="*/ 78 w 377"/>
                <a:gd name="T61" fmla="*/ 79 h 363"/>
                <a:gd name="T62" fmla="*/ 78 w 377"/>
                <a:gd name="T63" fmla="*/ 32 h 363"/>
                <a:gd name="T64" fmla="*/ 282 w 377"/>
                <a:gd name="T65" fmla="*/ 32 h 363"/>
                <a:gd name="T66" fmla="*/ 282 w 377"/>
                <a:gd name="T67" fmla="*/ 95 h 363"/>
                <a:gd name="T68" fmla="*/ 306 w 377"/>
                <a:gd name="T69" fmla="*/ 63 h 363"/>
                <a:gd name="T70" fmla="*/ 306 w 377"/>
                <a:gd name="T71" fmla="*/ 0 h 363"/>
                <a:gd name="T72" fmla="*/ 63 w 377"/>
                <a:gd name="T73" fmla="*/ 0 h 363"/>
                <a:gd name="T74" fmla="*/ 0 w 377"/>
                <a:gd name="T75" fmla="*/ 63 h 363"/>
                <a:gd name="T76" fmla="*/ 0 w 377"/>
                <a:gd name="T77" fmla="*/ 363 h 363"/>
                <a:gd name="T78" fmla="*/ 306 w 377"/>
                <a:gd name="T79" fmla="*/ 363 h 363"/>
                <a:gd name="T80" fmla="*/ 306 w 377"/>
                <a:gd name="T81" fmla="*/ 205 h 363"/>
                <a:gd name="T82" fmla="*/ 282 w 377"/>
                <a:gd name="T83" fmla="*/ 237 h 363"/>
                <a:gd name="T84" fmla="*/ 282 w 377"/>
                <a:gd name="T85" fmla="*/ 331 h 363"/>
                <a:gd name="T86" fmla="*/ 55 w 377"/>
                <a:gd name="T87" fmla="*/ 292 h 363"/>
                <a:gd name="T88" fmla="*/ 141 w 377"/>
                <a:gd name="T89" fmla="*/ 292 h 363"/>
                <a:gd name="T90" fmla="*/ 141 w 377"/>
                <a:gd name="T91" fmla="*/ 260 h 363"/>
                <a:gd name="T92" fmla="*/ 55 w 377"/>
                <a:gd name="T93" fmla="*/ 260 h 363"/>
                <a:gd name="T94" fmla="*/ 55 w 377"/>
                <a:gd name="T95" fmla="*/ 29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7" h="363">
                  <a:moveTo>
                    <a:pt x="306" y="87"/>
                  </a:moveTo>
                  <a:lnTo>
                    <a:pt x="172" y="229"/>
                  </a:lnTo>
                  <a:lnTo>
                    <a:pt x="212" y="276"/>
                  </a:lnTo>
                  <a:lnTo>
                    <a:pt x="377" y="118"/>
                  </a:lnTo>
                  <a:lnTo>
                    <a:pt x="330" y="71"/>
                  </a:lnTo>
                  <a:lnTo>
                    <a:pt x="306" y="87"/>
                  </a:lnTo>
                  <a:lnTo>
                    <a:pt x="306" y="87"/>
                  </a:lnTo>
                  <a:close/>
                  <a:moveTo>
                    <a:pt x="157" y="260"/>
                  </a:moveTo>
                  <a:lnTo>
                    <a:pt x="157" y="284"/>
                  </a:lnTo>
                  <a:lnTo>
                    <a:pt x="188" y="284"/>
                  </a:lnTo>
                  <a:lnTo>
                    <a:pt x="157" y="260"/>
                  </a:lnTo>
                  <a:close/>
                  <a:moveTo>
                    <a:pt x="55" y="213"/>
                  </a:moveTo>
                  <a:lnTo>
                    <a:pt x="55" y="237"/>
                  </a:lnTo>
                  <a:lnTo>
                    <a:pt x="141" y="237"/>
                  </a:lnTo>
                  <a:lnTo>
                    <a:pt x="141" y="237"/>
                  </a:lnTo>
                  <a:lnTo>
                    <a:pt x="165" y="213"/>
                  </a:lnTo>
                  <a:lnTo>
                    <a:pt x="55" y="213"/>
                  </a:lnTo>
                  <a:close/>
                  <a:moveTo>
                    <a:pt x="259" y="118"/>
                  </a:moveTo>
                  <a:lnTo>
                    <a:pt x="55" y="118"/>
                  </a:lnTo>
                  <a:lnTo>
                    <a:pt x="55" y="142"/>
                  </a:lnTo>
                  <a:lnTo>
                    <a:pt x="235" y="142"/>
                  </a:lnTo>
                  <a:lnTo>
                    <a:pt x="259" y="118"/>
                  </a:lnTo>
                  <a:close/>
                  <a:moveTo>
                    <a:pt x="55" y="189"/>
                  </a:moveTo>
                  <a:lnTo>
                    <a:pt x="180" y="189"/>
                  </a:lnTo>
                  <a:lnTo>
                    <a:pt x="212" y="166"/>
                  </a:lnTo>
                  <a:lnTo>
                    <a:pt x="55" y="166"/>
                  </a:lnTo>
                  <a:lnTo>
                    <a:pt x="55" y="189"/>
                  </a:lnTo>
                  <a:close/>
                  <a:moveTo>
                    <a:pt x="282" y="331"/>
                  </a:moveTo>
                  <a:lnTo>
                    <a:pt x="23" y="331"/>
                  </a:lnTo>
                  <a:lnTo>
                    <a:pt x="23" y="79"/>
                  </a:lnTo>
                  <a:lnTo>
                    <a:pt x="78" y="79"/>
                  </a:lnTo>
                  <a:lnTo>
                    <a:pt x="78" y="32"/>
                  </a:lnTo>
                  <a:lnTo>
                    <a:pt x="282" y="32"/>
                  </a:lnTo>
                  <a:lnTo>
                    <a:pt x="282" y="95"/>
                  </a:lnTo>
                  <a:lnTo>
                    <a:pt x="306" y="63"/>
                  </a:lnTo>
                  <a:lnTo>
                    <a:pt x="306" y="0"/>
                  </a:lnTo>
                  <a:lnTo>
                    <a:pt x="63" y="0"/>
                  </a:lnTo>
                  <a:lnTo>
                    <a:pt x="0" y="63"/>
                  </a:lnTo>
                  <a:lnTo>
                    <a:pt x="0" y="363"/>
                  </a:lnTo>
                  <a:lnTo>
                    <a:pt x="306" y="363"/>
                  </a:lnTo>
                  <a:lnTo>
                    <a:pt x="306" y="205"/>
                  </a:lnTo>
                  <a:lnTo>
                    <a:pt x="282" y="237"/>
                  </a:lnTo>
                  <a:lnTo>
                    <a:pt x="282" y="331"/>
                  </a:lnTo>
                  <a:close/>
                  <a:moveTo>
                    <a:pt x="55" y="292"/>
                  </a:moveTo>
                  <a:lnTo>
                    <a:pt x="141" y="292"/>
                  </a:lnTo>
                  <a:lnTo>
                    <a:pt x="141" y="260"/>
                  </a:lnTo>
                  <a:lnTo>
                    <a:pt x="55" y="260"/>
                  </a:lnTo>
                  <a:lnTo>
                    <a:pt x="55" y="2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1" name="TextBox 76"/>
          <p:cNvSpPr txBox="1"/>
          <p:nvPr/>
        </p:nvSpPr>
        <p:spPr>
          <a:xfrm>
            <a:off x="7968615" y="4231640"/>
            <a:ext cx="2898775" cy="107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Database: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Invoice,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Invoice-info.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76"/>
          <p:cNvSpPr txBox="1"/>
          <p:nvPr/>
        </p:nvSpPr>
        <p:spPr>
          <a:xfrm>
            <a:off x="7886065" y="2265680"/>
            <a:ext cx="260731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Admin and User</a:t>
            </a:r>
            <a:endParaRPr lang="zh-CN" altLang="en-US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138555" y="4231640"/>
            <a:ext cx="302895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Add to</a:t>
            </a:r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 cart</a:t>
            </a:r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 Pay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TextBox 76"/>
          <p:cNvSpPr txBox="1"/>
          <p:nvPr/>
        </p:nvSpPr>
        <p:spPr>
          <a:xfrm>
            <a:off x="1697355" y="1936750"/>
            <a:ext cx="2607310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Product 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Product-Detail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150" y="252730"/>
            <a:ext cx="4423410" cy="541655"/>
          </a:xfrm>
        </p:spPr>
        <p:txBody>
          <a:bodyPr>
            <a:normAutofit fontScale="90000"/>
          </a:bodyPr>
          <a:p>
            <a:r>
              <a:rPr lang="en-US" altLang="zh-CN" sz="4445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Database</a:t>
            </a:r>
            <a:endParaRPr lang="en-US" sz="4445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3355" y="1219200"/>
            <a:ext cx="5838825" cy="3400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31280" y="1219200"/>
            <a:ext cx="5663565" cy="1854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8020" y="101600"/>
            <a:ext cx="10971530" cy="6570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30020" flipV="1">
            <a:off x="6525329" y="-2260964"/>
            <a:ext cx="8532090" cy="714465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698750" y="1959610"/>
            <a:ext cx="5793740" cy="2291715"/>
            <a:chOff x="4896548" y="2361974"/>
            <a:chExt cx="5675850" cy="2292014"/>
          </a:xfrm>
        </p:grpSpPr>
        <p:sp>
          <p:nvSpPr>
            <p:cNvPr id="5" name="矩形 4"/>
            <p:cNvSpPr/>
            <p:nvPr/>
          </p:nvSpPr>
          <p:spPr>
            <a:xfrm flipV="1">
              <a:off x="7147940" y="4601432"/>
              <a:ext cx="1173419" cy="52556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896548" y="2361974"/>
              <a:ext cx="5675850" cy="11634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rPr>
                <a:t>Supplier and Invenoty</a:t>
              </a:r>
              <a:endParaRPr kumimoji="0" lang="en-US" altLang="zh-CN" sz="3600" b="0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 w="12700">
                    <a:solidFill>
                      <a:schemeClr val="accent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640000" algn="bl" rotWithShape="0">
                      <a:schemeClr val="accent1"/>
                    </a:outerShdw>
                  </a:effectLst>
                  <a:uLnTx/>
                  <a:uFillTx/>
                  <a:cs typeface="+mn-ea"/>
                  <a:sym typeface="+mn-lt"/>
                </a:rPr>
                <a:t>Hồ Thị Bích Liên</a:t>
              </a:r>
              <a:endParaRPr kumimoji="0" lang="en-US" altLang="zh-CN" sz="3600" b="0" i="0" u="none" strike="noStrike" kern="1200" cap="none" spc="0" normalizeH="0" baseline="0" noProof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368890" y="2108200"/>
            <a:ext cx="3447781" cy="3146640"/>
            <a:chOff x="3313039" y="1452348"/>
            <a:chExt cx="2549463" cy="2488782"/>
          </a:xfrm>
        </p:grpSpPr>
        <p:sp>
          <p:nvSpPr>
            <p:cNvPr id="31" name="Freeform 5"/>
            <p:cNvSpPr/>
            <p:nvPr/>
          </p:nvSpPr>
          <p:spPr bwMode="auto">
            <a:xfrm>
              <a:off x="3313039" y="1452348"/>
              <a:ext cx="1335161" cy="1290862"/>
            </a:xfrm>
            <a:custGeom>
              <a:avLst/>
              <a:gdLst>
                <a:gd name="T0" fmla="*/ 58 w 126"/>
                <a:gd name="T1" fmla="*/ 125 h 125"/>
                <a:gd name="T2" fmla="*/ 68 w 126"/>
                <a:gd name="T3" fmla="*/ 125 h 125"/>
                <a:gd name="T4" fmla="*/ 122 w 126"/>
                <a:gd name="T5" fmla="*/ 125 h 125"/>
                <a:gd name="T6" fmla="*/ 126 w 126"/>
                <a:gd name="T7" fmla="*/ 122 h 125"/>
                <a:gd name="T8" fmla="*/ 126 w 126"/>
                <a:gd name="T9" fmla="*/ 67 h 125"/>
                <a:gd name="T10" fmla="*/ 126 w 126"/>
                <a:gd name="T11" fmla="*/ 58 h 125"/>
                <a:gd name="T12" fmla="*/ 68 w 126"/>
                <a:gd name="T13" fmla="*/ 0 h 125"/>
                <a:gd name="T14" fmla="*/ 58 w 126"/>
                <a:gd name="T15" fmla="*/ 0 h 125"/>
                <a:gd name="T16" fmla="*/ 4 w 126"/>
                <a:gd name="T17" fmla="*/ 0 h 125"/>
                <a:gd name="T18" fmla="*/ 0 w 126"/>
                <a:gd name="T19" fmla="*/ 4 h 125"/>
                <a:gd name="T20" fmla="*/ 0 w 126"/>
                <a:gd name="T21" fmla="*/ 58 h 125"/>
                <a:gd name="T22" fmla="*/ 0 w 126"/>
                <a:gd name="T23" fmla="*/ 67 h 125"/>
                <a:gd name="T24" fmla="*/ 58 w 126"/>
                <a:gd name="T2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5">
                  <a:moveTo>
                    <a:pt x="58" y="125"/>
                  </a:moveTo>
                  <a:cubicBezTo>
                    <a:pt x="68" y="125"/>
                    <a:pt x="68" y="125"/>
                    <a:pt x="68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4" y="125"/>
                    <a:pt x="126" y="124"/>
                    <a:pt x="126" y="122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6" y="58"/>
                    <a:pt x="126" y="58"/>
                    <a:pt x="126" y="58"/>
                  </a:cubicBezTo>
                  <a:cubicBezTo>
                    <a:pt x="126" y="26"/>
                    <a:pt x="99" y="0"/>
                    <a:pt x="6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99"/>
                    <a:pt x="26" y="125"/>
                    <a:pt x="58" y="125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4749867" y="2856805"/>
              <a:ext cx="1112635" cy="1084325"/>
            </a:xfrm>
            <a:custGeom>
              <a:avLst/>
              <a:gdLst>
                <a:gd name="T0" fmla="*/ 56 w 105"/>
                <a:gd name="T1" fmla="*/ 0 h 105"/>
                <a:gd name="T2" fmla="*/ 48 w 105"/>
                <a:gd name="T3" fmla="*/ 0 h 105"/>
                <a:gd name="T4" fmla="*/ 3 w 105"/>
                <a:gd name="T5" fmla="*/ 0 h 105"/>
                <a:gd name="T6" fmla="*/ 0 w 105"/>
                <a:gd name="T7" fmla="*/ 3 h 105"/>
                <a:gd name="T8" fmla="*/ 0 w 105"/>
                <a:gd name="T9" fmla="*/ 48 h 105"/>
                <a:gd name="T10" fmla="*/ 0 w 105"/>
                <a:gd name="T11" fmla="*/ 56 h 105"/>
                <a:gd name="T12" fmla="*/ 48 w 105"/>
                <a:gd name="T13" fmla="*/ 105 h 105"/>
                <a:gd name="T14" fmla="*/ 56 w 105"/>
                <a:gd name="T15" fmla="*/ 105 h 105"/>
                <a:gd name="T16" fmla="*/ 101 w 105"/>
                <a:gd name="T17" fmla="*/ 105 h 105"/>
                <a:gd name="T18" fmla="*/ 105 w 105"/>
                <a:gd name="T19" fmla="*/ 101 h 105"/>
                <a:gd name="T20" fmla="*/ 105 w 105"/>
                <a:gd name="T21" fmla="*/ 56 h 105"/>
                <a:gd name="T22" fmla="*/ 105 w 105"/>
                <a:gd name="T23" fmla="*/ 48 h 105"/>
                <a:gd name="T24" fmla="*/ 56 w 105"/>
                <a:gd name="T2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05">
                  <a:moveTo>
                    <a:pt x="56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83"/>
                    <a:pt x="22" y="105"/>
                    <a:pt x="48" y="105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5"/>
                    <a:pt x="105" y="103"/>
                    <a:pt x="105" y="101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22"/>
                    <a:pt x="83" y="0"/>
                    <a:pt x="56" y="0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4749866" y="1896404"/>
              <a:ext cx="879512" cy="857133"/>
            </a:xfrm>
            <a:custGeom>
              <a:avLst/>
              <a:gdLst>
                <a:gd name="T0" fmla="*/ 0 w 83"/>
                <a:gd name="T1" fmla="*/ 38 h 83"/>
                <a:gd name="T2" fmla="*/ 0 w 83"/>
                <a:gd name="T3" fmla="*/ 45 h 83"/>
                <a:gd name="T4" fmla="*/ 0 w 83"/>
                <a:gd name="T5" fmla="*/ 80 h 83"/>
                <a:gd name="T6" fmla="*/ 3 w 83"/>
                <a:gd name="T7" fmla="*/ 83 h 83"/>
                <a:gd name="T8" fmla="*/ 38 w 83"/>
                <a:gd name="T9" fmla="*/ 83 h 83"/>
                <a:gd name="T10" fmla="*/ 45 w 83"/>
                <a:gd name="T11" fmla="*/ 83 h 83"/>
                <a:gd name="T12" fmla="*/ 83 w 83"/>
                <a:gd name="T13" fmla="*/ 45 h 83"/>
                <a:gd name="T14" fmla="*/ 83 w 83"/>
                <a:gd name="T15" fmla="*/ 38 h 83"/>
                <a:gd name="T16" fmla="*/ 83 w 83"/>
                <a:gd name="T17" fmla="*/ 3 h 83"/>
                <a:gd name="T18" fmla="*/ 80 w 83"/>
                <a:gd name="T19" fmla="*/ 0 h 83"/>
                <a:gd name="T20" fmla="*/ 45 w 83"/>
                <a:gd name="T21" fmla="*/ 0 h 83"/>
                <a:gd name="T22" fmla="*/ 38 w 83"/>
                <a:gd name="T23" fmla="*/ 0 h 83"/>
                <a:gd name="T24" fmla="*/ 0 w 83"/>
                <a:gd name="T25" fmla="*/ 3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83">
                  <a:moveTo>
                    <a:pt x="0" y="38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1"/>
                    <a:pt x="1" y="83"/>
                    <a:pt x="3" y="83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66" y="83"/>
                    <a:pt x="83" y="65"/>
                    <a:pt x="83" y="45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1"/>
                    <a:pt x="81" y="0"/>
                    <a:pt x="8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3674907" y="2856804"/>
              <a:ext cx="964284" cy="939748"/>
            </a:xfrm>
            <a:custGeom>
              <a:avLst/>
              <a:gdLst>
                <a:gd name="T0" fmla="*/ 91 w 91"/>
                <a:gd name="T1" fmla="*/ 49 h 91"/>
                <a:gd name="T2" fmla="*/ 91 w 91"/>
                <a:gd name="T3" fmla="*/ 42 h 91"/>
                <a:gd name="T4" fmla="*/ 91 w 91"/>
                <a:gd name="T5" fmla="*/ 3 h 91"/>
                <a:gd name="T6" fmla="*/ 88 w 91"/>
                <a:gd name="T7" fmla="*/ 0 h 91"/>
                <a:gd name="T8" fmla="*/ 49 w 91"/>
                <a:gd name="T9" fmla="*/ 0 h 91"/>
                <a:gd name="T10" fmla="*/ 42 w 91"/>
                <a:gd name="T11" fmla="*/ 0 h 91"/>
                <a:gd name="T12" fmla="*/ 0 w 91"/>
                <a:gd name="T13" fmla="*/ 42 h 91"/>
                <a:gd name="T14" fmla="*/ 0 w 91"/>
                <a:gd name="T15" fmla="*/ 49 h 91"/>
                <a:gd name="T16" fmla="*/ 0 w 91"/>
                <a:gd name="T17" fmla="*/ 88 h 91"/>
                <a:gd name="T18" fmla="*/ 3 w 91"/>
                <a:gd name="T19" fmla="*/ 91 h 91"/>
                <a:gd name="T20" fmla="*/ 42 w 91"/>
                <a:gd name="T21" fmla="*/ 91 h 91"/>
                <a:gd name="T22" fmla="*/ 49 w 91"/>
                <a:gd name="T23" fmla="*/ 91 h 91"/>
                <a:gd name="T24" fmla="*/ 91 w 91"/>
                <a:gd name="T25" fmla="*/ 4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91">
                  <a:moveTo>
                    <a:pt x="91" y="49"/>
                  </a:moveTo>
                  <a:cubicBezTo>
                    <a:pt x="91" y="42"/>
                    <a:pt x="91" y="42"/>
                    <a:pt x="91" y="42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89" y="0"/>
                    <a:pt x="88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9"/>
                    <a:pt x="1" y="91"/>
                    <a:pt x="3" y="91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72" y="91"/>
                    <a:pt x="91" y="72"/>
                    <a:pt x="91" y="49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>
              <a:spLocks noEditPoints="1"/>
            </p:cNvSpPr>
            <p:nvPr/>
          </p:nvSpPr>
          <p:spPr bwMode="auto">
            <a:xfrm>
              <a:off x="4953000" y="3134999"/>
              <a:ext cx="537633" cy="432000"/>
            </a:xfrm>
            <a:custGeom>
              <a:avLst/>
              <a:gdLst>
                <a:gd name="T0" fmla="*/ 44 w 57"/>
                <a:gd name="T1" fmla="*/ 17 h 48"/>
                <a:gd name="T2" fmla="*/ 22 w 57"/>
                <a:gd name="T3" fmla="*/ 0 h 48"/>
                <a:gd name="T4" fmla="*/ 0 w 57"/>
                <a:gd name="T5" fmla="*/ 17 h 48"/>
                <a:gd name="T6" fmla="*/ 7 w 57"/>
                <a:gd name="T7" fmla="*/ 30 h 48"/>
                <a:gd name="T8" fmla="*/ 7 w 57"/>
                <a:gd name="T9" fmla="*/ 41 h 48"/>
                <a:gd name="T10" fmla="*/ 16 w 57"/>
                <a:gd name="T11" fmla="*/ 34 h 48"/>
                <a:gd name="T12" fmla="*/ 22 w 57"/>
                <a:gd name="T13" fmla="*/ 35 h 48"/>
                <a:gd name="T14" fmla="*/ 44 w 57"/>
                <a:gd name="T15" fmla="*/ 17 h 48"/>
                <a:gd name="T16" fmla="*/ 22 w 57"/>
                <a:gd name="T17" fmla="*/ 31 h 48"/>
                <a:gd name="T18" fmla="*/ 16 w 57"/>
                <a:gd name="T19" fmla="*/ 30 h 48"/>
                <a:gd name="T20" fmla="*/ 10 w 57"/>
                <a:gd name="T21" fmla="*/ 35 h 48"/>
                <a:gd name="T22" fmla="*/ 9 w 57"/>
                <a:gd name="T23" fmla="*/ 28 h 48"/>
                <a:gd name="T24" fmla="*/ 3 w 57"/>
                <a:gd name="T25" fmla="*/ 17 h 48"/>
                <a:gd name="T26" fmla="*/ 22 w 57"/>
                <a:gd name="T27" fmla="*/ 3 h 48"/>
                <a:gd name="T28" fmla="*/ 40 w 57"/>
                <a:gd name="T29" fmla="*/ 17 h 48"/>
                <a:gd name="T30" fmla="*/ 22 w 57"/>
                <a:gd name="T31" fmla="*/ 31 h 48"/>
                <a:gd name="T32" fmla="*/ 45 w 57"/>
                <a:gd name="T33" fmla="*/ 11 h 48"/>
                <a:gd name="T34" fmla="*/ 47 w 57"/>
                <a:gd name="T35" fmla="*/ 18 h 48"/>
                <a:gd name="T36" fmla="*/ 40 w 57"/>
                <a:gd name="T37" fmla="*/ 32 h 48"/>
                <a:gd name="T38" fmla="*/ 23 w 57"/>
                <a:gd name="T39" fmla="*/ 37 h 48"/>
                <a:gd name="T40" fmla="*/ 23 w 57"/>
                <a:gd name="T41" fmla="*/ 37 h 48"/>
                <a:gd name="T42" fmla="*/ 37 w 57"/>
                <a:gd name="T43" fmla="*/ 42 h 48"/>
                <a:gd name="T44" fmla="*/ 42 w 57"/>
                <a:gd name="T45" fmla="*/ 41 h 48"/>
                <a:gd name="T46" fmla="*/ 50 w 57"/>
                <a:gd name="T47" fmla="*/ 48 h 48"/>
                <a:gd name="T48" fmla="*/ 51 w 57"/>
                <a:gd name="T49" fmla="*/ 38 h 48"/>
                <a:gd name="T50" fmla="*/ 57 w 57"/>
                <a:gd name="T51" fmla="*/ 26 h 48"/>
                <a:gd name="T52" fmla="*/ 45 w 57"/>
                <a:gd name="T53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7" h="48">
                  <a:moveTo>
                    <a:pt x="44" y="17"/>
                  </a:moveTo>
                  <a:cubicBezTo>
                    <a:pt x="44" y="7"/>
                    <a:pt x="34" y="0"/>
                    <a:pt x="22" y="0"/>
                  </a:cubicBezTo>
                  <a:cubicBezTo>
                    <a:pt x="10" y="0"/>
                    <a:pt x="0" y="7"/>
                    <a:pt x="0" y="17"/>
                  </a:cubicBezTo>
                  <a:cubicBezTo>
                    <a:pt x="0" y="22"/>
                    <a:pt x="2" y="27"/>
                    <a:pt x="7" y="30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8" y="34"/>
                    <a:pt x="20" y="35"/>
                    <a:pt x="22" y="35"/>
                  </a:cubicBezTo>
                  <a:cubicBezTo>
                    <a:pt x="34" y="35"/>
                    <a:pt x="44" y="27"/>
                    <a:pt x="44" y="17"/>
                  </a:cubicBezTo>
                  <a:close/>
                  <a:moveTo>
                    <a:pt x="22" y="31"/>
                  </a:moveTo>
                  <a:cubicBezTo>
                    <a:pt x="19" y="31"/>
                    <a:pt x="18" y="31"/>
                    <a:pt x="16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6" y="25"/>
                    <a:pt x="3" y="22"/>
                    <a:pt x="3" y="17"/>
                  </a:cubicBezTo>
                  <a:cubicBezTo>
                    <a:pt x="3" y="9"/>
                    <a:pt x="12" y="3"/>
                    <a:pt x="22" y="3"/>
                  </a:cubicBezTo>
                  <a:cubicBezTo>
                    <a:pt x="32" y="3"/>
                    <a:pt x="40" y="9"/>
                    <a:pt x="40" y="17"/>
                  </a:cubicBezTo>
                  <a:cubicBezTo>
                    <a:pt x="40" y="25"/>
                    <a:pt x="32" y="31"/>
                    <a:pt x="22" y="31"/>
                  </a:cubicBezTo>
                  <a:close/>
                  <a:moveTo>
                    <a:pt x="45" y="11"/>
                  </a:moveTo>
                  <a:cubicBezTo>
                    <a:pt x="46" y="13"/>
                    <a:pt x="47" y="16"/>
                    <a:pt x="47" y="18"/>
                  </a:cubicBezTo>
                  <a:cubicBezTo>
                    <a:pt x="47" y="24"/>
                    <a:pt x="44" y="28"/>
                    <a:pt x="40" y="32"/>
                  </a:cubicBezTo>
                  <a:cubicBezTo>
                    <a:pt x="36" y="35"/>
                    <a:pt x="30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7" y="40"/>
                    <a:pt x="31" y="42"/>
                    <a:pt x="37" y="42"/>
                  </a:cubicBezTo>
                  <a:cubicBezTo>
                    <a:pt x="39" y="42"/>
                    <a:pt x="40" y="42"/>
                    <a:pt x="42" y="41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5" y="35"/>
                    <a:pt x="57" y="30"/>
                    <a:pt x="57" y="26"/>
                  </a:cubicBezTo>
                  <a:cubicBezTo>
                    <a:pt x="57" y="19"/>
                    <a:pt x="52" y="14"/>
                    <a:pt x="45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32"/>
            <p:cNvSpPr>
              <a:spLocks noEditPoints="1"/>
            </p:cNvSpPr>
            <p:nvPr/>
          </p:nvSpPr>
          <p:spPr bwMode="auto">
            <a:xfrm>
              <a:off x="3839400" y="1835074"/>
              <a:ext cx="501791" cy="468000"/>
            </a:xfrm>
            <a:custGeom>
              <a:avLst/>
              <a:gdLst>
                <a:gd name="T0" fmla="*/ 306 w 377"/>
                <a:gd name="T1" fmla="*/ 87 h 363"/>
                <a:gd name="T2" fmla="*/ 172 w 377"/>
                <a:gd name="T3" fmla="*/ 229 h 363"/>
                <a:gd name="T4" fmla="*/ 212 w 377"/>
                <a:gd name="T5" fmla="*/ 276 h 363"/>
                <a:gd name="T6" fmla="*/ 377 w 377"/>
                <a:gd name="T7" fmla="*/ 118 h 363"/>
                <a:gd name="T8" fmla="*/ 330 w 377"/>
                <a:gd name="T9" fmla="*/ 71 h 363"/>
                <a:gd name="T10" fmla="*/ 306 w 377"/>
                <a:gd name="T11" fmla="*/ 87 h 363"/>
                <a:gd name="T12" fmla="*/ 306 w 377"/>
                <a:gd name="T13" fmla="*/ 87 h 363"/>
                <a:gd name="T14" fmla="*/ 157 w 377"/>
                <a:gd name="T15" fmla="*/ 260 h 363"/>
                <a:gd name="T16" fmla="*/ 157 w 377"/>
                <a:gd name="T17" fmla="*/ 284 h 363"/>
                <a:gd name="T18" fmla="*/ 188 w 377"/>
                <a:gd name="T19" fmla="*/ 284 h 363"/>
                <a:gd name="T20" fmla="*/ 157 w 377"/>
                <a:gd name="T21" fmla="*/ 260 h 363"/>
                <a:gd name="T22" fmla="*/ 55 w 377"/>
                <a:gd name="T23" fmla="*/ 213 h 363"/>
                <a:gd name="T24" fmla="*/ 55 w 377"/>
                <a:gd name="T25" fmla="*/ 237 h 363"/>
                <a:gd name="T26" fmla="*/ 141 w 377"/>
                <a:gd name="T27" fmla="*/ 237 h 363"/>
                <a:gd name="T28" fmla="*/ 141 w 377"/>
                <a:gd name="T29" fmla="*/ 237 h 363"/>
                <a:gd name="T30" fmla="*/ 165 w 377"/>
                <a:gd name="T31" fmla="*/ 213 h 363"/>
                <a:gd name="T32" fmla="*/ 55 w 377"/>
                <a:gd name="T33" fmla="*/ 213 h 363"/>
                <a:gd name="T34" fmla="*/ 259 w 377"/>
                <a:gd name="T35" fmla="*/ 118 h 363"/>
                <a:gd name="T36" fmla="*/ 55 w 377"/>
                <a:gd name="T37" fmla="*/ 118 h 363"/>
                <a:gd name="T38" fmla="*/ 55 w 377"/>
                <a:gd name="T39" fmla="*/ 142 h 363"/>
                <a:gd name="T40" fmla="*/ 235 w 377"/>
                <a:gd name="T41" fmla="*/ 142 h 363"/>
                <a:gd name="T42" fmla="*/ 259 w 377"/>
                <a:gd name="T43" fmla="*/ 118 h 363"/>
                <a:gd name="T44" fmla="*/ 55 w 377"/>
                <a:gd name="T45" fmla="*/ 189 h 363"/>
                <a:gd name="T46" fmla="*/ 180 w 377"/>
                <a:gd name="T47" fmla="*/ 189 h 363"/>
                <a:gd name="T48" fmla="*/ 212 w 377"/>
                <a:gd name="T49" fmla="*/ 166 h 363"/>
                <a:gd name="T50" fmla="*/ 55 w 377"/>
                <a:gd name="T51" fmla="*/ 166 h 363"/>
                <a:gd name="T52" fmla="*/ 55 w 377"/>
                <a:gd name="T53" fmla="*/ 189 h 363"/>
                <a:gd name="T54" fmla="*/ 282 w 377"/>
                <a:gd name="T55" fmla="*/ 331 h 363"/>
                <a:gd name="T56" fmla="*/ 23 w 377"/>
                <a:gd name="T57" fmla="*/ 331 h 363"/>
                <a:gd name="T58" fmla="*/ 23 w 377"/>
                <a:gd name="T59" fmla="*/ 79 h 363"/>
                <a:gd name="T60" fmla="*/ 78 w 377"/>
                <a:gd name="T61" fmla="*/ 79 h 363"/>
                <a:gd name="T62" fmla="*/ 78 w 377"/>
                <a:gd name="T63" fmla="*/ 32 h 363"/>
                <a:gd name="T64" fmla="*/ 282 w 377"/>
                <a:gd name="T65" fmla="*/ 32 h 363"/>
                <a:gd name="T66" fmla="*/ 282 w 377"/>
                <a:gd name="T67" fmla="*/ 95 h 363"/>
                <a:gd name="T68" fmla="*/ 306 w 377"/>
                <a:gd name="T69" fmla="*/ 63 h 363"/>
                <a:gd name="T70" fmla="*/ 306 w 377"/>
                <a:gd name="T71" fmla="*/ 0 h 363"/>
                <a:gd name="T72" fmla="*/ 63 w 377"/>
                <a:gd name="T73" fmla="*/ 0 h 363"/>
                <a:gd name="T74" fmla="*/ 0 w 377"/>
                <a:gd name="T75" fmla="*/ 63 h 363"/>
                <a:gd name="T76" fmla="*/ 0 w 377"/>
                <a:gd name="T77" fmla="*/ 363 h 363"/>
                <a:gd name="T78" fmla="*/ 306 w 377"/>
                <a:gd name="T79" fmla="*/ 363 h 363"/>
                <a:gd name="T80" fmla="*/ 306 w 377"/>
                <a:gd name="T81" fmla="*/ 205 h 363"/>
                <a:gd name="T82" fmla="*/ 282 w 377"/>
                <a:gd name="T83" fmla="*/ 237 h 363"/>
                <a:gd name="T84" fmla="*/ 282 w 377"/>
                <a:gd name="T85" fmla="*/ 331 h 363"/>
                <a:gd name="T86" fmla="*/ 55 w 377"/>
                <a:gd name="T87" fmla="*/ 292 h 363"/>
                <a:gd name="T88" fmla="*/ 141 w 377"/>
                <a:gd name="T89" fmla="*/ 292 h 363"/>
                <a:gd name="T90" fmla="*/ 141 w 377"/>
                <a:gd name="T91" fmla="*/ 260 h 363"/>
                <a:gd name="T92" fmla="*/ 55 w 377"/>
                <a:gd name="T93" fmla="*/ 260 h 363"/>
                <a:gd name="T94" fmla="*/ 55 w 377"/>
                <a:gd name="T95" fmla="*/ 29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7" h="363">
                  <a:moveTo>
                    <a:pt x="306" y="87"/>
                  </a:moveTo>
                  <a:lnTo>
                    <a:pt x="172" y="229"/>
                  </a:lnTo>
                  <a:lnTo>
                    <a:pt x="212" y="276"/>
                  </a:lnTo>
                  <a:lnTo>
                    <a:pt x="377" y="118"/>
                  </a:lnTo>
                  <a:lnTo>
                    <a:pt x="330" y="71"/>
                  </a:lnTo>
                  <a:lnTo>
                    <a:pt x="306" y="87"/>
                  </a:lnTo>
                  <a:lnTo>
                    <a:pt x="306" y="87"/>
                  </a:lnTo>
                  <a:close/>
                  <a:moveTo>
                    <a:pt x="157" y="260"/>
                  </a:moveTo>
                  <a:lnTo>
                    <a:pt x="157" y="284"/>
                  </a:lnTo>
                  <a:lnTo>
                    <a:pt x="188" y="284"/>
                  </a:lnTo>
                  <a:lnTo>
                    <a:pt x="157" y="260"/>
                  </a:lnTo>
                  <a:close/>
                  <a:moveTo>
                    <a:pt x="55" y="213"/>
                  </a:moveTo>
                  <a:lnTo>
                    <a:pt x="55" y="237"/>
                  </a:lnTo>
                  <a:lnTo>
                    <a:pt x="141" y="237"/>
                  </a:lnTo>
                  <a:lnTo>
                    <a:pt x="141" y="237"/>
                  </a:lnTo>
                  <a:lnTo>
                    <a:pt x="165" y="213"/>
                  </a:lnTo>
                  <a:lnTo>
                    <a:pt x="55" y="213"/>
                  </a:lnTo>
                  <a:close/>
                  <a:moveTo>
                    <a:pt x="259" y="118"/>
                  </a:moveTo>
                  <a:lnTo>
                    <a:pt x="55" y="118"/>
                  </a:lnTo>
                  <a:lnTo>
                    <a:pt x="55" y="142"/>
                  </a:lnTo>
                  <a:lnTo>
                    <a:pt x="235" y="142"/>
                  </a:lnTo>
                  <a:lnTo>
                    <a:pt x="259" y="118"/>
                  </a:lnTo>
                  <a:close/>
                  <a:moveTo>
                    <a:pt x="55" y="189"/>
                  </a:moveTo>
                  <a:lnTo>
                    <a:pt x="180" y="189"/>
                  </a:lnTo>
                  <a:lnTo>
                    <a:pt x="212" y="166"/>
                  </a:lnTo>
                  <a:lnTo>
                    <a:pt x="55" y="166"/>
                  </a:lnTo>
                  <a:lnTo>
                    <a:pt x="55" y="189"/>
                  </a:lnTo>
                  <a:close/>
                  <a:moveTo>
                    <a:pt x="282" y="331"/>
                  </a:moveTo>
                  <a:lnTo>
                    <a:pt x="23" y="331"/>
                  </a:lnTo>
                  <a:lnTo>
                    <a:pt x="23" y="79"/>
                  </a:lnTo>
                  <a:lnTo>
                    <a:pt x="78" y="79"/>
                  </a:lnTo>
                  <a:lnTo>
                    <a:pt x="78" y="32"/>
                  </a:lnTo>
                  <a:lnTo>
                    <a:pt x="282" y="32"/>
                  </a:lnTo>
                  <a:lnTo>
                    <a:pt x="282" y="95"/>
                  </a:lnTo>
                  <a:lnTo>
                    <a:pt x="306" y="63"/>
                  </a:lnTo>
                  <a:lnTo>
                    <a:pt x="306" y="0"/>
                  </a:lnTo>
                  <a:lnTo>
                    <a:pt x="63" y="0"/>
                  </a:lnTo>
                  <a:lnTo>
                    <a:pt x="0" y="63"/>
                  </a:lnTo>
                  <a:lnTo>
                    <a:pt x="0" y="363"/>
                  </a:lnTo>
                  <a:lnTo>
                    <a:pt x="306" y="363"/>
                  </a:lnTo>
                  <a:lnTo>
                    <a:pt x="306" y="205"/>
                  </a:lnTo>
                  <a:lnTo>
                    <a:pt x="282" y="237"/>
                  </a:lnTo>
                  <a:lnTo>
                    <a:pt x="282" y="331"/>
                  </a:lnTo>
                  <a:close/>
                  <a:moveTo>
                    <a:pt x="55" y="292"/>
                  </a:moveTo>
                  <a:lnTo>
                    <a:pt x="141" y="292"/>
                  </a:lnTo>
                  <a:lnTo>
                    <a:pt x="141" y="260"/>
                  </a:lnTo>
                  <a:lnTo>
                    <a:pt x="55" y="260"/>
                  </a:lnTo>
                  <a:lnTo>
                    <a:pt x="55" y="2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1" name="TextBox 76"/>
          <p:cNvSpPr txBox="1"/>
          <p:nvPr/>
        </p:nvSpPr>
        <p:spPr>
          <a:xfrm>
            <a:off x="7905115" y="4316095"/>
            <a:ext cx="4210050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Database: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Nhacungcap,Hangtonkho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76"/>
          <p:cNvSpPr txBox="1"/>
          <p:nvPr/>
        </p:nvSpPr>
        <p:spPr>
          <a:xfrm>
            <a:off x="7886065" y="2265680"/>
            <a:ext cx="260731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Admin and User</a:t>
            </a:r>
            <a:endParaRPr lang="zh-CN" altLang="en-US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138555" y="4231640"/>
            <a:ext cx="3028950" cy="107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Add , Update,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Delete , Reset,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Search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TextBox 76"/>
          <p:cNvSpPr txBox="1"/>
          <p:nvPr/>
        </p:nvSpPr>
        <p:spPr>
          <a:xfrm>
            <a:off x="1697355" y="1936750"/>
            <a:ext cx="2607310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Supplier 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Inventory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150" y="252730"/>
            <a:ext cx="4423410" cy="541655"/>
          </a:xfrm>
        </p:spPr>
        <p:txBody>
          <a:bodyPr>
            <a:normAutofit fontScale="90000"/>
          </a:bodyPr>
          <a:p>
            <a:r>
              <a:rPr lang="en-US" altLang="zh-CN" sz="4445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Database</a:t>
            </a:r>
            <a:endParaRPr lang="en-US" sz="4445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79015" y="1573530"/>
            <a:ext cx="7174865" cy="3371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04141" flipH="1" flipV="1">
            <a:off x="4455056" y="-3086385"/>
            <a:ext cx="10645858" cy="8914692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7172246" y="3158189"/>
            <a:ext cx="2997849" cy="707344"/>
            <a:chOff x="7286546" y="2777189"/>
            <a:chExt cx="2997849" cy="707344"/>
          </a:xfrm>
        </p:grpSpPr>
        <p:sp>
          <p:nvSpPr>
            <p:cNvPr id="58" name="椭圆 1"/>
            <p:cNvSpPr>
              <a:spLocks noChangeArrowheads="1"/>
            </p:cNvSpPr>
            <p:nvPr/>
          </p:nvSpPr>
          <p:spPr bwMode="auto">
            <a:xfrm>
              <a:off x="7286546" y="2777189"/>
              <a:ext cx="678005" cy="678005"/>
            </a:xfrm>
            <a:prstGeom prst="rect">
              <a:avLst/>
            </a:prstGeom>
            <a:solidFill>
              <a:srgbClr val="FF0000"/>
            </a:solidFill>
            <a:ln w="28575"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52525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TextBox 32"/>
            <p:cNvSpPr txBox="1">
              <a:spLocks noChangeArrowheads="1"/>
            </p:cNvSpPr>
            <p:nvPr/>
          </p:nvSpPr>
          <p:spPr bwMode="auto">
            <a:xfrm>
              <a:off x="7345414" y="2850012"/>
              <a:ext cx="38036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kern="0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zh-CN" altLang="en-US" sz="2800" kern="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8170480" y="2777778"/>
              <a:ext cx="2113915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Võ Hoàng Khải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algn="l">
                <a:spcBef>
                  <a:spcPct val="0"/>
                </a:spcBef>
                <a:defRPr/>
              </a:pPr>
              <a:r>
                <a:rPr lang="en-US" altLang="zh-CN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Student1501207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790961" y="4520459"/>
            <a:ext cx="4069729" cy="706755"/>
            <a:chOff x="2171961" y="4139459"/>
            <a:chExt cx="4069729" cy="706755"/>
          </a:xfrm>
        </p:grpSpPr>
        <p:sp>
          <p:nvSpPr>
            <p:cNvPr id="63" name="椭圆 1"/>
            <p:cNvSpPr>
              <a:spLocks noChangeArrowheads="1"/>
            </p:cNvSpPr>
            <p:nvPr/>
          </p:nvSpPr>
          <p:spPr bwMode="auto">
            <a:xfrm>
              <a:off x="2171961" y="4139646"/>
              <a:ext cx="678005" cy="678005"/>
            </a:xfrm>
            <a:prstGeom prst="rect">
              <a:avLst/>
            </a:prstGeom>
            <a:solidFill>
              <a:srgbClr val="FF0000"/>
            </a:solidFill>
            <a:ln w="28575"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TextBox 32"/>
            <p:cNvSpPr txBox="1">
              <a:spLocks noChangeArrowheads="1"/>
            </p:cNvSpPr>
            <p:nvPr/>
          </p:nvSpPr>
          <p:spPr bwMode="auto">
            <a:xfrm>
              <a:off x="2230829" y="4212469"/>
              <a:ext cx="38036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kern="0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zh-CN" altLang="en-US" sz="2800" kern="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055895" y="4139459"/>
              <a:ext cx="3185795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Nguyễn Lâm Chí Nguyễn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algn="l">
                <a:spcBef>
                  <a:spcPct val="0"/>
                </a:spcBef>
                <a:defRPr/>
              </a:pPr>
              <a:r>
                <a:rPr lang="en-US" altLang="zh-CN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Student1501858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172247" y="4520602"/>
            <a:ext cx="2997849" cy="706755"/>
            <a:chOff x="7286547" y="4139602"/>
            <a:chExt cx="2997849" cy="706755"/>
          </a:xfrm>
        </p:grpSpPr>
        <p:sp>
          <p:nvSpPr>
            <p:cNvPr id="68" name="椭圆 1"/>
            <p:cNvSpPr>
              <a:spLocks noChangeArrowheads="1"/>
            </p:cNvSpPr>
            <p:nvPr/>
          </p:nvSpPr>
          <p:spPr bwMode="auto">
            <a:xfrm>
              <a:off x="7286547" y="4139646"/>
              <a:ext cx="678005" cy="678005"/>
            </a:xfrm>
            <a:prstGeom prst="rect">
              <a:avLst/>
            </a:prstGeom>
            <a:solidFill>
              <a:srgbClr val="FF0000"/>
            </a:solidFill>
            <a:ln w="28575"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9" name="TextBox 32"/>
            <p:cNvSpPr txBox="1">
              <a:spLocks noChangeArrowheads="1"/>
            </p:cNvSpPr>
            <p:nvPr/>
          </p:nvSpPr>
          <p:spPr bwMode="auto">
            <a:xfrm>
              <a:off x="7345415" y="4212469"/>
              <a:ext cx="38036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kern="0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zh-CN" altLang="en-US" sz="2800" kern="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8170481" y="4139602"/>
              <a:ext cx="2113915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Trần Thị Thảo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algn="l">
                <a:spcBef>
                  <a:spcPct val="0"/>
                </a:spcBef>
                <a:defRPr/>
              </a:pPr>
              <a:r>
                <a:rPr lang="en-US" altLang="zh-CN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Student1501216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4032885" y="1188085"/>
            <a:ext cx="42278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cs typeface="+mn-ea"/>
                <a:sym typeface="+mn-lt"/>
              </a:rPr>
              <a:t>Flower Shop</a:t>
            </a:r>
            <a:endParaRPr lang="en-US" altLang="zh-CN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cs typeface="+mn-ea"/>
              <a:sym typeface="+mn-lt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790960" y="3158189"/>
            <a:ext cx="3068334" cy="707004"/>
            <a:chOff x="2171960" y="2777189"/>
            <a:chExt cx="3068334" cy="707004"/>
          </a:xfrm>
        </p:grpSpPr>
        <p:sp>
          <p:nvSpPr>
            <p:cNvPr id="76" name="椭圆 1"/>
            <p:cNvSpPr>
              <a:spLocks noChangeArrowheads="1"/>
            </p:cNvSpPr>
            <p:nvPr/>
          </p:nvSpPr>
          <p:spPr bwMode="auto">
            <a:xfrm>
              <a:off x="2171960" y="2777189"/>
              <a:ext cx="678005" cy="678005"/>
            </a:xfrm>
            <a:prstGeom prst="rect">
              <a:avLst/>
            </a:prstGeom>
            <a:solidFill>
              <a:srgbClr val="FF0000"/>
            </a:solidFill>
            <a:ln w="28575"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055894" y="2777438"/>
              <a:ext cx="218440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Hồ Thị Bích Liên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algn="l">
                <a:spcBef>
                  <a:spcPct val="0"/>
                </a:spcBef>
                <a:defRPr/>
              </a:pPr>
              <a:r>
                <a:rPr lang="en-US" altLang="zh-CN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Student1506037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79" name="TextBox 32"/>
            <p:cNvSpPr txBox="1">
              <a:spLocks noChangeArrowheads="1"/>
            </p:cNvSpPr>
            <p:nvPr/>
          </p:nvSpPr>
          <p:spPr bwMode="auto">
            <a:xfrm>
              <a:off x="2230828" y="2850012"/>
              <a:ext cx="38036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zh-CN" altLang="en-US" sz="28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150" y="252730"/>
            <a:ext cx="4423410" cy="541655"/>
          </a:xfrm>
        </p:spPr>
        <p:txBody>
          <a:bodyPr>
            <a:normAutofit fontScale="90000"/>
          </a:bodyPr>
          <a:p>
            <a:r>
              <a:rPr lang="en-US" altLang="zh-CN" sz="4445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Database</a:t>
            </a:r>
            <a:endParaRPr lang="en-US" sz="4445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57730" y="1084580"/>
            <a:ext cx="7154545" cy="41490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3710" y="11430"/>
            <a:ext cx="11243945" cy="6748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2260" y="201930"/>
            <a:ext cx="11363325" cy="6445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6570" y="132715"/>
            <a:ext cx="10880725" cy="6448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3893" y="2598003"/>
            <a:ext cx="498911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+mn-ea"/>
                <a:sym typeface="+mn-lt"/>
              </a:rPr>
              <a:t>THANKS</a:t>
            </a:r>
            <a:endParaRPr lang="en-US" altLang="zh-CN" sz="480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+mn-ea"/>
              <a:sym typeface="+mn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cs typeface="+mn-ea"/>
                <a:sym typeface="+mn-lt"/>
              </a:rPr>
              <a:t>Thank you everyone for listening</a:t>
            </a:r>
            <a:endParaRPr lang="en-US" altLang="zh-CN" sz="32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7394" flipV="1">
            <a:off x="5163507" y="-1680402"/>
            <a:ext cx="8931694" cy="7479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30020" flipV="1">
            <a:off x="6525329" y="-2260964"/>
            <a:ext cx="8532090" cy="714465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698750" y="1959610"/>
            <a:ext cx="5793740" cy="2291715"/>
            <a:chOff x="4896548" y="2361974"/>
            <a:chExt cx="5675850" cy="2292014"/>
          </a:xfrm>
        </p:grpSpPr>
        <p:sp>
          <p:nvSpPr>
            <p:cNvPr id="5" name="矩形 4"/>
            <p:cNvSpPr/>
            <p:nvPr/>
          </p:nvSpPr>
          <p:spPr>
            <a:xfrm flipV="1">
              <a:off x="7147940" y="4601432"/>
              <a:ext cx="1173419" cy="52556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896548" y="2361974"/>
              <a:ext cx="5675850" cy="11634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rPr>
                <a:t>Register-Login System</a:t>
              </a:r>
              <a:endParaRPr kumimoji="0" lang="en-US" altLang="zh-CN" sz="3600" b="0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 w="12700">
                    <a:solidFill>
                      <a:schemeClr val="accent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640000" algn="bl" rotWithShape="0">
                      <a:schemeClr val="accent1"/>
                    </a:outerShdw>
                  </a:effectLst>
                  <a:uLnTx/>
                  <a:uFillTx/>
                  <a:cs typeface="+mn-ea"/>
                  <a:sym typeface="+mn-lt"/>
                </a:rPr>
                <a:t>Nguyễn Lâm Chí Nguyễn</a:t>
              </a:r>
              <a:endParaRPr kumimoji="0" lang="en-US" altLang="zh-CN" sz="3600" b="0" i="0" u="none" strike="noStrike" kern="1200" cap="none" spc="0" normalizeH="0" baseline="0" noProof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368890" y="2108200"/>
            <a:ext cx="3447781" cy="3146640"/>
            <a:chOff x="3313039" y="1452348"/>
            <a:chExt cx="2549463" cy="2488782"/>
          </a:xfrm>
        </p:grpSpPr>
        <p:sp>
          <p:nvSpPr>
            <p:cNvPr id="31" name="Freeform 5"/>
            <p:cNvSpPr/>
            <p:nvPr/>
          </p:nvSpPr>
          <p:spPr bwMode="auto">
            <a:xfrm>
              <a:off x="3313039" y="1452348"/>
              <a:ext cx="1335161" cy="1290862"/>
            </a:xfrm>
            <a:custGeom>
              <a:avLst/>
              <a:gdLst>
                <a:gd name="T0" fmla="*/ 58 w 126"/>
                <a:gd name="T1" fmla="*/ 125 h 125"/>
                <a:gd name="T2" fmla="*/ 68 w 126"/>
                <a:gd name="T3" fmla="*/ 125 h 125"/>
                <a:gd name="T4" fmla="*/ 122 w 126"/>
                <a:gd name="T5" fmla="*/ 125 h 125"/>
                <a:gd name="T6" fmla="*/ 126 w 126"/>
                <a:gd name="T7" fmla="*/ 122 h 125"/>
                <a:gd name="T8" fmla="*/ 126 w 126"/>
                <a:gd name="T9" fmla="*/ 67 h 125"/>
                <a:gd name="T10" fmla="*/ 126 w 126"/>
                <a:gd name="T11" fmla="*/ 58 h 125"/>
                <a:gd name="T12" fmla="*/ 68 w 126"/>
                <a:gd name="T13" fmla="*/ 0 h 125"/>
                <a:gd name="T14" fmla="*/ 58 w 126"/>
                <a:gd name="T15" fmla="*/ 0 h 125"/>
                <a:gd name="T16" fmla="*/ 4 w 126"/>
                <a:gd name="T17" fmla="*/ 0 h 125"/>
                <a:gd name="T18" fmla="*/ 0 w 126"/>
                <a:gd name="T19" fmla="*/ 4 h 125"/>
                <a:gd name="T20" fmla="*/ 0 w 126"/>
                <a:gd name="T21" fmla="*/ 58 h 125"/>
                <a:gd name="T22" fmla="*/ 0 w 126"/>
                <a:gd name="T23" fmla="*/ 67 h 125"/>
                <a:gd name="T24" fmla="*/ 58 w 126"/>
                <a:gd name="T2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5">
                  <a:moveTo>
                    <a:pt x="58" y="125"/>
                  </a:moveTo>
                  <a:cubicBezTo>
                    <a:pt x="68" y="125"/>
                    <a:pt x="68" y="125"/>
                    <a:pt x="68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4" y="125"/>
                    <a:pt x="126" y="124"/>
                    <a:pt x="126" y="122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6" y="58"/>
                    <a:pt x="126" y="58"/>
                    <a:pt x="126" y="58"/>
                  </a:cubicBezTo>
                  <a:cubicBezTo>
                    <a:pt x="126" y="26"/>
                    <a:pt x="99" y="0"/>
                    <a:pt x="6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99"/>
                    <a:pt x="26" y="125"/>
                    <a:pt x="58" y="125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4749867" y="2856805"/>
              <a:ext cx="1112635" cy="1084325"/>
            </a:xfrm>
            <a:custGeom>
              <a:avLst/>
              <a:gdLst>
                <a:gd name="T0" fmla="*/ 56 w 105"/>
                <a:gd name="T1" fmla="*/ 0 h 105"/>
                <a:gd name="T2" fmla="*/ 48 w 105"/>
                <a:gd name="T3" fmla="*/ 0 h 105"/>
                <a:gd name="T4" fmla="*/ 3 w 105"/>
                <a:gd name="T5" fmla="*/ 0 h 105"/>
                <a:gd name="T6" fmla="*/ 0 w 105"/>
                <a:gd name="T7" fmla="*/ 3 h 105"/>
                <a:gd name="T8" fmla="*/ 0 w 105"/>
                <a:gd name="T9" fmla="*/ 48 h 105"/>
                <a:gd name="T10" fmla="*/ 0 w 105"/>
                <a:gd name="T11" fmla="*/ 56 h 105"/>
                <a:gd name="T12" fmla="*/ 48 w 105"/>
                <a:gd name="T13" fmla="*/ 105 h 105"/>
                <a:gd name="T14" fmla="*/ 56 w 105"/>
                <a:gd name="T15" fmla="*/ 105 h 105"/>
                <a:gd name="T16" fmla="*/ 101 w 105"/>
                <a:gd name="T17" fmla="*/ 105 h 105"/>
                <a:gd name="T18" fmla="*/ 105 w 105"/>
                <a:gd name="T19" fmla="*/ 101 h 105"/>
                <a:gd name="T20" fmla="*/ 105 w 105"/>
                <a:gd name="T21" fmla="*/ 56 h 105"/>
                <a:gd name="T22" fmla="*/ 105 w 105"/>
                <a:gd name="T23" fmla="*/ 48 h 105"/>
                <a:gd name="T24" fmla="*/ 56 w 105"/>
                <a:gd name="T2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05">
                  <a:moveTo>
                    <a:pt x="56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83"/>
                    <a:pt x="22" y="105"/>
                    <a:pt x="48" y="105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5"/>
                    <a:pt x="105" y="103"/>
                    <a:pt x="105" y="101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22"/>
                    <a:pt x="83" y="0"/>
                    <a:pt x="56" y="0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4749866" y="1896404"/>
              <a:ext cx="879512" cy="857133"/>
            </a:xfrm>
            <a:custGeom>
              <a:avLst/>
              <a:gdLst>
                <a:gd name="T0" fmla="*/ 0 w 83"/>
                <a:gd name="T1" fmla="*/ 38 h 83"/>
                <a:gd name="T2" fmla="*/ 0 w 83"/>
                <a:gd name="T3" fmla="*/ 45 h 83"/>
                <a:gd name="T4" fmla="*/ 0 w 83"/>
                <a:gd name="T5" fmla="*/ 80 h 83"/>
                <a:gd name="T6" fmla="*/ 3 w 83"/>
                <a:gd name="T7" fmla="*/ 83 h 83"/>
                <a:gd name="T8" fmla="*/ 38 w 83"/>
                <a:gd name="T9" fmla="*/ 83 h 83"/>
                <a:gd name="T10" fmla="*/ 45 w 83"/>
                <a:gd name="T11" fmla="*/ 83 h 83"/>
                <a:gd name="T12" fmla="*/ 83 w 83"/>
                <a:gd name="T13" fmla="*/ 45 h 83"/>
                <a:gd name="T14" fmla="*/ 83 w 83"/>
                <a:gd name="T15" fmla="*/ 38 h 83"/>
                <a:gd name="T16" fmla="*/ 83 w 83"/>
                <a:gd name="T17" fmla="*/ 3 h 83"/>
                <a:gd name="T18" fmla="*/ 80 w 83"/>
                <a:gd name="T19" fmla="*/ 0 h 83"/>
                <a:gd name="T20" fmla="*/ 45 w 83"/>
                <a:gd name="T21" fmla="*/ 0 h 83"/>
                <a:gd name="T22" fmla="*/ 38 w 83"/>
                <a:gd name="T23" fmla="*/ 0 h 83"/>
                <a:gd name="T24" fmla="*/ 0 w 83"/>
                <a:gd name="T25" fmla="*/ 3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83">
                  <a:moveTo>
                    <a:pt x="0" y="38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1"/>
                    <a:pt x="1" y="83"/>
                    <a:pt x="3" y="83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66" y="83"/>
                    <a:pt x="83" y="65"/>
                    <a:pt x="83" y="45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1"/>
                    <a:pt x="81" y="0"/>
                    <a:pt x="8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3674907" y="2856804"/>
              <a:ext cx="964284" cy="939748"/>
            </a:xfrm>
            <a:custGeom>
              <a:avLst/>
              <a:gdLst>
                <a:gd name="T0" fmla="*/ 91 w 91"/>
                <a:gd name="T1" fmla="*/ 49 h 91"/>
                <a:gd name="T2" fmla="*/ 91 w 91"/>
                <a:gd name="T3" fmla="*/ 42 h 91"/>
                <a:gd name="T4" fmla="*/ 91 w 91"/>
                <a:gd name="T5" fmla="*/ 3 h 91"/>
                <a:gd name="T6" fmla="*/ 88 w 91"/>
                <a:gd name="T7" fmla="*/ 0 h 91"/>
                <a:gd name="T8" fmla="*/ 49 w 91"/>
                <a:gd name="T9" fmla="*/ 0 h 91"/>
                <a:gd name="T10" fmla="*/ 42 w 91"/>
                <a:gd name="T11" fmla="*/ 0 h 91"/>
                <a:gd name="T12" fmla="*/ 0 w 91"/>
                <a:gd name="T13" fmla="*/ 42 h 91"/>
                <a:gd name="T14" fmla="*/ 0 w 91"/>
                <a:gd name="T15" fmla="*/ 49 h 91"/>
                <a:gd name="T16" fmla="*/ 0 w 91"/>
                <a:gd name="T17" fmla="*/ 88 h 91"/>
                <a:gd name="T18" fmla="*/ 3 w 91"/>
                <a:gd name="T19" fmla="*/ 91 h 91"/>
                <a:gd name="T20" fmla="*/ 42 w 91"/>
                <a:gd name="T21" fmla="*/ 91 h 91"/>
                <a:gd name="T22" fmla="*/ 49 w 91"/>
                <a:gd name="T23" fmla="*/ 91 h 91"/>
                <a:gd name="T24" fmla="*/ 91 w 91"/>
                <a:gd name="T25" fmla="*/ 4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91">
                  <a:moveTo>
                    <a:pt x="91" y="49"/>
                  </a:moveTo>
                  <a:cubicBezTo>
                    <a:pt x="91" y="42"/>
                    <a:pt x="91" y="42"/>
                    <a:pt x="91" y="42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89" y="0"/>
                    <a:pt x="88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9"/>
                    <a:pt x="1" y="91"/>
                    <a:pt x="3" y="91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72" y="91"/>
                    <a:pt x="91" y="72"/>
                    <a:pt x="91" y="49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>
              <a:spLocks noEditPoints="1"/>
            </p:cNvSpPr>
            <p:nvPr/>
          </p:nvSpPr>
          <p:spPr bwMode="auto">
            <a:xfrm>
              <a:off x="4953000" y="3134999"/>
              <a:ext cx="537633" cy="432000"/>
            </a:xfrm>
            <a:custGeom>
              <a:avLst/>
              <a:gdLst>
                <a:gd name="T0" fmla="*/ 44 w 57"/>
                <a:gd name="T1" fmla="*/ 17 h 48"/>
                <a:gd name="T2" fmla="*/ 22 w 57"/>
                <a:gd name="T3" fmla="*/ 0 h 48"/>
                <a:gd name="T4" fmla="*/ 0 w 57"/>
                <a:gd name="T5" fmla="*/ 17 h 48"/>
                <a:gd name="T6" fmla="*/ 7 w 57"/>
                <a:gd name="T7" fmla="*/ 30 h 48"/>
                <a:gd name="T8" fmla="*/ 7 w 57"/>
                <a:gd name="T9" fmla="*/ 41 h 48"/>
                <a:gd name="T10" fmla="*/ 16 w 57"/>
                <a:gd name="T11" fmla="*/ 34 h 48"/>
                <a:gd name="T12" fmla="*/ 22 w 57"/>
                <a:gd name="T13" fmla="*/ 35 h 48"/>
                <a:gd name="T14" fmla="*/ 44 w 57"/>
                <a:gd name="T15" fmla="*/ 17 h 48"/>
                <a:gd name="T16" fmla="*/ 22 w 57"/>
                <a:gd name="T17" fmla="*/ 31 h 48"/>
                <a:gd name="T18" fmla="*/ 16 w 57"/>
                <a:gd name="T19" fmla="*/ 30 h 48"/>
                <a:gd name="T20" fmla="*/ 10 w 57"/>
                <a:gd name="T21" fmla="*/ 35 h 48"/>
                <a:gd name="T22" fmla="*/ 9 w 57"/>
                <a:gd name="T23" fmla="*/ 28 h 48"/>
                <a:gd name="T24" fmla="*/ 3 w 57"/>
                <a:gd name="T25" fmla="*/ 17 h 48"/>
                <a:gd name="T26" fmla="*/ 22 w 57"/>
                <a:gd name="T27" fmla="*/ 3 h 48"/>
                <a:gd name="T28" fmla="*/ 40 w 57"/>
                <a:gd name="T29" fmla="*/ 17 h 48"/>
                <a:gd name="T30" fmla="*/ 22 w 57"/>
                <a:gd name="T31" fmla="*/ 31 h 48"/>
                <a:gd name="T32" fmla="*/ 45 w 57"/>
                <a:gd name="T33" fmla="*/ 11 h 48"/>
                <a:gd name="T34" fmla="*/ 47 w 57"/>
                <a:gd name="T35" fmla="*/ 18 h 48"/>
                <a:gd name="T36" fmla="*/ 40 w 57"/>
                <a:gd name="T37" fmla="*/ 32 h 48"/>
                <a:gd name="T38" fmla="*/ 23 w 57"/>
                <a:gd name="T39" fmla="*/ 37 h 48"/>
                <a:gd name="T40" fmla="*/ 23 w 57"/>
                <a:gd name="T41" fmla="*/ 37 h 48"/>
                <a:gd name="T42" fmla="*/ 37 w 57"/>
                <a:gd name="T43" fmla="*/ 42 h 48"/>
                <a:gd name="T44" fmla="*/ 42 w 57"/>
                <a:gd name="T45" fmla="*/ 41 h 48"/>
                <a:gd name="T46" fmla="*/ 50 w 57"/>
                <a:gd name="T47" fmla="*/ 48 h 48"/>
                <a:gd name="T48" fmla="*/ 51 w 57"/>
                <a:gd name="T49" fmla="*/ 38 h 48"/>
                <a:gd name="T50" fmla="*/ 57 w 57"/>
                <a:gd name="T51" fmla="*/ 26 h 48"/>
                <a:gd name="T52" fmla="*/ 45 w 57"/>
                <a:gd name="T53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7" h="48">
                  <a:moveTo>
                    <a:pt x="44" y="17"/>
                  </a:moveTo>
                  <a:cubicBezTo>
                    <a:pt x="44" y="7"/>
                    <a:pt x="34" y="0"/>
                    <a:pt x="22" y="0"/>
                  </a:cubicBezTo>
                  <a:cubicBezTo>
                    <a:pt x="10" y="0"/>
                    <a:pt x="0" y="7"/>
                    <a:pt x="0" y="17"/>
                  </a:cubicBezTo>
                  <a:cubicBezTo>
                    <a:pt x="0" y="22"/>
                    <a:pt x="2" y="27"/>
                    <a:pt x="7" y="30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8" y="34"/>
                    <a:pt x="20" y="35"/>
                    <a:pt x="22" y="35"/>
                  </a:cubicBezTo>
                  <a:cubicBezTo>
                    <a:pt x="34" y="35"/>
                    <a:pt x="44" y="27"/>
                    <a:pt x="44" y="17"/>
                  </a:cubicBezTo>
                  <a:close/>
                  <a:moveTo>
                    <a:pt x="22" y="31"/>
                  </a:moveTo>
                  <a:cubicBezTo>
                    <a:pt x="19" y="31"/>
                    <a:pt x="18" y="31"/>
                    <a:pt x="16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6" y="25"/>
                    <a:pt x="3" y="22"/>
                    <a:pt x="3" y="17"/>
                  </a:cubicBezTo>
                  <a:cubicBezTo>
                    <a:pt x="3" y="9"/>
                    <a:pt x="12" y="3"/>
                    <a:pt x="22" y="3"/>
                  </a:cubicBezTo>
                  <a:cubicBezTo>
                    <a:pt x="32" y="3"/>
                    <a:pt x="40" y="9"/>
                    <a:pt x="40" y="17"/>
                  </a:cubicBezTo>
                  <a:cubicBezTo>
                    <a:pt x="40" y="25"/>
                    <a:pt x="32" y="31"/>
                    <a:pt x="22" y="31"/>
                  </a:cubicBezTo>
                  <a:close/>
                  <a:moveTo>
                    <a:pt x="45" y="11"/>
                  </a:moveTo>
                  <a:cubicBezTo>
                    <a:pt x="46" y="13"/>
                    <a:pt x="47" y="16"/>
                    <a:pt x="47" y="18"/>
                  </a:cubicBezTo>
                  <a:cubicBezTo>
                    <a:pt x="47" y="24"/>
                    <a:pt x="44" y="28"/>
                    <a:pt x="40" y="32"/>
                  </a:cubicBezTo>
                  <a:cubicBezTo>
                    <a:pt x="36" y="35"/>
                    <a:pt x="30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7" y="40"/>
                    <a:pt x="31" y="42"/>
                    <a:pt x="37" y="42"/>
                  </a:cubicBezTo>
                  <a:cubicBezTo>
                    <a:pt x="39" y="42"/>
                    <a:pt x="40" y="42"/>
                    <a:pt x="42" y="41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5" y="35"/>
                    <a:pt x="57" y="30"/>
                    <a:pt x="57" y="26"/>
                  </a:cubicBezTo>
                  <a:cubicBezTo>
                    <a:pt x="57" y="19"/>
                    <a:pt x="52" y="14"/>
                    <a:pt x="45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32"/>
            <p:cNvSpPr>
              <a:spLocks noEditPoints="1"/>
            </p:cNvSpPr>
            <p:nvPr/>
          </p:nvSpPr>
          <p:spPr bwMode="auto">
            <a:xfrm>
              <a:off x="3839400" y="1835074"/>
              <a:ext cx="501791" cy="468000"/>
            </a:xfrm>
            <a:custGeom>
              <a:avLst/>
              <a:gdLst>
                <a:gd name="T0" fmla="*/ 306 w 377"/>
                <a:gd name="T1" fmla="*/ 87 h 363"/>
                <a:gd name="T2" fmla="*/ 172 w 377"/>
                <a:gd name="T3" fmla="*/ 229 h 363"/>
                <a:gd name="T4" fmla="*/ 212 w 377"/>
                <a:gd name="T5" fmla="*/ 276 h 363"/>
                <a:gd name="T6" fmla="*/ 377 w 377"/>
                <a:gd name="T7" fmla="*/ 118 h 363"/>
                <a:gd name="T8" fmla="*/ 330 w 377"/>
                <a:gd name="T9" fmla="*/ 71 h 363"/>
                <a:gd name="T10" fmla="*/ 306 w 377"/>
                <a:gd name="T11" fmla="*/ 87 h 363"/>
                <a:gd name="T12" fmla="*/ 306 w 377"/>
                <a:gd name="T13" fmla="*/ 87 h 363"/>
                <a:gd name="T14" fmla="*/ 157 w 377"/>
                <a:gd name="T15" fmla="*/ 260 h 363"/>
                <a:gd name="T16" fmla="*/ 157 w 377"/>
                <a:gd name="T17" fmla="*/ 284 h 363"/>
                <a:gd name="T18" fmla="*/ 188 w 377"/>
                <a:gd name="T19" fmla="*/ 284 h 363"/>
                <a:gd name="T20" fmla="*/ 157 w 377"/>
                <a:gd name="T21" fmla="*/ 260 h 363"/>
                <a:gd name="T22" fmla="*/ 55 w 377"/>
                <a:gd name="T23" fmla="*/ 213 h 363"/>
                <a:gd name="T24" fmla="*/ 55 w 377"/>
                <a:gd name="T25" fmla="*/ 237 h 363"/>
                <a:gd name="T26" fmla="*/ 141 w 377"/>
                <a:gd name="T27" fmla="*/ 237 h 363"/>
                <a:gd name="T28" fmla="*/ 141 w 377"/>
                <a:gd name="T29" fmla="*/ 237 h 363"/>
                <a:gd name="T30" fmla="*/ 165 w 377"/>
                <a:gd name="T31" fmla="*/ 213 h 363"/>
                <a:gd name="T32" fmla="*/ 55 w 377"/>
                <a:gd name="T33" fmla="*/ 213 h 363"/>
                <a:gd name="T34" fmla="*/ 259 w 377"/>
                <a:gd name="T35" fmla="*/ 118 h 363"/>
                <a:gd name="T36" fmla="*/ 55 w 377"/>
                <a:gd name="T37" fmla="*/ 118 h 363"/>
                <a:gd name="T38" fmla="*/ 55 w 377"/>
                <a:gd name="T39" fmla="*/ 142 h 363"/>
                <a:gd name="T40" fmla="*/ 235 w 377"/>
                <a:gd name="T41" fmla="*/ 142 h 363"/>
                <a:gd name="T42" fmla="*/ 259 w 377"/>
                <a:gd name="T43" fmla="*/ 118 h 363"/>
                <a:gd name="T44" fmla="*/ 55 w 377"/>
                <a:gd name="T45" fmla="*/ 189 h 363"/>
                <a:gd name="T46" fmla="*/ 180 w 377"/>
                <a:gd name="T47" fmla="*/ 189 h 363"/>
                <a:gd name="T48" fmla="*/ 212 w 377"/>
                <a:gd name="T49" fmla="*/ 166 h 363"/>
                <a:gd name="T50" fmla="*/ 55 w 377"/>
                <a:gd name="T51" fmla="*/ 166 h 363"/>
                <a:gd name="T52" fmla="*/ 55 w 377"/>
                <a:gd name="T53" fmla="*/ 189 h 363"/>
                <a:gd name="T54" fmla="*/ 282 w 377"/>
                <a:gd name="T55" fmla="*/ 331 h 363"/>
                <a:gd name="T56" fmla="*/ 23 w 377"/>
                <a:gd name="T57" fmla="*/ 331 h 363"/>
                <a:gd name="T58" fmla="*/ 23 w 377"/>
                <a:gd name="T59" fmla="*/ 79 h 363"/>
                <a:gd name="T60" fmla="*/ 78 w 377"/>
                <a:gd name="T61" fmla="*/ 79 h 363"/>
                <a:gd name="T62" fmla="*/ 78 w 377"/>
                <a:gd name="T63" fmla="*/ 32 h 363"/>
                <a:gd name="T64" fmla="*/ 282 w 377"/>
                <a:gd name="T65" fmla="*/ 32 h 363"/>
                <a:gd name="T66" fmla="*/ 282 w 377"/>
                <a:gd name="T67" fmla="*/ 95 h 363"/>
                <a:gd name="T68" fmla="*/ 306 w 377"/>
                <a:gd name="T69" fmla="*/ 63 h 363"/>
                <a:gd name="T70" fmla="*/ 306 w 377"/>
                <a:gd name="T71" fmla="*/ 0 h 363"/>
                <a:gd name="T72" fmla="*/ 63 w 377"/>
                <a:gd name="T73" fmla="*/ 0 h 363"/>
                <a:gd name="T74" fmla="*/ 0 w 377"/>
                <a:gd name="T75" fmla="*/ 63 h 363"/>
                <a:gd name="T76" fmla="*/ 0 w 377"/>
                <a:gd name="T77" fmla="*/ 363 h 363"/>
                <a:gd name="T78" fmla="*/ 306 w 377"/>
                <a:gd name="T79" fmla="*/ 363 h 363"/>
                <a:gd name="T80" fmla="*/ 306 w 377"/>
                <a:gd name="T81" fmla="*/ 205 h 363"/>
                <a:gd name="T82" fmla="*/ 282 w 377"/>
                <a:gd name="T83" fmla="*/ 237 h 363"/>
                <a:gd name="T84" fmla="*/ 282 w 377"/>
                <a:gd name="T85" fmla="*/ 331 h 363"/>
                <a:gd name="T86" fmla="*/ 55 w 377"/>
                <a:gd name="T87" fmla="*/ 292 h 363"/>
                <a:gd name="T88" fmla="*/ 141 w 377"/>
                <a:gd name="T89" fmla="*/ 292 h 363"/>
                <a:gd name="T90" fmla="*/ 141 w 377"/>
                <a:gd name="T91" fmla="*/ 260 h 363"/>
                <a:gd name="T92" fmla="*/ 55 w 377"/>
                <a:gd name="T93" fmla="*/ 260 h 363"/>
                <a:gd name="T94" fmla="*/ 55 w 377"/>
                <a:gd name="T95" fmla="*/ 29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7" h="363">
                  <a:moveTo>
                    <a:pt x="306" y="87"/>
                  </a:moveTo>
                  <a:lnTo>
                    <a:pt x="172" y="229"/>
                  </a:lnTo>
                  <a:lnTo>
                    <a:pt x="212" y="276"/>
                  </a:lnTo>
                  <a:lnTo>
                    <a:pt x="377" y="118"/>
                  </a:lnTo>
                  <a:lnTo>
                    <a:pt x="330" y="71"/>
                  </a:lnTo>
                  <a:lnTo>
                    <a:pt x="306" y="87"/>
                  </a:lnTo>
                  <a:lnTo>
                    <a:pt x="306" y="87"/>
                  </a:lnTo>
                  <a:close/>
                  <a:moveTo>
                    <a:pt x="157" y="260"/>
                  </a:moveTo>
                  <a:lnTo>
                    <a:pt x="157" y="284"/>
                  </a:lnTo>
                  <a:lnTo>
                    <a:pt x="188" y="284"/>
                  </a:lnTo>
                  <a:lnTo>
                    <a:pt x="157" y="260"/>
                  </a:lnTo>
                  <a:close/>
                  <a:moveTo>
                    <a:pt x="55" y="213"/>
                  </a:moveTo>
                  <a:lnTo>
                    <a:pt x="55" y="237"/>
                  </a:lnTo>
                  <a:lnTo>
                    <a:pt x="141" y="237"/>
                  </a:lnTo>
                  <a:lnTo>
                    <a:pt x="141" y="237"/>
                  </a:lnTo>
                  <a:lnTo>
                    <a:pt x="165" y="213"/>
                  </a:lnTo>
                  <a:lnTo>
                    <a:pt x="55" y="213"/>
                  </a:lnTo>
                  <a:close/>
                  <a:moveTo>
                    <a:pt x="259" y="118"/>
                  </a:moveTo>
                  <a:lnTo>
                    <a:pt x="55" y="118"/>
                  </a:lnTo>
                  <a:lnTo>
                    <a:pt x="55" y="142"/>
                  </a:lnTo>
                  <a:lnTo>
                    <a:pt x="235" y="142"/>
                  </a:lnTo>
                  <a:lnTo>
                    <a:pt x="259" y="118"/>
                  </a:lnTo>
                  <a:close/>
                  <a:moveTo>
                    <a:pt x="55" y="189"/>
                  </a:moveTo>
                  <a:lnTo>
                    <a:pt x="180" y="189"/>
                  </a:lnTo>
                  <a:lnTo>
                    <a:pt x="212" y="166"/>
                  </a:lnTo>
                  <a:lnTo>
                    <a:pt x="55" y="166"/>
                  </a:lnTo>
                  <a:lnTo>
                    <a:pt x="55" y="189"/>
                  </a:lnTo>
                  <a:close/>
                  <a:moveTo>
                    <a:pt x="282" y="331"/>
                  </a:moveTo>
                  <a:lnTo>
                    <a:pt x="23" y="331"/>
                  </a:lnTo>
                  <a:lnTo>
                    <a:pt x="23" y="79"/>
                  </a:lnTo>
                  <a:lnTo>
                    <a:pt x="78" y="79"/>
                  </a:lnTo>
                  <a:lnTo>
                    <a:pt x="78" y="32"/>
                  </a:lnTo>
                  <a:lnTo>
                    <a:pt x="282" y="32"/>
                  </a:lnTo>
                  <a:lnTo>
                    <a:pt x="282" y="95"/>
                  </a:lnTo>
                  <a:lnTo>
                    <a:pt x="306" y="63"/>
                  </a:lnTo>
                  <a:lnTo>
                    <a:pt x="306" y="0"/>
                  </a:lnTo>
                  <a:lnTo>
                    <a:pt x="63" y="0"/>
                  </a:lnTo>
                  <a:lnTo>
                    <a:pt x="0" y="63"/>
                  </a:lnTo>
                  <a:lnTo>
                    <a:pt x="0" y="363"/>
                  </a:lnTo>
                  <a:lnTo>
                    <a:pt x="306" y="363"/>
                  </a:lnTo>
                  <a:lnTo>
                    <a:pt x="306" y="205"/>
                  </a:lnTo>
                  <a:lnTo>
                    <a:pt x="282" y="237"/>
                  </a:lnTo>
                  <a:lnTo>
                    <a:pt x="282" y="331"/>
                  </a:lnTo>
                  <a:close/>
                  <a:moveTo>
                    <a:pt x="55" y="292"/>
                  </a:moveTo>
                  <a:lnTo>
                    <a:pt x="141" y="292"/>
                  </a:lnTo>
                  <a:lnTo>
                    <a:pt x="141" y="260"/>
                  </a:lnTo>
                  <a:lnTo>
                    <a:pt x="55" y="260"/>
                  </a:lnTo>
                  <a:lnTo>
                    <a:pt x="55" y="2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1" name="TextBox 76"/>
          <p:cNvSpPr txBox="1"/>
          <p:nvPr/>
        </p:nvSpPr>
        <p:spPr>
          <a:xfrm>
            <a:off x="7968615" y="4231640"/>
            <a:ext cx="2898775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Database: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Employee,Customer.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76"/>
          <p:cNvSpPr txBox="1"/>
          <p:nvPr/>
        </p:nvSpPr>
        <p:spPr>
          <a:xfrm>
            <a:off x="7875905" y="2265680"/>
            <a:ext cx="260731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Admin and User</a:t>
            </a:r>
            <a:endParaRPr lang="zh-CN" altLang="en-US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97050" y="4231640"/>
            <a:ext cx="2370455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Permission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TextBox 76"/>
          <p:cNvSpPr txBox="1"/>
          <p:nvPr/>
        </p:nvSpPr>
        <p:spPr>
          <a:xfrm>
            <a:off x="1697355" y="1936750"/>
            <a:ext cx="2607310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Login and Register </a:t>
            </a:r>
            <a:endParaRPr lang="zh-CN" altLang="en-US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150" y="252730"/>
            <a:ext cx="4423410" cy="541655"/>
          </a:xfrm>
        </p:spPr>
        <p:txBody>
          <a:bodyPr>
            <a:normAutofit fontScale="90000"/>
          </a:bodyPr>
          <a:p>
            <a:r>
              <a:rPr lang="en-US" altLang="zh-CN" sz="4445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Database</a:t>
            </a:r>
            <a:endParaRPr lang="en-US" sz="4445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4330" y="1028700"/>
            <a:ext cx="9390380" cy="47161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575" y="6360160"/>
            <a:ext cx="1727200" cy="382905"/>
          </a:xfrm>
        </p:spPr>
        <p:txBody>
          <a:bodyPr>
            <a:normAutofit fontScale="70000"/>
          </a:bodyPr>
          <a:p>
            <a:r>
              <a:rPr lang="en-US" b="1">
                <a:sym typeface="+mn-ea"/>
              </a:rPr>
              <a:t>Register Form</a:t>
            </a:r>
            <a:endParaRPr lang="en-US" b="1"/>
          </a:p>
        </p:txBody>
      </p:sp>
      <p:sp>
        <p:nvSpPr>
          <p:cNvPr id="4" name="Subtitle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109210" y="6360160"/>
            <a:ext cx="1727200" cy="382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ym typeface="+mn-ea"/>
              </a:rPr>
              <a:t>Login Admin</a:t>
            </a:r>
            <a:endParaRPr lang="en-US" b="1"/>
          </a:p>
        </p:txBody>
      </p:sp>
      <p:sp>
        <p:nvSpPr>
          <p:cNvPr id="5" name="Subtitle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469755" y="6275705"/>
            <a:ext cx="1727200" cy="382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ym typeface="+mn-ea"/>
              </a:rPr>
              <a:t>Logged in successfully</a:t>
            </a:r>
            <a:endParaRPr lang="en-US" sz="1800" b="1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8270" y="420370"/>
            <a:ext cx="3147060" cy="5854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585210" y="419735"/>
            <a:ext cx="4563745" cy="5855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287385" y="419735"/>
            <a:ext cx="3840480" cy="5855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1045" y="5999480"/>
            <a:ext cx="2300605" cy="382905"/>
          </a:xfrm>
        </p:spPr>
        <p:txBody>
          <a:bodyPr>
            <a:noAutofit/>
          </a:bodyPr>
          <a:p>
            <a:r>
              <a:rPr lang="en-US" sz="2000" b="1">
                <a:sym typeface="+mn-ea"/>
              </a:rPr>
              <a:t>Forget Password </a:t>
            </a:r>
            <a:endParaRPr lang="en-US" sz="2000" b="1">
              <a:sym typeface="+mn-ea"/>
            </a:endParaRPr>
          </a:p>
        </p:txBody>
      </p:sp>
      <p:sp>
        <p:nvSpPr>
          <p:cNvPr id="5" name="Subtitle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472805" y="5999480"/>
            <a:ext cx="1727200" cy="382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ym typeface="+mn-ea"/>
              </a:rPr>
              <a:t>Edit Proflie</a:t>
            </a:r>
            <a:endParaRPr lang="en-US" sz="2000" b="1">
              <a:sym typeface="+mn-ea"/>
            </a:endParaRPr>
          </a:p>
          <a:p>
            <a:endParaRPr lang="en-US" sz="2000" b="1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9250" y="627380"/>
            <a:ext cx="5231765" cy="50107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933440" y="627380"/>
            <a:ext cx="6141720" cy="5010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30020" flipV="1">
            <a:off x="6525329" y="-2260964"/>
            <a:ext cx="8532090" cy="714465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698750" y="1959610"/>
            <a:ext cx="5793740" cy="2291715"/>
            <a:chOff x="4896548" y="2361974"/>
            <a:chExt cx="5675850" cy="2292014"/>
          </a:xfrm>
        </p:grpSpPr>
        <p:sp>
          <p:nvSpPr>
            <p:cNvPr id="5" name="矩形 4"/>
            <p:cNvSpPr/>
            <p:nvPr/>
          </p:nvSpPr>
          <p:spPr>
            <a:xfrm flipV="1">
              <a:off x="7147940" y="4601432"/>
              <a:ext cx="1173419" cy="52556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896548" y="2361974"/>
              <a:ext cx="5675850" cy="11634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rPr>
                <a:t>Product</a:t>
              </a:r>
              <a:endParaRPr kumimoji="0" lang="en-US" altLang="zh-CN" sz="3600" b="0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 w="12700">
                    <a:solidFill>
                      <a:schemeClr val="accent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640000" algn="bl" rotWithShape="0">
                      <a:schemeClr val="accent1"/>
                    </a:outerShdw>
                  </a:effectLst>
                  <a:uLnTx/>
                  <a:uFillTx/>
                  <a:cs typeface="+mn-ea"/>
                  <a:sym typeface="+mn-lt"/>
                </a:rPr>
                <a:t>Võ Hoàng Khải</a:t>
              </a:r>
              <a:endParaRPr kumimoji="0" lang="en-US" altLang="zh-CN" sz="3600" b="0" i="0" u="none" strike="noStrike" kern="1200" cap="none" spc="0" normalizeH="0" baseline="0" noProof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368890" y="2108200"/>
            <a:ext cx="3447781" cy="3146640"/>
            <a:chOff x="3313039" y="1452348"/>
            <a:chExt cx="2549463" cy="2488782"/>
          </a:xfrm>
        </p:grpSpPr>
        <p:sp>
          <p:nvSpPr>
            <p:cNvPr id="31" name="Freeform 5"/>
            <p:cNvSpPr/>
            <p:nvPr/>
          </p:nvSpPr>
          <p:spPr bwMode="auto">
            <a:xfrm>
              <a:off x="3313039" y="1452348"/>
              <a:ext cx="1335161" cy="1290862"/>
            </a:xfrm>
            <a:custGeom>
              <a:avLst/>
              <a:gdLst>
                <a:gd name="T0" fmla="*/ 58 w 126"/>
                <a:gd name="T1" fmla="*/ 125 h 125"/>
                <a:gd name="T2" fmla="*/ 68 w 126"/>
                <a:gd name="T3" fmla="*/ 125 h 125"/>
                <a:gd name="T4" fmla="*/ 122 w 126"/>
                <a:gd name="T5" fmla="*/ 125 h 125"/>
                <a:gd name="T6" fmla="*/ 126 w 126"/>
                <a:gd name="T7" fmla="*/ 122 h 125"/>
                <a:gd name="T8" fmla="*/ 126 w 126"/>
                <a:gd name="T9" fmla="*/ 67 h 125"/>
                <a:gd name="T10" fmla="*/ 126 w 126"/>
                <a:gd name="T11" fmla="*/ 58 h 125"/>
                <a:gd name="T12" fmla="*/ 68 w 126"/>
                <a:gd name="T13" fmla="*/ 0 h 125"/>
                <a:gd name="T14" fmla="*/ 58 w 126"/>
                <a:gd name="T15" fmla="*/ 0 h 125"/>
                <a:gd name="T16" fmla="*/ 4 w 126"/>
                <a:gd name="T17" fmla="*/ 0 h 125"/>
                <a:gd name="T18" fmla="*/ 0 w 126"/>
                <a:gd name="T19" fmla="*/ 4 h 125"/>
                <a:gd name="T20" fmla="*/ 0 w 126"/>
                <a:gd name="T21" fmla="*/ 58 h 125"/>
                <a:gd name="T22" fmla="*/ 0 w 126"/>
                <a:gd name="T23" fmla="*/ 67 h 125"/>
                <a:gd name="T24" fmla="*/ 58 w 126"/>
                <a:gd name="T2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5">
                  <a:moveTo>
                    <a:pt x="58" y="125"/>
                  </a:moveTo>
                  <a:cubicBezTo>
                    <a:pt x="68" y="125"/>
                    <a:pt x="68" y="125"/>
                    <a:pt x="68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4" y="125"/>
                    <a:pt x="126" y="124"/>
                    <a:pt x="126" y="122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6" y="58"/>
                    <a:pt x="126" y="58"/>
                    <a:pt x="126" y="58"/>
                  </a:cubicBezTo>
                  <a:cubicBezTo>
                    <a:pt x="126" y="26"/>
                    <a:pt x="99" y="0"/>
                    <a:pt x="6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99"/>
                    <a:pt x="26" y="125"/>
                    <a:pt x="58" y="125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4749867" y="2856805"/>
              <a:ext cx="1112635" cy="1084325"/>
            </a:xfrm>
            <a:custGeom>
              <a:avLst/>
              <a:gdLst>
                <a:gd name="T0" fmla="*/ 56 w 105"/>
                <a:gd name="T1" fmla="*/ 0 h 105"/>
                <a:gd name="T2" fmla="*/ 48 w 105"/>
                <a:gd name="T3" fmla="*/ 0 h 105"/>
                <a:gd name="T4" fmla="*/ 3 w 105"/>
                <a:gd name="T5" fmla="*/ 0 h 105"/>
                <a:gd name="T6" fmla="*/ 0 w 105"/>
                <a:gd name="T7" fmla="*/ 3 h 105"/>
                <a:gd name="T8" fmla="*/ 0 w 105"/>
                <a:gd name="T9" fmla="*/ 48 h 105"/>
                <a:gd name="T10" fmla="*/ 0 w 105"/>
                <a:gd name="T11" fmla="*/ 56 h 105"/>
                <a:gd name="T12" fmla="*/ 48 w 105"/>
                <a:gd name="T13" fmla="*/ 105 h 105"/>
                <a:gd name="T14" fmla="*/ 56 w 105"/>
                <a:gd name="T15" fmla="*/ 105 h 105"/>
                <a:gd name="T16" fmla="*/ 101 w 105"/>
                <a:gd name="T17" fmla="*/ 105 h 105"/>
                <a:gd name="T18" fmla="*/ 105 w 105"/>
                <a:gd name="T19" fmla="*/ 101 h 105"/>
                <a:gd name="T20" fmla="*/ 105 w 105"/>
                <a:gd name="T21" fmla="*/ 56 h 105"/>
                <a:gd name="T22" fmla="*/ 105 w 105"/>
                <a:gd name="T23" fmla="*/ 48 h 105"/>
                <a:gd name="T24" fmla="*/ 56 w 105"/>
                <a:gd name="T2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05">
                  <a:moveTo>
                    <a:pt x="56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83"/>
                    <a:pt x="22" y="105"/>
                    <a:pt x="48" y="105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5"/>
                    <a:pt x="105" y="103"/>
                    <a:pt x="105" y="101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22"/>
                    <a:pt x="83" y="0"/>
                    <a:pt x="56" y="0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4749866" y="1896404"/>
              <a:ext cx="879512" cy="857133"/>
            </a:xfrm>
            <a:custGeom>
              <a:avLst/>
              <a:gdLst>
                <a:gd name="T0" fmla="*/ 0 w 83"/>
                <a:gd name="T1" fmla="*/ 38 h 83"/>
                <a:gd name="T2" fmla="*/ 0 w 83"/>
                <a:gd name="T3" fmla="*/ 45 h 83"/>
                <a:gd name="T4" fmla="*/ 0 w 83"/>
                <a:gd name="T5" fmla="*/ 80 h 83"/>
                <a:gd name="T6" fmla="*/ 3 w 83"/>
                <a:gd name="T7" fmla="*/ 83 h 83"/>
                <a:gd name="T8" fmla="*/ 38 w 83"/>
                <a:gd name="T9" fmla="*/ 83 h 83"/>
                <a:gd name="T10" fmla="*/ 45 w 83"/>
                <a:gd name="T11" fmla="*/ 83 h 83"/>
                <a:gd name="T12" fmla="*/ 83 w 83"/>
                <a:gd name="T13" fmla="*/ 45 h 83"/>
                <a:gd name="T14" fmla="*/ 83 w 83"/>
                <a:gd name="T15" fmla="*/ 38 h 83"/>
                <a:gd name="T16" fmla="*/ 83 w 83"/>
                <a:gd name="T17" fmla="*/ 3 h 83"/>
                <a:gd name="T18" fmla="*/ 80 w 83"/>
                <a:gd name="T19" fmla="*/ 0 h 83"/>
                <a:gd name="T20" fmla="*/ 45 w 83"/>
                <a:gd name="T21" fmla="*/ 0 h 83"/>
                <a:gd name="T22" fmla="*/ 38 w 83"/>
                <a:gd name="T23" fmla="*/ 0 h 83"/>
                <a:gd name="T24" fmla="*/ 0 w 83"/>
                <a:gd name="T25" fmla="*/ 3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83">
                  <a:moveTo>
                    <a:pt x="0" y="38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1"/>
                    <a:pt x="1" y="83"/>
                    <a:pt x="3" y="83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66" y="83"/>
                    <a:pt x="83" y="65"/>
                    <a:pt x="83" y="45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1"/>
                    <a:pt x="81" y="0"/>
                    <a:pt x="8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3674907" y="2856804"/>
              <a:ext cx="964284" cy="939748"/>
            </a:xfrm>
            <a:custGeom>
              <a:avLst/>
              <a:gdLst>
                <a:gd name="T0" fmla="*/ 91 w 91"/>
                <a:gd name="T1" fmla="*/ 49 h 91"/>
                <a:gd name="T2" fmla="*/ 91 w 91"/>
                <a:gd name="T3" fmla="*/ 42 h 91"/>
                <a:gd name="T4" fmla="*/ 91 w 91"/>
                <a:gd name="T5" fmla="*/ 3 h 91"/>
                <a:gd name="T6" fmla="*/ 88 w 91"/>
                <a:gd name="T7" fmla="*/ 0 h 91"/>
                <a:gd name="T8" fmla="*/ 49 w 91"/>
                <a:gd name="T9" fmla="*/ 0 h 91"/>
                <a:gd name="T10" fmla="*/ 42 w 91"/>
                <a:gd name="T11" fmla="*/ 0 h 91"/>
                <a:gd name="T12" fmla="*/ 0 w 91"/>
                <a:gd name="T13" fmla="*/ 42 h 91"/>
                <a:gd name="T14" fmla="*/ 0 w 91"/>
                <a:gd name="T15" fmla="*/ 49 h 91"/>
                <a:gd name="T16" fmla="*/ 0 w 91"/>
                <a:gd name="T17" fmla="*/ 88 h 91"/>
                <a:gd name="T18" fmla="*/ 3 w 91"/>
                <a:gd name="T19" fmla="*/ 91 h 91"/>
                <a:gd name="T20" fmla="*/ 42 w 91"/>
                <a:gd name="T21" fmla="*/ 91 h 91"/>
                <a:gd name="T22" fmla="*/ 49 w 91"/>
                <a:gd name="T23" fmla="*/ 91 h 91"/>
                <a:gd name="T24" fmla="*/ 91 w 91"/>
                <a:gd name="T25" fmla="*/ 4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91">
                  <a:moveTo>
                    <a:pt x="91" y="49"/>
                  </a:moveTo>
                  <a:cubicBezTo>
                    <a:pt x="91" y="42"/>
                    <a:pt x="91" y="42"/>
                    <a:pt x="91" y="42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89" y="0"/>
                    <a:pt x="88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9"/>
                    <a:pt x="1" y="91"/>
                    <a:pt x="3" y="91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72" y="91"/>
                    <a:pt x="91" y="72"/>
                    <a:pt x="91" y="49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>
              <a:spLocks noEditPoints="1"/>
            </p:cNvSpPr>
            <p:nvPr/>
          </p:nvSpPr>
          <p:spPr bwMode="auto">
            <a:xfrm>
              <a:off x="4953000" y="3134999"/>
              <a:ext cx="537633" cy="432000"/>
            </a:xfrm>
            <a:custGeom>
              <a:avLst/>
              <a:gdLst>
                <a:gd name="T0" fmla="*/ 44 w 57"/>
                <a:gd name="T1" fmla="*/ 17 h 48"/>
                <a:gd name="T2" fmla="*/ 22 w 57"/>
                <a:gd name="T3" fmla="*/ 0 h 48"/>
                <a:gd name="T4" fmla="*/ 0 w 57"/>
                <a:gd name="T5" fmla="*/ 17 h 48"/>
                <a:gd name="T6" fmla="*/ 7 w 57"/>
                <a:gd name="T7" fmla="*/ 30 h 48"/>
                <a:gd name="T8" fmla="*/ 7 w 57"/>
                <a:gd name="T9" fmla="*/ 41 h 48"/>
                <a:gd name="T10" fmla="*/ 16 w 57"/>
                <a:gd name="T11" fmla="*/ 34 h 48"/>
                <a:gd name="T12" fmla="*/ 22 w 57"/>
                <a:gd name="T13" fmla="*/ 35 h 48"/>
                <a:gd name="T14" fmla="*/ 44 w 57"/>
                <a:gd name="T15" fmla="*/ 17 h 48"/>
                <a:gd name="T16" fmla="*/ 22 w 57"/>
                <a:gd name="T17" fmla="*/ 31 h 48"/>
                <a:gd name="T18" fmla="*/ 16 w 57"/>
                <a:gd name="T19" fmla="*/ 30 h 48"/>
                <a:gd name="T20" fmla="*/ 10 w 57"/>
                <a:gd name="T21" fmla="*/ 35 h 48"/>
                <a:gd name="T22" fmla="*/ 9 w 57"/>
                <a:gd name="T23" fmla="*/ 28 h 48"/>
                <a:gd name="T24" fmla="*/ 3 w 57"/>
                <a:gd name="T25" fmla="*/ 17 h 48"/>
                <a:gd name="T26" fmla="*/ 22 w 57"/>
                <a:gd name="T27" fmla="*/ 3 h 48"/>
                <a:gd name="T28" fmla="*/ 40 w 57"/>
                <a:gd name="T29" fmla="*/ 17 h 48"/>
                <a:gd name="T30" fmla="*/ 22 w 57"/>
                <a:gd name="T31" fmla="*/ 31 h 48"/>
                <a:gd name="T32" fmla="*/ 45 w 57"/>
                <a:gd name="T33" fmla="*/ 11 h 48"/>
                <a:gd name="T34" fmla="*/ 47 w 57"/>
                <a:gd name="T35" fmla="*/ 18 h 48"/>
                <a:gd name="T36" fmla="*/ 40 w 57"/>
                <a:gd name="T37" fmla="*/ 32 h 48"/>
                <a:gd name="T38" fmla="*/ 23 w 57"/>
                <a:gd name="T39" fmla="*/ 37 h 48"/>
                <a:gd name="T40" fmla="*/ 23 w 57"/>
                <a:gd name="T41" fmla="*/ 37 h 48"/>
                <a:gd name="T42" fmla="*/ 37 w 57"/>
                <a:gd name="T43" fmla="*/ 42 h 48"/>
                <a:gd name="T44" fmla="*/ 42 w 57"/>
                <a:gd name="T45" fmla="*/ 41 h 48"/>
                <a:gd name="T46" fmla="*/ 50 w 57"/>
                <a:gd name="T47" fmla="*/ 48 h 48"/>
                <a:gd name="T48" fmla="*/ 51 w 57"/>
                <a:gd name="T49" fmla="*/ 38 h 48"/>
                <a:gd name="T50" fmla="*/ 57 w 57"/>
                <a:gd name="T51" fmla="*/ 26 h 48"/>
                <a:gd name="T52" fmla="*/ 45 w 57"/>
                <a:gd name="T53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7" h="48">
                  <a:moveTo>
                    <a:pt x="44" y="17"/>
                  </a:moveTo>
                  <a:cubicBezTo>
                    <a:pt x="44" y="7"/>
                    <a:pt x="34" y="0"/>
                    <a:pt x="22" y="0"/>
                  </a:cubicBezTo>
                  <a:cubicBezTo>
                    <a:pt x="10" y="0"/>
                    <a:pt x="0" y="7"/>
                    <a:pt x="0" y="17"/>
                  </a:cubicBezTo>
                  <a:cubicBezTo>
                    <a:pt x="0" y="22"/>
                    <a:pt x="2" y="27"/>
                    <a:pt x="7" y="30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8" y="34"/>
                    <a:pt x="20" y="35"/>
                    <a:pt x="22" y="35"/>
                  </a:cubicBezTo>
                  <a:cubicBezTo>
                    <a:pt x="34" y="35"/>
                    <a:pt x="44" y="27"/>
                    <a:pt x="44" y="17"/>
                  </a:cubicBezTo>
                  <a:close/>
                  <a:moveTo>
                    <a:pt x="22" y="31"/>
                  </a:moveTo>
                  <a:cubicBezTo>
                    <a:pt x="19" y="31"/>
                    <a:pt x="18" y="31"/>
                    <a:pt x="16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6" y="25"/>
                    <a:pt x="3" y="22"/>
                    <a:pt x="3" y="17"/>
                  </a:cubicBezTo>
                  <a:cubicBezTo>
                    <a:pt x="3" y="9"/>
                    <a:pt x="12" y="3"/>
                    <a:pt x="22" y="3"/>
                  </a:cubicBezTo>
                  <a:cubicBezTo>
                    <a:pt x="32" y="3"/>
                    <a:pt x="40" y="9"/>
                    <a:pt x="40" y="17"/>
                  </a:cubicBezTo>
                  <a:cubicBezTo>
                    <a:pt x="40" y="25"/>
                    <a:pt x="32" y="31"/>
                    <a:pt x="22" y="31"/>
                  </a:cubicBezTo>
                  <a:close/>
                  <a:moveTo>
                    <a:pt x="45" y="11"/>
                  </a:moveTo>
                  <a:cubicBezTo>
                    <a:pt x="46" y="13"/>
                    <a:pt x="47" y="16"/>
                    <a:pt x="47" y="18"/>
                  </a:cubicBezTo>
                  <a:cubicBezTo>
                    <a:pt x="47" y="24"/>
                    <a:pt x="44" y="28"/>
                    <a:pt x="40" y="32"/>
                  </a:cubicBezTo>
                  <a:cubicBezTo>
                    <a:pt x="36" y="35"/>
                    <a:pt x="30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7" y="40"/>
                    <a:pt x="31" y="42"/>
                    <a:pt x="37" y="42"/>
                  </a:cubicBezTo>
                  <a:cubicBezTo>
                    <a:pt x="39" y="42"/>
                    <a:pt x="40" y="42"/>
                    <a:pt x="42" y="41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5" y="35"/>
                    <a:pt x="57" y="30"/>
                    <a:pt x="57" y="26"/>
                  </a:cubicBezTo>
                  <a:cubicBezTo>
                    <a:pt x="57" y="19"/>
                    <a:pt x="52" y="14"/>
                    <a:pt x="45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32"/>
            <p:cNvSpPr>
              <a:spLocks noEditPoints="1"/>
            </p:cNvSpPr>
            <p:nvPr/>
          </p:nvSpPr>
          <p:spPr bwMode="auto">
            <a:xfrm>
              <a:off x="3839400" y="1835074"/>
              <a:ext cx="501791" cy="468000"/>
            </a:xfrm>
            <a:custGeom>
              <a:avLst/>
              <a:gdLst>
                <a:gd name="T0" fmla="*/ 306 w 377"/>
                <a:gd name="T1" fmla="*/ 87 h 363"/>
                <a:gd name="T2" fmla="*/ 172 w 377"/>
                <a:gd name="T3" fmla="*/ 229 h 363"/>
                <a:gd name="T4" fmla="*/ 212 w 377"/>
                <a:gd name="T5" fmla="*/ 276 h 363"/>
                <a:gd name="T6" fmla="*/ 377 w 377"/>
                <a:gd name="T7" fmla="*/ 118 h 363"/>
                <a:gd name="T8" fmla="*/ 330 w 377"/>
                <a:gd name="T9" fmla="*/ 71 h 363"/>
                <a:gd name="T10" fmla="*/ 306 w 377"/>
                <a:gd name="T11" fmla="*/ 87 h 363"/>
                <a:gd name="T12" fmla="*/ 306 w 377"/>
                <a:gd name="T13" fmla="*/ 87 h 363"/>
                <a:gd name="T14" fmla="*/ 157 w 377"/>
                <a:gd name="T15" fmla="*/ 260 h 363"/>
                <a:gd name="T16" fmla="*/ 157 w 377"/>
                <a:gd name="T17" fmla="*/ 284 h 363"/>
                <a:gd name="T18" fmla="*/ 188 w 377"/>
                <a:gd name="T19" fmla="*/ 284 h 363"/>
                <a:gd name="T20" fmla="*/ 157 w 377"/>
                <a:gd name="T21" fmla="*/ 260 h 363"/>
                <a:gd name="T22" fmla="*/ 55 w 377"/>
                <a:gd name="T23" fmla="*/ 213 h 363"/>
                <a:gd name="T24" fmla="*/ 55 w 377"/>
                <a:gd name="T25" fmla="*/ 237 h 363"/>
                <a:gd name="T26" fmla="*/ 141 w 377"/>
                <a:gd name="T27" fmla="*/ 237 h 363"/>
                <a:gd name="T28" fmla="*/ 141 w 377"/>
                <a:gd name="T29" fmla="*/ 237 h 363"/>
                <a:gd name="T30" fmla="*/ 165 w 377"/>
                <a:gd name="T31" fmla="*/ 213 h 363"/>
                <a:gd name="T32" fmla="*/ 55 w 377"/>
                <a:gd name="T33" fmla="*/ 213 h 363"/>
                <a:gd name="T34" fmla="*/ 259 w 377"/>
                <a:gd name="T35" fmla="*/ 118 h 363"/>
                <a:gd name="T36" fmla="*/ 55 w 377"/>
                <a:gd name="T37" fmla="*/ 118 h 363"/>
                <a:gd name="T38" fmla="*/ 55 w 377"/>
                <a:gd name="T39" fmla="*/ 142 h 363"/>
                <a:gd name="T40" fmla="*/ 235 w 377"/>
                <a:gd name="T41" fmla="*/ 142 h 363"/>
                <a:gd name="T42" fmla="*/ 259 w 377"/>
                <a:gd name="T43" fmla="*/ 118 h 363"/>
                <a:gd name="T44" fmla="*/ 55 w 377"/>
                <a:gd name="T45" fmla="*/ 189 h 363"/>
                <a:gd name="T46" fmla="*/ 180 w 377"/>
                <a:gd name="T47" fmla="*/ 189 h 363"/>
                <a:gd name="T48" fmla="*/ 212 w 377"/>
                <a:gd name="T49" fmla="*/ 166 h 363"/>
                <a:gd name="T50" fmla="*/ 55 w 377"/>
                <a:gd name="T51" fmla="*/ 166 h 363"/>
                <a:gd name="T52" fmla="*/ 55 w 377"/>
                <a:gd name="T53" fmla="*/ 189 h 363"/>
                <a:gd name="T54" fmla="*/ 282 w 377"/>
                <a:gd name="T55" fmla="*/ 331 h 363"/>
                <a:gd name="T56" fmla="*/ 23 w 377"/>
                <a:gd name="T57" fmla="*/ 331 h 363"/>
                <a:gd name="T58" fmla="*/ 23 w 377"/>
                <a:gd name="T59" fmla="*/ 79 h 363"/>
                <a:gd name="T60" fmla="*/ 78 w 377"/>
                <a:gd name="T61" fmla="*/ 79 h 363"/>
                <a:gd name="T62" fmla="*/ 78 w 377"/>
                <a:gd name="T63" fmla="*/ 32 h 363"/>
                <a:gd name="T64" fmla="*/ 282 w 377"/>
                <a:gd name="T65" fmla="*/ 32 h 363"/>
                <a:gd name="T66" fmla="*/ 282 w 377"/>
                <a:gd name="T67" fmla="*/ 95 h 363"/>
                <a:gd name="T68" fmla="*/ 306 w 377"/>
                <a:gd name="T69" fmla="*/ 63 h 363"/>
                <a:gd name="T70" fmla="*/ 306 w 377"/>
                <a:gd name="T71" fmla="*/ 0 h 363"/>
                <a:gd name="T72" fmla="*/ 63 w 377"/>
                <a:gd name="T73" fmla="*/ 0 h 363"/>
                <a:gd name="T74" fmla="*/ 0 w 377"/>
                <a:gd name="T75" fmla="*/ 63 h 363"/>
                <a:gd name="T76" fmla="*/ 0 w 377"/>
                <a:gd name="T77" fmla="*/ 363 h 363"/>
                <a:gd name="T78" fmla="*/ 306 w 377"/>
                <a:gd name="T79" fmla="*/ 363 h 363"/>
                <a:gd name="T80" fmla="*/ 306 w 377"/>
                <a:gd name="T81" fmla="*/ 205 h 363"/>
                <a:gd name="T82" fmla="*/ 282 w 377"/>
                <a:gd name="T83" fmla="*/ 237 h 363"/>
                <a:gd name="T84" fmla="*/ 282 w 377"/>
                <a:gd name="T85" fmla="*/ 331 h 363"/>
                <a:gd name="T86" fmla="*/ 55 w 377"/>
                <a:gd name="T87" fmla="*/ 292 h 363"/>
                <a:gd name="T88" fmla="*/ 141 w 377"/>
                <a:gd name="T89" fmla="*/ 292 h 363"/>
                <a:gd name="T90" fmla="*/ 141 w 377"/>
                <a:gd name="T91" fmla="*/ 260 h 363"/>
                <a:gd name="T92" fmla="*/ 55 w 377"/>
                <a:gd name="T93" fmla="*/ 260 h 363"/>
                <a:gd name="T94" fmla="*/ 55 w 377"/>
                <a:gd name="T95" fmla="*/ 29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7" h="363">
                  <a:moveTo>
                    <a:pt x="306" y="87"/>
                  </a:moveTo>
                  <a:lnTo>
                    <a:pt x="172" y="229"/>
                  </a:lnTo>
                  <a:lnTo>
                    <a:pt x="212" y="276"/>
                  </a:lnTo>
                  <a:lnTo>
                    <a:pt x="377" y="118"/>
                  </a:lnTo>
                  <a:lnTo>
                    <a:pt x="330" y="71"/>
                  </a:lnTo>
                  <a:lnTo>
                    <a:pt x="306" y="87"/>
                  </a:lnTo>
                  <a:lnTo>
                    <a:pt x="306" y="87"/>
                  </a:lnTo>
                  <a:close/>
                  <a:moveTo>
                    <a:pt x="157" y="260"/>
                  </a:moveTo>
                  <a:lnTo>
                    <a:pt x="157" y="284"/>
                  </a:lnTo>
                  <a:lnTo>
                    <a:pt x="188" y="284"/>
                  </a:lnTo>
                  <a:lnTo>
                    <a:pt x="157" y="260"/>
                  </a:lnTo>
                  <a:close/>
                  <a:moveTo>
                    <a:pt x="55" y="213"/>
                  </a:moveTo>
                  <a:lnTo>
                    <a:pt x="55" y="237"/>
                  </a:lnTo>
                  <a:lnTo>
                    <a:pt x="141" y="237"/>
                  </a:lnTo>
                  <a:lnTo>
                    <a:pt x="141" y="237"/>
                  </a:lnTo>
                  <a:lnTo>
                    <a:pt x="165" y="213"/>
                  </a:lnTo>
                  <a:lnTo>
                    <a:pt x="55" y="213"/>
                  </a:lnTo>
                  <a:close/>
                  <a:moveTo>
                    <a:pt x="259" y="118"/>
                  </a:moveTo>
                  <a:lnTo>
                    <a:pt x="55" y="118"/>
                  </a:lnTo>
                  <a:lnTo>
                    <a:pt x="55" y="142"/>
                  </a:lnTo>
                  <a:lnTo>
                    <a:pt x="235" y="142"/>
                  </a:lnTo>
                  <a:lnTo>
                    <a:pt x="259" y="118"/>
                  </a:lnTo>
                  <a:close/>
                  <a:moveTo>
                    <a:pt x="55" y="189"/>
                  </a:moveTo>
                  <a:lnTo>
                    <a:pt x="180" y="189"/>
                  </a:lnTo>
                  <a:lnTo>
                    <a:pt x="212" y="166"/>
                  </a:lnTo>
                  <a:lnTo>
                    <a:pt x="55" y="166"/>
                  </a:lnTo>
                  <a:lnTo>
                    <a:pt x="55" y="189"/>
                  </a:lnTo>
                  <a:close/>
                  <a:moveTo>
                    <a:pt x="282" y="331"/>
                  </a:moveTo>
                  <a:lnTo>
                    <a:pt x="23" y="331"/>
                  </a:lnTo>
                  <a:lnTo>
                    <a:pt x="23" y="79"/>
                  </a:lnTo>
                  <a:lnTo>
                    <a:pt x="78" y="79"/>
                  </a:lnTo>
                  <a:lnTo>
                    <a:pt x="78" y="32"/>
                  </a:lnTo>
                  <a:lnTo>
                    <a:pt x="282" y="32"/>
                  </a:lnTo>
                  <a:lnTo>
                    <a:pt x="282" y="95"/>
                  </a:lnTo>
                  <a:lnTo>
                    <a:pt x="306" y="63"/>
                  </a:lnTo>
                  <a:lnTo>
                    <a:pt x="306" y="0"/>
                  </a:lnTo>
                  <a:lnTo>
                    <a:pt x="63" y="0"/>
                  </a:lnTo>
                  <a:lnTo>
                    <a:pt x="0" y="63"/>
                  </a:lnTo>
                  <a:lnTo>
                    <a:pt x="0" y="363"/>
                  </a:lnTo>
                  <a:lnTo>
                    <a:pt x="306" y="363"/>
                  </a:lnTo>
                  <a:lnTo>
                    <a:pt x="306" y="205"/>
                  </a:lnTo>
                  <a:lnTo>
                    <a:pt x="282" y="237"/>
                  </a:lnTo>
                  <a:lnTo>
                    <a:pt x="282" y="331"/>
                  </a:lnTo>
                  <a:close/>
                  <a:moveTo>
                    <a:pt x="55" y="292"/>
                  </a:moveTo>
                  <a:lnTo>
                    <a:pt x="141" y="292"/>
                  </a:lnTo>
                  <a:lnTo>
                    <a:pt x="141" y="260"/>
                  </a:lnTo>
                  <a:lnTo>
                    <a:pt x="55" y="260"/>
                  </a:lnTo>
                  <a:lnTo>
                    <a:pt x="55" y="2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1" name="TextBox 76"/>
          <p:cNvSpPr txBox="1"/>
          <p:nvPr/>
        </p:nvSpPr>
        <p:spPr>
          <a:xfrm>
            <a:off x="7968615" y="4231640"/>
            <a:ext cx="2898775" cy="107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Database: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Product,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Product-Detail.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76"/>
          <p:cNvSpPr txBox="1"/>
          <p:nvPr/>
        </p:nvSpPr>
        <p:spPr>
          <a:xfrm>
            <a:off x="7886065" y="2265680"/>
            <a:ext cx="260731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Admin</a:t>
            </a:r>
            <a:endParaRPr lang="zh-CN" altLang="en-US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138555" y="4231640"/>
            <a:ext cx="3028950" cy="107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Add , Update,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Delete , Reset,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Search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TextBox 76"/>
          <p:cNvSpPr txBox="1"/>
          <p:nvPr/>
        </p:nvSpPr>
        <p:spPr>
          <a:xfrm>
            <a:off x="1697355" y="1936750"/>
            <a:ext cx="2607310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Product 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Product-Detail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xywe0c1y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ywe0c1y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ywe0c1y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ywe0c1y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ywe0c1y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WPS Presentation</Application>
  <PresentationFormat>宽屏</PresentationFormat>
  <Paragraphs>109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SimSun</vt:lpstr>
      <vt:lpstr>Wingdings</vt:lpstr>
      <vt:lpstr>Calibri</vt:lpstr>
      <vt:lpstr>Lato Regular</vt:lpstr>
      <vt:lpstr>Segoe Print</vt:lpstr>
      <vt:lpstr>Calibri</vt:lpstr>
      <vt:lpstr>Microsoft YaHei</vt:lpstr>
      <vt:lpstr>Arial Unicode MS</vt:lpstr>
      <vt:lpstr>等线</vt:lpstr>
      <vt:lpstr>Office Theme</vt:lpstr>
      <vt:lpstr>1_Office 主题</vt:lpstr>
      <vt:lpstr>1_Office Theme</vt:lpstr>
      <vt:lpstr>2_Office Theme</vt:lpstr>
      <vt:lpstr>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Database</vt:lpstr>
      <vt:lpstr>PowerPoint 演示文稿</vt:lpstr>
      <vt:lpstr>PowerPoint 演示文稿</vt:lpstr>
      <vt:lpstr>PowerPoint 演示文稿</vt:lpstr>
      <vt:lpstr>PowerPoint 演示文稿</vt:lpstr>
      <vt:lpstr>Database</vt:lpstr>
      <vt:lpstr>PowerPoint 演示文稿</vt:lpstr>
      <vt:lpstr>PowerPoint 演示文稿</vt:lpstr>
      <vt:lpstr>PowerPoint 演示文稿</vt:lpstr>
      <vt:lpstr>Database</vt:lpstr>
      <vt:lpstr>Database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488</cp:revision>
  <dcterms:created xsi:type="dcterms:W3CDTF">2018-08-24T08:38:00Z</dcterms:created>
  <dcterms:modified xsi:type="dcterms:W3CDTF">2024-07-09T10:43:03Z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1033-12.2.0.17153</vt:lpwstr>
  </property>
  <property fmtid="{D5CDD505-2E9C-101B-9397-08002B2CF9AE}" pid="3" name="ICV">
    <vt:lpwstr>D3B0DFE88BF74BD2B5DCDDC80E247627_13</vt:lpwstr>
  </property>
</Properties>
</file>