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40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405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AC75A-2BD8-3F47-AC62-1E3084675C3A}" type="datetimeFigureOut">
              <a:rPr lang="en-US" smtClean="0"/>
              <a:t>9/22/21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C7ED0-62FB-C445-B8FF-1B2623CF1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3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416219-2B52-4EFA-9865-AD246A329F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29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5"/>
            <a:ext cx="8825659" cy="2677648"/>
          </a:xfrm>
        </p:spPr>
        <p:txBody>
          <a:bodyPr anchor="b"/>
          <a:lstStyle>
            <a:lvl1pPr>
              <a:defRPr sz="7200" b="1" i="0">
                <a:latin typeface="Abadi MT Condensed Extra Bold" panose="020B0306030101010103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1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9" y="1792226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7" y="3227834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2" y="295731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0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4969927"/>
            <a:ext cx="8825659" cy="566739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5536665"/>
            <a:ext cx="8825659" cy="49371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6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7" y="1063417"/>
            <a:ext cx="8831816" cy="1372987"/>
          </a:xfrm>
        </p:spPr>
        <p:txBody>
          <a:bodyPr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543301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33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7" y="607337"/>
            <a:ext cx="8019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8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9" y="2613787"/>
            <a:ext cx="6527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8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7" y="982135"/>
            <a:ext cx="8453907" cy="2696632"/>
          </a:xfrm>
        </p:spPr>
        <p:txBody>
          <a:bodyPr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5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67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8" y="5029201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13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2370667"/>
            <a:ext cx="8825660" cy="1822515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5024968"/>
            <a:ext cx="8825659" cy="860400"/>
          </a:xfrm>
        </p:spPr>
        <p:txBody>
          <a:bodyPr anchor="t"/>
          <a:lstStyle>
            <a:lvl1pPr marL="0" indent="0" algn="l">
              <a:buNone/>
              <a:defRPr sz="2667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6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70"/>
            <a:ext cx="8825659" cy="70696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7" y="2603503"/>
            <a:ext cx="3141879" cy="576261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7" y="3179766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5" y="2603502"/>
            <a:ext cx="3147009" cy="576261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5" y="3179764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2"/>
            <a:ext cx="3145731" cy="576261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4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81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70"/>
            <a:ext cx="8825659" cy="70696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7" y="4532844"/>
            <a:ext cx="3050439" cy="576261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2"/>
            <a:ext cx="2691243" cy="159150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7" y="5109105"/>
            <a:ext cx="3050439" cy="917952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9" y="4532846"/>
            <a:ext cx="3050439" cy="576263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2"/>
            <a:ext cx="2691243" cy="159150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5" y="5109105"/>
            <a:ext cx="3050439" cy="917952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9" y="4532846"/>
            <a:ext cx="3051095" cy="576261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2"/>
            <a:ext cx="2691243" cy="159150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3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41"/>
            <a:ext cx="3644283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12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70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2603501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43" y="6391841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61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6" y="1278467"/>
            <a:ext cx="1409965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8" y="1278467"/>
            <a:ext cx="6256025" cy="4748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9" y="6391841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0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Layout without bottom red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5"/>
          <p:cNvSpPr/>
          <p:nvPr userDrawn="1"/>
        </p:nvSpPr>
        <p:spPr>
          <a:xfrm rot="5400000">
            <a:off x="510642" y="508602"/>
            <a:ext cx="339783" cy="292917"/>
          </a:xfrm>
          <a:prstGeom prst="triangle">
            <a:avLst/>
          </a:prstGeom>
          <a:solidFill>
            <a:srgbClr val="FF9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59311" y="-9740"/>
            <a:ext cx="7496413" cy="1325563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36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76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1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2677647"/>
            <a:ext cx="4351025" cy="2283824"/>
          </a:xfrm>
        </p:spPr>
        <p:txBody>
          <a:bodyPr anchor="ctr"/>
          <a:lstStyle>
            <a:lvl1pPr algn="l">
              <a:defRPr sz="53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62" y="2677645"/>
            <a:ext cx="3757545" cy="2283824"/>
          </a:xfrm>
        </p:spPr>
        <p:txBody>
          <a:bodyPr anchor="ctr"/>
          <a:lstStyle>
            <a:lvl1pPr marL="0" indent="0" algn="l">
              <a:buNone/>
              <a:defRPr sz="2667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4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5" y="2603502"/>
            <a:ext cx="4825159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5" y="2603501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5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2"/>
            <a:ext cx="4825157" cy="576261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5" y="3179765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5" y="2603502"/>
            <a:ext cx="4825159" cy="576261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5" y="3179765"/>
            <a:ext cx="4825159" cy="2840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9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5" y="973670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7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3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1295400"/>
            <a:ext cx="2793159" cy="1600200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5" y="1447800"/>
            <a:ext cx="519006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3129283"/>
            <a:ext cx="2793159" cy="2895599"/>
          </a:xfrm>
        </p:spPr>
        <p:txBody>
          <a:bodyPr/>
          <a:lstStyle>
            <a:lvl1pPr marL="0" indent="0">
              <a:buNone/>
              <a:defRPr sz="1867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6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1693335"/>
            <a:ext cx="3865135" cy="1735667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4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8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5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5" y="973670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1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9" y="639184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1" y="6391841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733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7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09585" rtl="0" eaLnBrk="1" latinLnBrk="0" hangingPunct="1">
        <a:spcBef>
          <a:spcPct val="0"/>
        </a:spcBef>
        <a:buNone/>
        <a:defRPr sz="4800" b="1" i="0" kern="1200">
          <a:solidFill>
            <a:schemeClr val="bg2"/>
          </a:solidFill>
          <a:latin typeface="Abadi MT Condensed Extra Bold" panose="020B0306030101010103" pitchFamily="34" charset="77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89" indent="-457189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33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67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E45017-DDAE-4C40-97D5-956E05C531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2832" y="44093"/>
            <a:ext cx="909168" cy="5045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92E536-7DEE-4C4E-A121-3470D9584397}"/>
              </a:ext>
            </a:extLst>
          </p:cNvPr>
          <p:cNvSpPr/>
          <p:nvPr/>
        </p:nvSpPr>
        <p:spPr>
          <a:xfrm>
            <a:off x="239350" y="164638"/>
            <a:ext cx="100844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MY" sz="3200" b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are the barriers to Effective Communication?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3D499-7F63-C448-AD88-F725A55303BA}"/>
              </a:ext>
            </a:extLst>
          </p:cNvPr>
          <p:cNvSpPr/>
          <p:nvPr/>
        </p:nvSpPr>
        <p:spPr>
          <a:xfrm>
            <a:off x="239349" y="878611"/>
            <a:ext cx="7008779" cy="379656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 defTabSz="1219170"/>
            <a:r>
              <a:rPr lang="en-GB" sz="1867" dirty="0">
                <a:solidFill>
                  <a:prstClr val="whit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Think of barriers – staff, suppliers, contractors or customers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D193DA3-7B90-F644-B39D-15C457B08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983702"/>
              </p:ext>
            </p:extLst>
          </p:nvPr>
        </p:nvGraphicFramePr>
        <p:xfrm>
          <a:off x="239787" y="1724740"/>
          <a:ext cx="11712426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7829">
                  <a:extLst>
                    <a:ext uri="{9D8B030D-6E8A-4147-A177-3AD203B41FA5}">
                      <a16:colId xmlns:a16="http://schemas.microsoft.com/office/drawing/2014/main" val="2027269980"/>
                    </a:ext>
                  </a:extLst>
                </a:gridCol>
                <a:gridCol w="8424597">
                  <a:extLst>
                    <a:ext uri="{9D8B030D-6E8A-4147-A177-3AD203B41FA5}">
                      <a16:colId xmlns:a16="http://schemas.microsoft.com/office/drawing/2014/main" val="255889181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3200" dirty="0"/>
                        <a:t>Stakeholders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Barriers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41731205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dirty="0"/>
                        <a:t>Staff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7324425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dirty="0"/>
                        <a:t>Suppliers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89243042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dirty="0"/>
                        <a:t>Contractors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32708829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dirty="0"/>
                        <a:t>Customers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2791078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dirty="0"/>
                        <a:t>Others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7206239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33320565"/>
                  </a:ext>
                </a:extLst>
              </a:tr>
            </a:tbl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1411DC0-58E3-4F4D-8DE1-BB659FC1F0C1}"/>
              </a:ext>
            </a:extLst>
          </p:cNvPr>
          <p:cNvSpPr/>
          <p:nvPr/>
        </p:nvSpPr>
        <p:spPr>
          <a:xfrm>
            <a:off x="7536161" y="817958"/>
            <a:ext cx="4477217" cy="61555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4792" indent="-304792" defTabSz="1219170">
              <a:buFont typeface="+mj-lt"/>
              <a:buAutoNum type="arabicPeriod"/>
            </a:pPr>
            <a:r>
              <a:rPr lang="en-US" sz="12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Elect a coordinator</a:t>
            </a:r>
          </a:p>
          <a:p>
            <a:pPr marL="304792" indent="-304792" defTabSz="1219170">
              <a:buFont typeface="+mj-lt"/>
              <a:buAutoNum type="arabicPeriod"/>
            </a:pPr>
            <a:r>
              <a:rPr lang="en-US" sz="12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Coordinator guide discussion</a:t>
            </a:r>
          </a:p>
          <a:p>
            <a:pPr marL="304792" indent="-304792" defTabSz="1219170">
              <a:buFont typeface="+mj-lt"/>
              <a:buAutoNum type="arabicPeriod"/>
            </a:pPr>
            <a:r>
              <a:rPr lang="en-US" sz="12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Team later present your discussion points using PPT</a:t>
            </a:r>
          </a:p>
        </p:txBody>
      </p:sp>
    </p:spTree>
    <p:extLst>
      <p:ext uri="{BB962C8B-B14F-4D97-AF65-F5344CB8AC3E}">
        <p14:creationId xmlns:p14="http://schemas.microsoft.com/office/powerpoint/2010/main" val="29466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rple theme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Abadi MT Condensed Extra Bold</vt:lpstr>
      <vt:lpstr>Arial</vt:lpstr>
      <vt:lpstr>Arial Black</vt:lpstr>
      <vt:lpstr>Calibri</vt:lpstr>
      <vt:lpstr>Century Gothic</vt:lpstr>
      <vt:lpstr>Helvetica Neue</vt:lpstr>
      <vt:lpstr>Wingdings 3</vt:lpstr>
      <vt:lpstr>purple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Ravinther Kunju Raman</dc:creator>
  <cp:lastModifiedBy>Ravinther Kunju Raman</cp:lastModifiedBy>
  <cp:revision>2</cp:revision>
  <dcterms:created xsi:type="dcterms:W3CDTF">2021-07-13T23:15:57Z</dcterms:created>
  <dcterms:modified xsi:type="dcterms:W3CDTF">2021-09-22T03:23:04Z</dcterms:modified>
</cp:coreProperties>
</file>