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692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8"/>
    <p:restoredTop sz="96405"/>
  </p:normalViewPr>
  <p:slideViewPr>
    <p:cSldViewPr snapToGrid="0" snapToObjects="1">
      <p:cViewPr varScale="1">
        <p:scale>
          <a:sx n="102" d="100"/>
          <a:sy n="102" d="100"/>
        </p:scale>
        <p:origin x="4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295F87-018F-B449-BD71-89D5D9BA5186}" type="datetimeFigureOut">
              <a:rPr lang="en-US" smtClean="0"/>
              <a:t>9/14/21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BC13F0-B59E-C040-848C-974C654F6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223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416219-2B52-4EFA-9865-AD246A329F8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864090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 cstate="email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5"/>
            <a:ext cx="8825659" cy="2677648"/>
          </a:xfrm>
        </p:spPr>
        <p:txBody>
          <a:bodyPr anchor="b"/>
          <a:lstStyle>
            <a:lvl1pPr>
              <a:defRPr sz="7200" b="1" i="0">
                <a:latin typeface="Abadi MT Condensed Extra Bold" panose="020B0306030101010103" pitchFamily="34" charset="77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1"/>
            <a:ext cx="882565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9" y="1792226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9/14/21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7" y="3227834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2" y="295731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338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 cstate="email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4969927"/>
            <a:ext cx="8825659" cy="566739"/>
          </a:xfrm>
        </p:spPr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133"/>
            </a:lvl1pPr>
            <a:lvl2pPr marL="609585" indent="0">
              <a:buNone/>
              <a:defRPr sz="2133"/>
            </a:lvl2pPr>
            <a:lvl3pPr marL="1219170" indent="0">
              <a:buNone/>
              <a:defRPr sz="2133"/>
            </a:lvl3pPr>
            <a:lvl4pPr marL="1828754" indent="0">
              <a:buNone/>
              <a:defRPr sz="2133"/>
            </a:lvl4pPr>
            <a:lvl5pPr marL="2438339" indent="0">
              <a:buNone/>
              <a:defRPr sz="2133"/>
            </a:lvl5pPr>
            <a:lvl6pPr marL="3047924" indent="0">
              <a:buNone/>
              <a:defRPr sz="2133"/>
            </a:lvl6pPr>
            <a:lvl7pPr marL="3657509" indent="0">
              <a:buNone/>
              <a:defRPr sz="2133"/>
            </a:lvl7pPr>
            <a:lvl8pPr marL="4267093" indent="0">
              <a:buNone/>
              <a:defRPr sz="2133"/>
            </a:lvl8pPr>
            <a:lvl9pPr marL="4876678" indent="0">
              <a:buNone/>
              <a:defRPr sz="2133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5536665"/>
            <a:ext cx="8825659" cy="493712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9/14/21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440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 cstate="email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7" y="1063417"/>
            <a:ext cx="8831816" cy="1372987"/>
          </a:xfrm>
        </p:spPr>
        <p:txBody>
          <a:bodyPr/>
          <a:lstStyle>
            <a:lvl1pPr>
              <a:defRPr sz="53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543301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9/14/21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2970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 cstate="email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7" y="607337"/>
            <a:ext cx="80191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8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9" y="2613787"/>
            <a:ext cx="65276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8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7" y="982135"/>
            <a:ext cx="8453907" cy="2696632"/>
          </a:xfrm>
        </p:spPr>
        <p:txBody>
          <a:bodyPr/>
          <a:lstStyle>
            <a:lvl1pPr>
              <a:defRPr sz="53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5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67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8" y="5029201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9/14/21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73955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 cstate="email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8" y="2370667"/>
            <a:ext cx="8825660" cy="1822515"/>
          </a:xfrm>
        </p:spPr>
        <p:txBody>
          <a:bodyPr anchor="b"/>
          <a:lstStyle>
            <a:lvl1pPr algn="l">
              <a:defRPr sz="5333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5024968"/>
            <a:ext cx="8825659" cy="860400"/>
          </a:xfrm>
        </p:spPr>
        <p:txBody>
          <a:bodyPr anchor="t"/>
          <a:lstStyle>
            <a:lvl1pPr marL="0" indent="0" algn="l">
              <a:buNone/>
              <a:defRPr sz="2667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9/14/21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4706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973670"/>
            <a:ext cx="8825659" cy="70696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7" y="2603503"/>
            <a:ext cx="3141879" cy="576261"/>
          </a:xfrm>
        </p:spPr>
        <p:txBody>
          <a:bodyPr anchor="b">
            <a:noAutofit/>
          </a:bodyPr>
          <a:lstStyle>
            <a:lvl1pPr marL="0" indent="0">
              <a:buNone/>
              <a:defRPr sz="32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7" y="3179766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5" y="2603502"/>
            <a:ext cx="3147009" cy="576261"/>
          </a:xfrm>
        </p:spPr>
        <p:txBody>
          <a:bodyPr anchor="b">
            <a:noAutofit/>
          </a:bodyPr>
          <a:lstStyle>
            <a:lvl1pPr marL="0" indent="0">
              <a:buNone/>
              <a:defRPr sz="32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5" y="3179764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2"/>
            <a:ext cx="3145731" cy="576261"/>
          </a:xfrm>
        </p:spPr>
        <p:txBody>
          <a:bodyPr anchor="b">
            <a:noAutofit/>
          </a:bodyPr>
          <a:lstStyle>
            <a:lvl1pPr marL="0" indent="0">
              <a:buNone/>
              <a:defRPr sz="32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4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5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5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9/14/21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056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973670"/>
            <a:ext cx="8825659" cy="70696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7" y="4532844"/>
            <a:ext cx="3050439" cy="576261"/>
          </a:xfrm>
        </p:spPr>
        <p:txBody>
          <a:bodyPr anchor="b">
            <a:noAutofit/>
          </a:bodyPr>
          <a:lstStyle>
            <a:lvl1pPr marL="0" indent="0">
              <a:buNone/>
              <a:defRPr sz="32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2"/>
            <a:ext cx="2691243" cy="1591509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133"/>
            </a:lvl1pPr>
            <a:lvl2pPr marL="609585" indent="0">
              <a:buNone/>
              <a:defRPr sz="2133"/>
            </a:lvl2pPr>
            <a:lvl3pPr marL="1219170" indent="0">
              <a:buNone/>
              <a:defRPr sz="2133"/>
            </a:lvl3pPr>
            <a:lvl4pPr marL="1828754" indent="0">
              <a:buNone/>
              <a:defRPr sz="2133"/>
            </a:lvl4pPr>
            <a:lvl5pPr marL="2438339" indent="0">
              <a:buNone/>
              <a:defRPr sz="2133"/>
            </a:lvl5pPr>
            <a:lvl6pPr marL="3047924" indent="0">
              <a:buNone/>
              <a:defRPr sz="2133"/>
            </a:lvl6pPr>
            <a:lvl7pPr marL="3657509" indent="0">
              <a:buNone/>
              <a:defRPr sz="2133"/>
            </a:lvl7pPr>
            <a:lvl8pPr marL="4267093" indent="0">
              <a:buNone/>
              <a:defRPr sz="2133"/>
            </a:lvl8pPr>
            <a:lvl9pPr marL="4876678" indent="0">
              <a:buNone/>
              <a:defRPr sz="2133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7" y="5109105"/>
            <a:ext cx="3050439" cy="917952"/>
          </a:xfrm>
        </p:spPr>
        <p:txBody>
          <a:bodyPr anchor="t">
            <a:normAutofit/>
          </a:bodyPr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9" y="4532846"/>
            <a:ext cx="3050439" cy="576263"/>
          </a:xfrm>
        </p:spPr>
        <p:txBody>
          <a:bodyPr anchor="b">
            <a:noAutofit/>
          </a:bodyPr>
          <a:lstStyle>
            <a:lvl1pPr marL="0" indent="0">
              <a:buNone/>
              <a:defRPr sz="32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2"/>
            <a:ext cx="2691243" cy="1591509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133"/>
            </a:lvl1pPr>
            <a:lvl2pPr marL="609585" indent="0">
              <a:buNone/>
              <a:defRPr sz="2133"/>
            </a:lvl2pPr>
            <a:lvl3pPr marL="1219170" indent="0">
              <a:buNone/>
              <a:defRPr sz="2133"/>
            </a:lvl3pPr>
            <a:lvl4pPr marL="1828754" indent="0">
              <a:buNone/>
              <a:defRPr sz="2133"/>
            </a:lvl4pPr>
            <a:lvl5pPr marL="2438339" indent="0">
              <a:buNone/>
              <a:defRPr sz="2133"/>
            </a:lvl5pPr>
            <a:lvl6pPr marL="3047924" indent="0">
              <a:buNone/>
              <a:defRPr sz="2133"/>
            </a:lvl6pPr>
            <a:lvl7pPr marL="3657509" indent="0">
              <a:buNone/>
              <a:defRPr sz="2133"/>
            </a:lvl7pPr>
            <a:lvl8pPr marL="4267093" indent="0">
              <a:buNone/>
              <a:defRPr sz="2133"/>
            </a:lvl8pPr>
            <a:lvl9pPr marL="4876678" indent="0">
              <a:buNone/>
              <a:defRPr sz="2133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5" y="5109105"/>
            <a:ext cx="3050439" cy="917952"/>
          </a:xfrm>
        </p:spPr>
        <p:txBody>
          <a:bodyPr anchor="t">
            <a:normAutofit/>
          </a:bodyPr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9" y="4532846"/>
            <a:ext cx="3051095" cy="576261"/>
          </a:xfrm>
        </p:spPr>
        <p:txBody>
          <a:bodyPr anchor="b">
            <a:noAutofit/>
          </a:bodyPr>
          <a:lstStyle>
            <a:lvl1pPr marL="0" indent="0">
              <a:buNone/>
              <a:defRPr sz="32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2"/>
            <a:ext cx="2691243" cy="1591509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133"/>
            </a:lvl1pPr>
            <a:lvl2pPr marL="609585" indent="0">
              <a:buNone/>
              <a:defRPr sz="2133"/>
            </a:lvl2pPr>
            <a:lvl3pPr marL="1219170" indent="0">
              <a:buNone/>
              <a:defRPr sz="2133"/>
            </a:lvl3pPr>
            <a:lvl4pPr marL="1828754" indent="0">
              <a:buNone/>
              <a:defRPr sz="2133"/>
            </a:lvl4pPr>
            <a:lvl5pPr marL="2438339" indent="0">
              <a:buNone/>
              <a:defRPr sz="2133"/>
            </a:lvl5pPr>
            <a:lvl6pPr marL="3047924" indent="0">
              <a:buNone/>
              <a:defRPr sz="2133"/>
            </a:lvl6pPr>
            <a:lvl7pPr marL="3657509" indent="0">
              <a:buNone/>
              <a:defRPr sz="2133"/>
            </a:lvl7pPr>
            <a:lvl8pPr marL="4267093" indent="0">
              <a:buNone/>
              <a:defRPr sz="2133"/>
            </a:lvl8pPr>
            <a:lvl9pPr marL="4876678" indent="0">
              <a:buNone/>
              <a:defRPr sz="2133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5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3" y="2569635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9/14/21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41"/>
            <a:ext cx="3644283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0054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973670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5" y="2603501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43" y="6391841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9/14/21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4118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 cstate="email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6" y="1278467"/>
            <a:ext cx="1409965" cy="4748589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8" y="1278467"/>
            <a:ext cx="6256025" cy="4748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9" y="6391841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9/14/21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8947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 Layout without bottom red li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riangle 5"/>
          <p:cNvSpPr/>
          <p:nvPr userDrawn="1"/>
        </p:nvSpPr>
        <p:spPr>
          <a:xfrm rot="5400000">
            <a:off x="510642" y="508602"/>
            <a:ext cx="339783" cy="292917"/>
          </a:xfrm>
          <a:prstGeom prst="triangle">
            <a:avLst/>
          </a:prstGeom>
          <a:solidFill>
            <a:srgbClr val="FF99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859311" y="-9740"/>
            <a:ext cx="7496413" cy="1325563"/>
          </a:xfrm>
        </p:spPr>
        <p:txBody>
          <a:bodyPr>
            <a:normAutofit/>
          </a:bodyPr>
          <a:lstStyle>
            <a:lvl1pPr algn="l">
              <a:lnSpc>
                <a:spcPct val="100000"/>
              </a:lnSpc>
              <a:defRPr sz="3600" b="1" i="0">
                <a:solidFill>
                  <a:schemeClr val="tx1">
                    <a:lumMod val="50000"/>
                    <a:lumOff val="50000"/>
                  </a:schemeClr>
                </a:solidFill>
                <a:latin typeface="Arial Black" panose="020B0604020202020204" pitchFamily="34" charset="0"/>
                <a:ea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90374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2603501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9/14/21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171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 cstate="email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8" y="2677647"/>
            <a:ext cx="4351025" cy="2283824"/>
          </a:xfrm>
        </p:spPr>
        <p:txBody>
          <a:bodyPr anchor="ctr"/>
          <a:lstStyle>
            <a:lvl1pPr algn="l">
              <a:defRPr sz="5333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62" y="2677645"/>
            <a:ext cx="3757545" cy="2283824"/>
          </a:xfrm>
        </p:spPr>
        <p:txBody>
          <a:bodyPr anchor="ctr"/>
          <a:lstStyle>
            <a:lvl1pPr marL="0" indent="0" algn="l">
              <a:buNone/>
              <a:defRPr sz="2667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9/14/21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677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5" y="2603502"/>
            <a:ext cx="4825159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5" y="2603501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9/14/21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50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2"/>
            <a:ext cx="4825157" cy="576261"/>
          </a:xfrm>
        </p:spPr>
        <p:txBody>
          <a:bodyPr anchor="b">
            <a:noAutofit/>
          </a:bodyPr>
          <a:lstStyle>
            <a:lvl1pPr marL="0" indent="0">
              <a:buNone/>
              <a:defRPr sz="3200" b="0">
                <a:solidFill>
                  <a:schemeClr val="accent1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5" y="3179765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5" y="2603502"/>
            <a:ext cx="4825159" cy="576261"/>
          </a:xfrm>
        </p:spPr>
        <p:txBody>
          <a:bodyPr anchor="b">
            <a:noAutofit/>
          </a:bodyPr>
          <a:lstStyle>
            <a:lvl1pPr marL="0" indent="0">
              <a:buNone/>
              <a:defRPr sz="3200" b="0">
                <a:solidFill>
                  <a:schemeClr val="accent1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5" y="3179765"/>
            <a:ext cx="4825159" cy="28400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133"/>
            </a:lvl2pPr>
            <a:lvl3pPr>
              <a:defRPr sz="1867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9/14/21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446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5" y="973670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9/14/21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366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9/14/21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058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 cstate="email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8" y="1295400"/>
            <a:ext cx="2793159" cy="1600200"/>
          </a:xfrm>
        </p:spPr>
        <p:txBody>
          <a:bodyPr anchor="b"/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5" y="1447800"/>
            <a:ext cx="5190067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3129283"/>
            <a:ext cx="2793159" cy="2895599"/>
          </a:xfrm>
        </p:spPr>
        <p:txBody>
          <a:bodyPr/>
          <a:lstStyle>
            <a:lvl1pPr marL="0" indent="0">
              <a:buNone/>
              <a:defRPr sz="1867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9/14/21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140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 cstate="email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8" y="1693335"/>
            <a:ext cx="3865135" cy="1735667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4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133"/>
            </a:lvl1pPr>
            <a:lvl2pPr marL="609585" indent="0">
              <a:buNone/>
              <a:defRPr sz="2133"/>
            </a:lvl2pPr>
            <a:lvl3pPr marL="1219170" indent="0">
              <a:buNone/>
              <a:defRPr sz="2133"/>
            </a:lvl3pPr>
            <a:lvl4pPr marL="1828754" indent="0">
              <a:buNone/>
              <a:defRPr sz="2133"/>
            </a:lvl4pPr>
            <a:lvl5pPr marL="2438339" indent="0">
              <a:buNone/>
              <a:defRPr sz="2133"/>
            </a:lvl5pPr>
            <a:lvl6pPr marL="3047924" indent="0">
              <a:buNone/>
              <a:defRPr sz="2133"/>
            </a:lvl6pPr>
            <a:lvl7pPr marL="3657509" indent="0">
              <a:buNone/>
              <a:defRPr sz="2133"/>
            </a:lvl7pPr>
            <a:lvl8pPr marL="4267093" indent="0">
              <a:buNone/>
              <a:defRPr sz="2133"/>
            </a:lvl8pPr>
            <a:lvl9pPr marL="4876678" indent="0">
              <a:buNone/>
              <a:defRPr sz="2133"/>
            </a:lvl9pPr>
          </a:lstStyle>
          <a:p>
            <a:pPr marL="0" lvl="0" indent="0" algn="ctr">
              <a:buNone/>
            </a:pPr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8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867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9/14/21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303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0" cstate="email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5" y="973670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1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9" y="639184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33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9/14/21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1" y="6391841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33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2" y="295731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3733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642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609585" rtl="0" eaLnBrk="1" latinLnBrk="0" hangingPunct="1">
        <a:spcBef>
          <a:spcPct val="0"/>
        </a:spcBef>
        <a:buNone/>
        <a:defRPr sz="4800" b="1" i="0" kern="1200">
          <a:solidFill>
            <a:schemeClr val="bg2"/>
          </a:solidFill>
          <a:latin typeface="Abadi MT Condensed Extra Bold" panose="020B0306030101010103" pitchFamily="34" charset="77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457189" indent="-457189" algn="l" defTabSz="609585" rtl="0" eaLnBrk="1" latinLnBrk="0" hangingPunct="1">
        <a:spcBef>
          <a:spcPts val="1333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400" b="0" i="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990575" indent="-380990" algn="l" defTabSz="609585" rtl="0" eaLnBrk="1" latinLnBrk="0" hangingPunct="1">
        <a:spcBef>
          <a:spcPts val="1333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133" b="0" i="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523962" indent="-304792" algn="l" defTabSz="609585" rtl="0" eaLnBrk="1" latinLnBrk="0" hangingPunct="1">
        <a:spcBef>
          <a:spcPts val="1333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67" b="0" i="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2133547" indent="-304792" algn="l" defTabSz="609585" rtl="0" eaLnBrk="1" latinLnBrk="0" hangingPunct="1">
        <a:spcBef>
          <a:spcPts val="1333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743131" indent="-304792" algn="l" defTabSz="609585" rtl="0" eaLnBrk="1" latinLnBrk="0" hangingPunct="1">
        <a:spcBef>
          <a:spcPts val="1333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3352716" indent="-304792" algn="l" defTabSz="609585" rtl="0" eaLnBrk="1" latinLnBrk="0" hangingPunct="1">
        <a:spcBef>
          <a:spcPts val="1333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ts val="1333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ts val="1333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ts val="1333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162B989A-A2F2-D347-8DFA-0A1E0E855BFA}"/>
              </a:ext>
            </a:extLst>
          </p:cNvPr>
          <p:cNvSpPr txBox="1">
            <a:spLocks noChangeArrowheads="1"/>
          </p:cNvSpPr>
          <p:nvPr/>
        </p:nvSpPr>
        <p:spPr>
          <a:xfrm>
            <a:off x="2" y="260649"/>
            <a:ext cx="9456373" cy="914177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Lucida Sans Unicode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Lucida Sans Unicode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Lucida Sans Unicode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Lucida Sans Unicode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Lucida Sans Unicode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Lucida Sans Unicode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Lucida Sans Unicode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Lucida Sans Unicode" pitchFamily="34" charset="0"/>
              </a:defRPr>
            </a:lvl9pPr>
          </a:lstStyle>
          <a:p>
            <a:pPr defTabSz="1219170"/>
            <a:r>
              <a:rPr lang="en-US" altLang="en-US" sz="4800" kern="0" dirty="0">
                <a:solidFill>
                  <a:prstClr val="black"/>
                </a:solidFill>
                <a:latin typeface="HELVETICA NEUE CONDENSED BLACK" panose="02000503000000020004" pitchFamily="2" charset="0"/>
                <a:ea typeface="HELVETICA NEUE CONDENSED BLACK" panose="02000503000000020004" pitchFamily="2" charset="0"/>
                <a:cs typeface="HELVETICA NEUE CONDENSED BLACK" panose="02000503000000020004" pitchFamily="2" charset="0"/>
              </a:rPr>
              <a:t>Developing Effective Questions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B00F48-7771-AC44-8E19-DE0D1B7DF83D}"/>
              </a:ext>
            </a:extLst>
          </p:cNvPr>
          <p:cNvSpPr txBox="1"/>
          <p:nvPr/>
        </p:nvSpPr>
        <p:spPr>
          <a:xfrm>
            <a:off x="203147" y="1408337"/>
            <a:ext cx="118000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/>
            <a:r>
              <a:rPr lang="en-US" sz="2400" dirty="0">
                <a:solidFill>
                  <a:prstClr val="black"/>
                </a:solidFill>
                <a:latin typeface="Century Gothic"/>
              </a:rPr>
              <a:t>In your groups, develop one question each for the following types of question: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07059F48-6E1F-0D4D-9FB1-B906D76478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2171229"/>
              </p:ext>
            </p:extLst>
          </p:nvPr>
        </p:nvGraphicFramePr>
        <p:xfrm>
          <a:off x="263687" y="1925292"/>
          <a:ext cx="11725164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8960">
                  <a:extLst>
                    <a:ext uri="{9D8B030D-6E8A-4147-A177-3AD203B41FA5}">
                      <a16:colId xmlns:a16="http://schemas.microsoft.com/office/drawing/2014/main" val="2521241727"/>
                    </a:ext>
                  </a:extLst>
                </a:gridCol>
                <a:gridCol w="3386012">
                  <a:extLst>
                    <a:ext uri="{9D8B030D-6E8A-4147-A177-3AD203B41FA5}">
                      <a16:colId xmlns:a16="http://schemas.microsoft.com/office/drawing/2014/main" val="1026556507"/>
                    </a:ext>
                  </a:extLst>
                </a:gridCol>
                <a:gridCol w="7570192">
                  <a:extLst>
                    <a:ext uri="{9D8B030D-6E8A-4147-A177-3AD203B41FA5}">
                      <a16:colId xmlns:a16="http://schemas.microsoft.com/office/drawing/2014/main" val="3256100209"/>
                    </a:ext>
                  </a:extLst>
                </a:gridCol>
              </a:tblGrid>
              <a:tr h="392023">
                <a:tc>
                  <a:txBody>
                    <a:bodyPr/>
                    <a:lstStyle/>
                    <a:p>
                      <a:r>
                        <a:rPr lang="en-US" sz="2400" dirty="0"/>
                        <a:t>No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Types of Questions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Write your example here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338438915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40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Close end question</a:t>
                      </a:r>
                    </a:p>
                    <a:p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456643836"/>
                  </a:ext>
                </a:extLst>
              </a:tr>
              <a:tr h="342378">
                <a:tc>
                  <a:txBody>
                    <a:bodyPr/>
                    <a:lstStyle/>
                    <a:p>
                      <a:r>
                        <a:rPr lang="en-US" sz="2400" dirty="0"/>
                        <a:t>2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40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Open end question </a:t>
                      </a:r>
                    </a:p>
                    <a:p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214470517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 dirty="0"/>
                        <a:t>3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40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Direct question</a:t>
                      </a:r>
                    </a:p>
                    <a:p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2182406723"/>
                  </a:ext>
                </a:extLst>
              </a:tr>
              <a:tr h="400833">
                <a:tc>
                  <a:txBody>
                    <a:bodyPr/>
                    <a:lstStyle/>
                    <a:p>
                      <a:r>
                        <a:rPr lang="en-US" sz="2400" dirty="0"/>
                        <a:t>4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40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Probing question</a:t>
                      </a:r>
                    </a:p>
                    <a:p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4019550827"/>
                  </a:ext>
                </a:extLst>
              </a:tr>
              <a:tr h="342378">
                <a:tc>
                  <a:txBody>
                    <a:bodyPr/>
                    <a:lstStyle/>
                    <a:p>
                      <a:r>
                        <a:rPr lang="en-US" sz="2400" dirty="0"/>
                        <a:t>5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40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Hypothetical question</a:t>
                      </a:r>
                    </a:p>
                    <a:p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978756796"/>
                  </a:ext>
                </a:extLst>
              </a:tr>
            </a:tbl>
          </a:graphicData>
        </a:graphic>
      </p:graphicFrame>
      <p:pic>
        <p:nvPicPr>
          <p:cNvPr id="7" name="Picture 4" descr="INTERAKTÍV ACTIVITY (By:. Peti) - YouTube">
            <a:extLst>
              <a:ext uri="{FF2B5EF4-FFF2-40B4-BE49-F238E27FC236}">
                <a16:creationId xmlns:a16="http://schemas.microsoft.com/office/drawing/2014/main" id="{B7877502-A43A-C54C-9300-DAD7740EE8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8291" y="0"/>
            <a:ext cx="2503709" cy="1408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44588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urple theme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</Words>
  <Application>Microsoft Macintosh PowerPoint</Application>
  <PresentationFormat>Widescreen</PresentationFormat>
  <Paragraphs>16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Abadi MT Condensed Extra Bold</vt:lpstr>
      <vt:lpstr>Arial</vt:lpstr>
      <vt:lpstr>Arial Black</vt:lpstr>
      <vt:lpstr>Calibri</vt:lpstr>
      <vt:lpstr>Century Gothic</vt:lpstr>
      <vt:lpstr>Helvetica Neue</vt:lpstr>
      <vt:lpstr>HELVETICA NEUE CONDENSED BLACK</vt:lpstr>
      <vt:lpstr>Wingdings 3</vt:lpstr>
      <vt:lpstr>purple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Ravinther Kunju Raman</dc:creator>
  <cp:lastModifiedBy>Ravinther Kunju Raman</cp:lastModifiedBy>
  <cp:revision>2</cp:revision>
  <cp:lastPrinted>2021-09-14T08:00:39Z</cp:lastPrinted>
  <dcterms:created xsi:type="dcterms:W3CDTF">2021-07-13T23:54:57Z</dcterms:created>
  <dcterms:modified xsi:type="dcterms:W3CDTF">2021-09-14T08:00:40Z</dcterms:modified>
</cp:coreProperties>
</file>