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rge Alberto Chica Vasco" initials="JACV" lastIdx="13" clrIdx="0">
    <p:extLst>
      <p:ext uri="{19B8F6BF-5375-455C-9EA6-DF929625EA0E}">
        <p15:presenceInfo xmlns:p15="http://schemas.microsoft.com/office/powerpoint/2012/main" userId="S-1-5-21-3138589087-3065234128-4159962412-41784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30T18:25:21.258" idx="1">
    <p:pos x="10" y="10"/>
    <p:text>Debajo de este cuadro debe ir una texto que indique:</p:text>
    <p:extLst>
      <p:ext uri="{C676402C-5697-4E1C-873F-D02D1690AC5C}">
        <p15:threadingInfo xmlns:p15="http://schemas.microsoft.com/office/powerpoint/2012/main" timeZoneBias="300"/>
      </p:ext>
    </p:extLst>
  </p:cm>
  <p:cm authorId="1" dt="2020-03-30T18:26:54.419" idx="2">
    <p:pos x="10" y="146"/>
    <p:text>Al inscribirte en el boletín de Enarmonía aceptas las politicas de privacidad: Puedes darte de baja en cualquier momento en el enlace de los correos o contactandonos a través del formulario de contacto en esta pagina web</p:text>
    <p:extLst>
      <p:ext uri="{C676402C-5697-4E1C-873F-D02D1690AC5C}">
        <p15:threadingInfo xmlns:p15="http://schemas.microsoft.com/office/powerpoint/2012/main" timeZoneBias="300">
          <p15:parentCm authorId="1" idx="1"/>
        </p15:threadingInfo>
      </p:ext>
    </p:extLst>
  </p:cm>
  <p:cm authorId="1" dt="2020-03-30T18:27:51.102" idx="3">
    <p:pos x="10" y="282"/>
    <p:text>Camilo, como se gestionará la suscripción y des-suscripción de la gente a estos correos? Esto tiene que ver con la Ley de protección de datos personales.</p:text>
    <p:extLst>
      <p:ext uri="{C676402C-5697-4E1C-873F-D02D1690AC5C}">
        <p15:threadingInfo xmlns:p15="http://schemas.microsoft.com/office/powerpoint/2012/main" timeZoneBias="300">
          <p15:parentCm authorId="1" idx="1"/>
        </p15:threadingInfo>
      </p:ext>
    </p:extLst>
  </p:cm>
  <p:cm authorId="1" dt="2020-03-30T18:28:14.570" idx="4">
    <p:pos x="10" y="418"/>
    <p:text>Adicionalmente, como manejar el tema de las cookies??</p:text>
    <p:extLst>
      <p:ext uri="{C676402C-5697-4E1C-873F-D02D1690AC5C}">
        <p15:threadingInfo xmlns:p15="http://schemas.microsoft.com/office/powerpoint/2012/main" timeZoneBias="300">
          <p15:parentCm authorId="1" idx="1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30T18:25:21.258" idx="1">
    <p:pos x="10" y="10"/>
    <p:text>Debajo de este cuadro debe ir una texto que indique:</p:text>
    <p:extLst>
      <p:ext uri="{C676402C-5697-4E1C-873F-D02D1690AC5C}">
        <p15:threadingInfo xmlns:p15="http://schemas.microsoft.com/office/powerpoint/2012/main" timeZoneBias="300"/>
      </p:ext>
    </p:extLst>
  </p:cm>
  <p:cm authorId="1" dt="2020-03-30T18:26:54.419" idx="2">
    <p:pos x="10" y="146"/>
    <p:text>Al inscribirte en el boletín de Enarmonía aceptas las politicas de privacidad: Puedes darte de baja en cualquier momento en el enlace de los correos o contactandonos a través del formulario de contacto en esta pagina web</p:text>
    <p:extLst>
      <p:ext uri="{C676402C-5697-4E1C-873F-D02D1690AC5C}">
        <p15:threadingInfo xmlns:p15="http://schemas.microsoft.com/office/powerpoint/2012/main" timeZoneBias="300">
          <p15:parentCm authorId="1" idx="1"/>
        </p15:threadingInfo>
      </p:ext>
    </p:extLst>
  </p:cm>
  <p:cm authorId="1" dt="2020-03-30T18:27:51.102" idx="3">
    <p:pos x="10" y="282"/>
    <p:text>Camilo, como se gestionará la suscripción y des-suscripción de la gente a estos correos? Esto tiene que ver con la Ley de protección de datos personales.</p:text>
    <p:extLst>
      <p:ext uri="{C676402C-5697-4E1C-873F-D02D1690AC5C}">
        <p15:threadingInfo xmlns:p15="http://schemas.microsoft.com/office/powerpoint/2012/main" timeZoneBias="300">
          <p15:parentCm authorId="1" idx="1"/>
        </p15:threadingInfo>
      </p:ext>
    </p:extLst>
  </p:cm>
  <p:cm authorId="1" dt="2020-03-30T18:28:14.570" idx="4">
    <p:pos x="10" y="418"/>
    <p:text>Adicionalmente, como manejar el tema de las cookies??</p:text>
    <p:extLst>
      <p:ext uri="{C676402C-5697-4E1C-873F-D02D1690AC5C}">
        <p15:threadingInfo xmlns:p15="http://schemas.microsoft.com/office/powerpoint/2012/main" timeZoneBias="300">
          <p15:parentCm authorId="1" idx="1"/>
        </p15:threadingInfo>
      </p:ext>
    </p:extLst>
  </p:cm>
  <p:cm authorId="1" dt="2020-03-30T18:49:59.987" idx="5">
    <p:pos x="5202" y="2288"/>
    <p:text>Hay que crear cuenta en soundcloud y embeberla por codigo html o como lo permita el sitio</p:text>
    <p:extLst>
      <p:ext uri="{C676402C-5697-4E1C-873F-D02D1690AC5C}">
        <p15:threadingInfo xmlns:p15="http://schemas.microsoft.com/office/powerpoint/2012/main" timeZoneBias="300"/>
      </p:ext>
    </p:extLst>
  </p:cm>
  <p:cm authorId="1" dt="2020-03-30T18:50:34.781" idx="6">
    <p:pos x="901" y="2213"/>
    <p:text>Enarmonia creará canal de video en youtube para que sea embebido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30T19:34:09.303" idx="7">
    <p:pos x="3066" y="1895"/>
    <p:text>Debe tener un espacio para imagen del curso, explicación y un vínculo para  el inscribirse en el curso y posteriormente lo lleve a la pasarela de pagos ( PSE o PAYU latam)</p:text>
    <p:extLst>
      <p:ext uri="{C676402C-5697-4E1C-873F-D02D1690AC5C}">
        <p15:threadingInfo xmlns:p15="http://schemas.microsoft.com/office/powerpoint/2012/main" timeZoneBias="300"/>
      </p:ext>
    </p:extLst>
  </p:cm>
  <p:cm authorId="1" dt="2020-03-30T19:37:09.619" idx="9">
    <p:pos x="3066" y="2031"/>
    <p:text>Recuerda que son varios grupos y se debe desplegar en forma vertical</p:text>
    <p:extLst>
      <p:ext uri="{C676402C-5697-4E1C-873F-D02D1690AC5C}">
        <p15:threadingInfo xmlns:p15="http://schemas.microsoft.com/office/powerpoint/2012/main" timeZoneBias="300">
          <p15:parentCm authorId="1" idx="7"/>
        </p15:threadingInfo>
      </p:ext>
    </p:extLst>
  </p:cm>
  <p:cm authorId="1" dt="2020-03-30T19:35:22.745" idx="8">
    <p:pos x="6663" y="1895"/>
    <p:text>Al dar clic despliega opciones de cursos pagos y gratis</p:text>
    <p:extLst>
      <p:ext uri="{C676402C-5697-4E1C-873F-D02D1690AC5C}">
        <p15:threadingInfo xmlns:p15="http://schemas.microsoft.com/office/powerpoint/2012/main" timeZoneBias="300"/>
      </p:ext>
    </p:extLst>
  </p:cm>
  <p:cm authorId="1" dt="2020-03-30T19:37:48.216" idx="10">
    <p:pos x="2599" y="2758"/>
    <p:text>Al ingresar despliega terapias A distancia y terapias presenciales</p:text>
    <p:extLst>
      <p:ext uri="{C676402C-5697-4E1C-873F-D02D1690AC5C}">
        <p15:threadingInfo xmlns:p15="http://schemas.microsoft.com/office/powerpoint/2012/main" timeZoneBias="300"/>
      </p:ext>
    </p:extLst>
  </p:cm>
  <p:cm authorId="1" dt="2020-03-30T19:40:05.731" idx="11">
    <p:pos x="2599" y="2894"/>
    <p:text>Creaun espacio para que la persona interesada deje sus datos y luego Enarmonia los contacta ( este mensaje debe redirigir este mensaje al correo electronico o al whatsapp corpotativo.</p:text>
    <p:extLst>
      <p:ext uri="{C676402C-5697-4E1C-873F-D02D1690AC5C}">
        <p15:threadingInfo xmlns:p15="http://schemas.microsoft.com/office/powerpoint/2012/main" timeZoneBias="300">
          <p15:parentCm authorId="1" idx="10"/>
        </p15:threadingInfo>
      </p:ext>
    </p:extLst>
  </p:cm>
  <p:cm authorId="1" dt="2020-03-30T19:41:41.973" idx="12">
    <p:pos x="6663" y="2846"/>
    <p:text>Allí vamos a embeber los audios de Soundcloud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30T19:48:24.678" idx="13">
    <p:pos x="1729" y="1895"/>
    <p:text>Al ingresa al curso debehaber un botón de inscribirse al curso y que redireccione a una plataforma de pago como PSE o PAYU Latam</p:text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9A64B-324B-4943-9402-C39CAA0F881B}" type="datetimeFigureOut">
              <a:rPr lang="es-CO" smtClean="0"/>
              <a:t>8/04/2020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0E8AF7-B180-4B33-AA9C-4D763FCD7E1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9748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err="1"/>
              <a:t>Landing</a:t>
            </a:r>
            <a:r>
              <a:rPr lang="es-CO" baseline="0" dirty="0"/>
              <a:t> Page 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E8AF7-B180-4B33-AA9C-4D763FCD7E1D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02355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Home</a:t>
            </a:r>
            <a:r>
              <a:rPr lang="es-CO" baseline="0" dirty="0"/>
              <a:t> o Pagina de inicio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E8AF7-B180-4B33-AA9C-4D763FCD7E1D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2181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Pagina</a:t>
            </a:r>
            <a:r>
              <a:rPr lang="es-CO" baseline="0" dirty="0"/>
              <a:t> quienes somos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E8AF7-B180-4B33-AA9C-4D763FCD7E1D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5604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Programas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E8AF7-B180-4B33-AA9C-4D763FCD7E1D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9666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Tienda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E8AF7-B180-4B33-AA9C-4D763FCD7E1D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18425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Contacto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E8AF7-B180-4B33-AA9C-4D763FCD7E1D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5793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C3603-B015-4C84-A5A1-767022F60589}" type="datetimeFigureOut">
              <a:rPr lang="es-CO" smtClean="0"/>
              <a:t>8/04/2020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6E7-8321-4608-B8E6-04E2908293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699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C3603-B015-4C84-A5A1-767022F60589}" type="datetimeFigureOut">
              <a:rPr lang="es-CO" smtClean="0"/>
              <a:t>8/04/2020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6E7-8321-4608-B8E6-04E2908293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19456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C3603-B015-4C84-A5A1-767022F60589}" type="datetimeFigureOut">
              <a:rPr lang="es-CO" smtClean="0"/>
              <a:t>8/04/2020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6E7-8321-4608-B8E6-04E2908293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499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C3603-B015-4C84-A5A1-767022F60589}" type="datetimeFigureOut">
              <a:rPr lang="es-CO" smtClean="0"/>
              <a:t>8/04/2020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6E7-8321-4608-B8E6-04E2908293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22259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C3603-B015-4C84-A5A1-767022F60589}" type="datetimeFigureOut">
              <a:rPr lang="es-CO" smtClean="0"/>
              <a:t>8/04/2020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6E7-8321-4608-B8E6-04E2908293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0249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C3603-B015-4C84-A5A1-767022F60589}" type="datetimeFigureOut">
              <a:rPr lang="es-CO" smtClean="0"/>
              <a:t>8/04/2020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6E7-8321-4608-B8E6-04E2908293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5214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C3603-B015-4C84-A5A1-767022F60589}" type="datetimeFigureOut">
              <a:rPr lang="es-CO" smtClean="0"/>
              <a:t>8/04/2020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6E7-8321-4608-B8E6-04E2908293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9854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C3603-B015-4C84-A5A1-767022F60589}" type="datetimeFigureOut">
              <a:rPr lang="es-CO" smtClean="0"/>
              <a:t>8/04/2020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6E7-8321-4608-B8E6-04E2908293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6842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C3603-B015-4C84-A5A1-767022F60589}" type="datetimeFigureOut">
              <a:rPr lang="es-CO" smtClean="0"/>
              <a:t>8/04/2020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6E7-8321-4608-B8E6-04E2908293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2973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C3603-B015-4C84-A5A1-767022F60589}" type="datetimeFigureOut">
              <a:rPr lang="es-CO" smtClean="0"/>
              <a:t>8/04/2020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6E7-8321-4608-B8E6-04E2908293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5261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C3603-B015-4C84-A5A1-767022F60589}" type="datetimeFigureOut">
              <a:rPr lang="es-CO" smtClean="0"/>
              <a:t>8/04/2020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6E7-8321-4608-B8E6-04E2908293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989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C3603-B015-4C84-A5A1-767022F60589}" type="datetimeFigureOut">
              <a:rPr lang="es-CO" smtClean="0"/>
              <a:t>8/04/2020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6E7-8321-4608-B8E6-04E2908293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9767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hyperlink" Target="https://mujerholistica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comments" Target="../comments/commen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enarmonia.tienda@gmail.com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10" r="-134" b="30081"/>
          <a:stretch/>
        </p:blipFill>
        <p:spPr>
          <a:xfrm>
            <a:off x="4174682" y="305068"/>
            <a:ext cx="5251669" cy="1712184"/>
          </a:xfrm>
          <a:prstGeom prst="rect">
            <a:avLst/>
          </a:prstGeom>
        </p:spPr>
      </p:pic>
      <p:sp>
        <p:nvSpPr>
          <p:cNvPr id="5" name="Rectángulo: esquinas redondeadas 4"/>
          <p:cNvSpPr/>
          <p:nvPr/>
        </p:nvSpPr>
        <p:spPr>
          <a:xfrm>
            <a:off x="4206311" y="2224648"/>
            <a:ext cx="5188412" cy="39254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>
                <a:solidFill>
                  <a:schemeClr val="tx1"/>
                </a:solidFill>
              </a:rPr>
              <a:t>Inscribete</a:t>
            </a:r>
            <a:r>
              <a:rPr lang="es-CO" dirty="0">
                <a:solidFill>
                  <a:schemeClr val="tx1"/>
                </a:solidFill>
              </a:rPr>
              <a:t> al boletín de </a:t>
            </a:r>
            <a:r>
              <a:rPr lang="es-CO" dirty="0" err="1">
                <a:solidFill>
                  <a:schemeClr val="tx1"/>
                </a:solidFill>
              </a:rPr>
              <a:t>Enarmonia</a:t>
            </a:r>
            <a:r>
              <a:rPr lang="es-CO" dirty="0">
                <a:solidFill>
                  <a:schemeClr val="tx1"/>
                </a:solidFill>
              </a:rPr>
              <a:t> tienda</a:t>
            </a: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r>
              <a:rPr lang="es-CO" dirty="0">
                <a:solidFill>
                  <a:schemeClr val="tx1"/>
                </a:solidFill>
              </a:rPr>
              <a:t>Se la primera persona en recibir las noticias y descuentos de </a:t>
            </a:r>
            <a:r>
              <a:rPr lang="es-CO" dirty="0" err="1">
                <a:solidFill>
                  <a:schemeClr val="tx1"/>
                </a:solidFill>
              </a:rPr>
              <a:t>Enarmonia</a:t>
            </a:r>
            <a:r>
              <a:rPr lang="es-CO" dirty="0">
                <a:solidFill>
                  <a:schemeClr val="tx1"/>
                </a:solidFill>
              </a:rPr>
              <a:t> tienda</a:t>
            </a: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r>
              <a:rPr lang="es-CO" dirty="0">
                <a:solidFill>
                  <a:schemeClr val="tx1"/>
                </a:solidFill>
              </a:rPr>
              <a:t>Nombre: </a:t>
            </a:r>
          </a:p>
          <a:p>
            <a:pPr algn="ctr"/>
            <a:r>
              <a:rPr lang="es-CO" dirty="0">
                <a:solidFill>
                  <a:schemeClr val="tx1"/>
                </a:solidFill>
              </a:rPr>
              <a:t>Apellidos</a:t>
            </a:r>
          </a:p>
          <a:p>
            <a:pPr algn="ctr"/>
            <a:r>
              <a:rPr lang="es-CO" dirty="0">
                <a:solidFill>
                  <a:schemeClr val="tx1"/>
                </a:solidFill>
              </a:rPr>
              <a:t>Correo </a:t>
            </a:r>
          </a:p>
          <a:p>
            <a:pPr algn="ctr"/>
            <a:r>
              <a:rPr lang="es-CO" dirty="0">
                <a:solidFill>
                  <a:schemeClr val="tx1"/>
                </a:solidFill>
              </a:rPr>
              <a:t>Botón: Inscríbete </a:t>
            </a:r>
          </a:p>
        </p:txBody>
      </p:sp>
    </p:spTree>
    <p:extLst>
      <p:ext uri="{BB962C8B-B14F-4D97-AF65-F5344CB8AC3E}">
        <p14:creationId xmlns:p14="http://schemas.microsoft.com/office/powerpoint/2010/main" val="258852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10" r="-134" b="30081"/>
          <a:stretch/>
        </p:blipFill>
        <p:spPr>
          <a:xfrm>
            <a:off x="31294" y="543336"/>
            <a:ext cx="2601447" cy="848141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2632741" y="543336"/>
            <a:ext cx="1431235" cy="8481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Inicio </a:t>
            </a:r>
          </a:p>
        </p:txBody>
      </p:sp>
      <p:sp>
        <p:nvSpPr>
          <p:cNvPr id="7" name="Rectángulo 6"/>
          <p:cNvSpPr/>
          <p:nvPr/>
        </p:nvSpPr>
        <p:spPr>
          <a:xfrm>
            <a:off x="4476079" y="543334"/>
            <a:ext cx="1431235" cy="8481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Quienes somos</a:t>
            </a:r>
          </a:p>
        </p:txBody>
      </p:sp>
      <p:sp>
        <p:nvSpPr>
          <p:cNvPr id="9" name="Rectángulo 8"/>
          <p:cNvSpPr/>
          <p:nvPr/>
        </p:nvSpPr>
        <p:spPr>
          <a:xfrm>
            <a:off x="6551360" y="543334"/>
            <a:ext cx="1431235" cy="8481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Programas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8382970" y="543334"/>
            <a:ext cx="1431235" cy="8481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Tienda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10214581" y="543334"/>
            <a:ext cx="1431235" cy="8481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Contacto</a:t>
            </a:r>
          </a:p>
        </p:txBody>
      </p:sp>
      <p:sp>
        <p:nvSpPr>
          <p:cNvPr id="12" name="Rectángulo: esquinas redondeadas 11"/>
          <p:cNvSpPr/>
          <p:nvPr/>
        </p:nvSpPr>
        <p:spPr>
          <a:xfrm>
            <a:off x="168812" y="1589649"/>
            <a:ext cx="11477004" cy="59248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Imagen de Paula y Elsy, autoajustable con el </a:t>
            </a:r>
            <a:r>
              <a:rPr lang="es-CO" dirty="0" err="1">
                <a:solidFill>
                  <a:schemeClr val="tx1"/>
                </a:solidFill>
              </a:rPr>
              <a:t>Scroll</a:t>
            </a:r>
            <a:r>
              <a:rPr lang="es-CO" dirty="0">
                <a:solidFill>
                  <a:schemeClr val="tx1"/>
                </a:solidFill>
              </a:rPr>
              <a:t>, </a:t>
            </a:r>
            <a:r>
              <a:rPr lang="es-CO" dirty="0" smtClean="0">
                <a:hlinkClick r:id="rId4"/>
              </a:rPr>
              <a:t>/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4" name="Rectángulo: esquinas redondeadas 13"/>
          <p:cNvSpPr/>
          <p:nvPr/>
        </p:nvSpPr>
        <p:spPr>
          <a:xfrm>
            <a:off x="302026" y="2325957"/>
            <a:ext cx="3200834" cy="26923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</a:rPr>
              <a:t>Inscríbete al boletín de </a:t>
            </a:r>
            <a:r>
              <a:rPr lang="es-CO" sz="1200" dirty="0" err="1">
                <a:solidFill>
                  <a:schemeClr val="tx1"/>
                </a:solidFill>
              </a:rPr>
              <a:t>Enarmonia</a:t>
            </a:r>
            <a:r>
              <a:rPr lang="es-CO" sz="1200" dirty="0">
                <a:solidFill>
                  <a:schemeClr val="tx1"/>
                </a:solidFill>
              </a:rPr>
              <a:t> tienda</a:t>
            </a:r>
          </a:p>
          <a:p>
            <a:pPr algn="ctr"/>
            <a:endParaRPr lang="es-CO" sz="1200" dirty="0">
              <a:solidFill>
                <a:schemeClr val="tx1"/>
              </a:solidFill>
            </a:endParaRPr>
          </a:p>
          <a:p>
            <a:pPr algn="ctr"/>
            <a:r>
              <a:rPr lang="es-CO" sz="1200" dirty="0">
                <a:solidFill>
                  <a:schemeClr val="tx1"/>
                </a:solidFill>
              </a:rPr>
              <a:t>Se la primera persona en recibir las noticias y descuentos de </a:t>
            </a:r>
            <a:r>
              <a:rPr lang="es-CO" sz="1200" dirty="0" err="1">
                <a:solidFill>
                  <a:schemeClr val="tx1"/>
                </a:solidFill>
              </a:rPr>
              <a:t>Enarmonia</a:t>
            </a:r>
            <a:r>
              <a:rPr lang="es-CO" sz="1200" dirty="0">
                <a:solidFill>
                  <a:schemeClr val="tx1"/>
                </a:solidFill>
              </a:rPr>
              <a:t> tienda</a:t>
            </a:r>
          </a:p>
          <a:p>
            <a:pPr algn="ctr"/>
            <a:endParaRPr lang="es-CO" sz="1200" dirty="0">
              <a:solidFill>
                <a:schemeClr val="tx1"/>
              </a:solidFill>
            </a:endParaRPr>
          </a:p>
          <a:p>
            <a:pPr algn="ctr"/>
            <a:r>
              <a:rPr lang="es-CO" sz="1200" dirty="0">
                <a:solidFill>
                  <a:schemeClr val="tx1"/>
                </a:solidFill>
              </a:rPr>
              <a:t>Nombre: </a:t>
            </a:r>
          </a:p>
          <a:p>
            <a:pPr algn="ctr"/>
            <a:r>
              <a:rPr lang="es-CO" sz="1200" dirty="0">
                <a:solidFill>
                  <a:schemeClr val="tx1"/>
                </a:solidFill>
              </a:rPr>
              <a:t>Apellidos</a:t>
            </a:r>
          </a:p>
          <a:p>
            <a:pPr algn="ctr"/>
            <a:r>
              <a:rPr lang="es-CO" sz="1200" dirty="0">
                <a:solidFill>
                  <a:schemeClr val="tx1"/>
                </a:solidFill>
              </a:rPr>
              <a:t>Correo </a:t>
            </a:r>
          </a:p>
          <a:p>
            <a:pPr algn="ctr"/>
            <a:r>
              <a:rPr lang="es-CO" sz="1200" dirty="0">
                <a:solidFill>
                  <a:schemeClr val="tx1"/>
                </a:solidFill>
              </a:rPr>
              <a:t>Botón: </a:t>
            </a:r>
            <a:r>
              <a:rPr lang="es-CO" sz="1200" dirty="0" err="1">
                <a:solidFill>
                  <a:schemeClr val="tx1"/>
                </a:solidFill>
              </a:rPr>
              <a:t>Inscribete</a:t>
            </a:r>
            <a:r>
              <a:rPr lang="es-CO" sz="1200" dirty="0">
                <a:solidFill>
                  <a:schemeClr val="tx1"/>
                </a:solidFill>
              </a:rPr>
              <a:t> </a:t>
            </a:r>
            <a:endParaRPr lang="es-CO" dirty="0">
              <a:solidFill>
                <a:schemeClr val="tx1"/>
              </a:solidFill>
            </a:endParaRPr>
          </a:p>
        </p:txBody>
      </p:sp>
      <p:grpSp>
        <p:nvGrpSpPr>
          <p:cNvPr id="24" name="Grupo 23"/>
          <p:cNvGrpSpPr/>
          <p:nvPr/>
        </p:nvGrpSpPr>
        <p:grpSpPr>
          <a:xfrm>
            <a:off x="2200153" y="3784401"/>
            <a:ext cx="1032387" cy="793534"/>
            <a:chOff x="2182760" y="4311135"/>
            <a:chExt cx="1032387" cy="793534"/>
          </a:xfrm>
        </p:grpSpPr>
        <p:sp>
          <p:nvSpPr>
            <p:cNvPr id="16" name="Rectángulo 15"/>
            <p:cNvSpPr/>
            <p:nvPr/>
          </p:nvSpPr>
          <p:spPr>
            <a:xfrm>
              <a:off x="2182760" y="4708189"/>
              <a:ext cx="1032387" cy="1179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7" name="Rectángulo 16"/>
            <p:cNvSpPr/>
            <p:nvPr/>
          </p:nvSpPr>
          <p:spPr>
            <a:xfrm>
              <a:off x="2182760" y="4311135"/>
              <a:ext cx="1032387" cy="1179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8" name="Rectángulo 17"/>
            <p:cNvSpPr/>
            <p:nvPr/>
          </p:nvSpPr>
          <p:spPr>
            <a:xfrm>
              <a:off x="2182760" y="4518187"/>
              <a:ext cx="1032387" cy="1179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9" name="Rectángulo: esquinas redondeadas 18"/>
            <p:cNvSpPr/>
            <p:nvPr/>
          </p:nvSpPr>
          <p:spPr>
            <a:xfrm>
              <a:off x="2485257" y="4898191"/>
              <a:ext cx="722670" cy="206478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20" name="Rectángulo 19"/>
          <p:cNvSpPr/>
          <p:nvPr/>
        </p:nvSpPr>
        <p:spPr>
          <a:xfrm>
            <a:off x="427703" y="5737123"/>
            <a:ext cx="11503742" cy="988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Muro de Instagram ( embebido) y que se permita ver las publicaciones de esta red social </a:t>
            </a:r>
          </a:p>
        </p:txBody>
      </p:sp>
      <p:sp>
        <p:nvSpPr>
          <p:cNvPr id="21" name="Rectángulo: esquinas redondeadas 20"/>
          <p:cNvSpPr/>
          <p:nvPr/>
        </p:nvSpPr>
        <p:spPr>
          <a:xfrm>
            <a:off x="3780400" y="2377055"/>
            <a:ext cx="7236646" cy="15253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2" name="Rectángulo: esquinas redondeadas 21"/>
          <p:cNvSpPr/>
          <p:nvPr/>
        </p:nvSpPr>
        <p:spPr>
          <a:xfrm>
            <a:off x="3780400" y="4143145"/>
            <a:ext cx="7236646" cy="10288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CuadroTexto 22"/>
          <p:cNvSpPr txBox="1"/>
          <p:nvPr/>
        </p:nvSpPr>
        <p:spPr>
          <a:xfrm>
            <a:off x="3950507" y="2584643"/>
            <a:ext cx="47477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Evento destacado del mes</a:t>
            </a:r>
          </a:p>
          <a:p>
            <a:endParaRPr lang="es-CO" dirty="0"/>
          </a:p>
          <a:p>
            <a:r>
              <a:rPr lang="es-CO" dirty="0"/>
              <a:t>Incluye imagen información básica y un botón de llamado a la acción, es decir, Inscríbete aquí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4454013" y="4577935"/>
            <a:ext cx="5416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Recursos Gratuitos </a:t>
            </a:r>
          </a:p>
          <a:p>
            <a:r>
              <a:rPr lang="es-CO" dirty="0"/>
              <a:t>Foto y link y que  lleve a la pagina de Recursos Gratuitos</a:t>
            </a:r>
          </a:p>
        </p:txBody>
      </p:sp>
    </p:spTree>
    <p:extLst>
      <p:ext uri="{BB962C8B-B14F-4D97-AF65-F5344CB8AC3E}">
        <p14:creationId xmlns:p14="http://schemas.microsoft.com/office/powerpoint/2010/main" val="900876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10" r="-134" b="30081"/>
          <a:stretch/>
        </p:blipFill>
        <p:spPr>
          <a:xfrm>
            <a:off x="31294" y="543336"/>
            <a:ext cx="2601447" cy="848141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2632741" y="543336"/>
            <a:ext cx="1431235" cy="8481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Inicio </a:t>
            </a:r>
          </a:p>
        </p:txBody>
      </p:sp>
      <p:sp>
        <p:nvSpPr>
          <p:cNvPr id="7" name="Rectángulo 6"/>
          <p:cNvSpPr/>
          <p:nvPr/>
        </p:nvSpPr>
        <p:spPr>
          <a:xfrm>
            <a:off x="4784195" y="543334"/>
            <a:ext cx="1431235" cy="8481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Quienes somos</a:t>
            </a:r>
          </a:p>
        </p:txBody>
      </p:sp>
      <p:sp>
        <p:nvSpPr>
          <p:cNvPr id="9" name="Rectángulo 8"/>
          <p:cNvSpPr/>
          <p:nvPr/>
        </p:nvSpPr>
        <p:spPr>
          <a:xfrm>
            <a:off x="6546759" y="536051"/>
            <a:ext cx="1431235" cy="8481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Programas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8309323" y="543334"/>
            <a:ext cx="1431235" cy="8481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Tienda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10214581" y="543334"/>
            <a:ext cx="1431235" cy="8481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Contacto</a:t>
            </a:r>
          </a:p>
        </p:txBody>
      </p:sp>
      <p:sp>
        <p:nvSpPr>
          <p:cNvPr id="21" name="Rectángulo: esquinas redondeadas 20"/>
          <p:cNvSpPr/>
          <p:nvPr/>
        </p:nvSpPr>
        <p:spPr>
          <a:xfrm>
            <a:off x="101693" y="1790547"/>
            <a:ext cx="10358487" cy="10598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3" name="CuadroTexto 22"/>
          <p:cNvSpPr txBox="1"/>
          <p:nvPr/>
        </p:nvSpPr>
        <p:spPr>
          <a:xfrm>
            <a:off x="699583" y="1863342"/>
            <a:ext cx="42966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Paula  (Aquí va una foto</a:t>
            </a:r>
          </a:p>
          <a:p>
            <a:endParaRPr lang="es-CO" dirty="0"/>
          </a:p>
          <a:p>
            <a:r>
              <a:rPr lang="es-CO" dirty="0"/>
              <a:t>Historia de Paula : </a:t>
            </a:r>
            <a:r>
              <a:rPr lang="es-CO" dirty="0" err="1"/>
              <a:t>asdfg</a:t>
            </a:r>
            <a:r>
              <a:rPr lang="es-CO" dirty="0"/>
              <a:t> </a:t>
            </a:r>
            <a:r>
              <a:rPr lang="es-CO" dirty="0" err="1"/>
              <a:t>asdsf</a:t>
            </a:r>
            <a:r>
              <a:rPr lang="es-CO" dirty="0"/>
              <a:t> </a:t>
            </a:r>
            <a:r>
              <a:rPr lang="es-CO" dirty="0" err="1"/>
              <a:t>asads</a:t>
            </a:r>
            <a:endParaRPr lang="es-CO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2555" y="6026267"/>
            <a:ext cx="2582590" cy="75608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762" y="3513344"/>
            <a:ext cx="1152832" cy="811786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548339" y="3799719"/>
            <a:ext cx="1860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/>
              <a:t>Insertar video de Paula</a:t>
            </a:r>
          </a:p>
        </p:txBody>
      </p:sp>
      <p:sp>
        <p:nvSpPr>
          <p:cNvPr id="26" name="Rectángulo: esquinas redondeadas 25"/>
          <p:cNvSpPr/>
          <p:nvPr/>
        </p:nvSpPr>
        <p:spPr>
          <a:xfrm>
            <a:off x="81493" y="4684693"/>
            <a:ext cx="9829424" cy="7484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7" name="CuadroTexto 26"/>
          <p:cNvSpPr txBox="1"/>
          <p:nvPr/>
        </p:nvSpPr>
        <p:spPr>
          <a:xfrm>
            <a:off x="487573" y="4684692"/>
            <a:ext cx="42966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Elsy  (Aquí va una foto</a:t>
            </a:r>
          </a:p>
          <a:p>
            <a:endParaRPr lang="es-CO" sz="1400" dirty="0"/>
          </a:p>
          <a:p>
            <a:r>
              <a:rPr lang="es-CO" sz="1400" dirty="0"/>
              <a:t>Historia de Elsy : </a:t>
            </a:r>
            <a:r>
              <a:rPr lang="es-CO" sz="1400" dirty="0" err="1"/>
              <a:t>asdfg</a:t>
            </a:r>
            <a:r>
              <a:rPr lang="es-CO" sz="1400" dirty="0"/>
              <a:t> </a:t>
            </a:r>
            <a:r>
              <a:rPr lang="es-CO" sz="1400" dirty="0" err="1"/>
              <a:t>asdsf</a:t>
            </a:r>
            <a:r>
              <a:rPr lang="es-CO" sz="1400" dirty="0"/>
              <a:t> </a:t>
            </a:r>
            <a:r>
              <a:rPr lang="es-CO" sz="1400" dirty="0" err="1"/>
              <a:t>asads</a:t>
            </a:r>
            <a:endParaRPr lang="es-CO" sz="1400" dirty="0"/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023" y="5543731"/>
            <a:ext cx="1152832" cy="811786"/>
          </a:xfrm>
          <a:prstGeom prst="rect">
            <a:avLst/>
          </a:prstGeom>
        </p:spPr>
      </p:pic>
      <p:sp>
        <p:nvSpPr>
          <p:cNvPr id="29" name="CuadroTexto 28"/>
          <p:cNvSpPr txBox="1"/>
          <p:nvPr/>
        </p:nvSpPr>
        <p:spPr>
          <a:xfrm>
            <a:off x="3812433" y="3713974"/>
            <a:ext cx="3174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/>
              <a:t>Insertar audio de Paula de (</a:t>
            </a:r>
            <a:r>
              <a:rPr lang="es-CO" sz="1400" dirty="0" err="1"/>
              <a:t>Soundclouds</a:t>
            </a:r>
            <a:r>
              <a:rPr lang="es-CO" sz="1400" dirty="0"/>
              <a:t>)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1387717" y="5616853"/>
            <a:ext cx="1740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/>
              <a:t>Insertar video de Elsy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3745925" y="5616853"/>
            <a:ext cx="3111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/>
              <a:t>Insertar audio de Elsy  de (</a:t>
            </a:r>
            <a:r>
              <a:rPr lang="es-CO" sz="1400" dirty="0" err="1"/>
              <a:t>Soundclouds</a:t>
            </a:r>
            <a:r>
              <a:rPr lang="es-CO" dirty="0"/>
              <a:t>)</a:t>
            </a:r>
          </a:p>
        </p:txBody>
      </p:sp>
      <p:sp>
        <p:nvSpPr>
          <p:cNvPr id="15" name="AutoShape 2" descr="Logo de icono de Soundcloud - Descargar PNG/SVG transparent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32" name="Imagen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7085" y="3632704"/>
            <a:ext cx="1270499" cy="720518"/>
          </a:xfrm>
          <a:prstGeom prst="rect">
            <a:avLst/>
          </a:prstGeom>
        </p:spPr>
      </p:pic>
      <p:pic>
        <p:nvPicPr>
          <p:cNvPr id="33" name="Imagen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9450" y="5543731"/>
            <a:ext cx="1270499" cy="72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510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10" r="-134" b="30081"/>
          <a:stretch/>
        </p:blipFill>
        <p:spPr>
          <a:xfrm>
            <a:off x="31294" y="543336"/>
            <a:ext cx="2601447" cy="848141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2745526" y="543334"/>
            <a:ext cx="1431235" cy="8481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Inicio </a:t>
            </a:r>
          </a:p>
        </p:txBody>
      </p:sp>
      <p:sp>
        <p:nvSpPr>
          <p:cNvPr id="7" name="Rectángulo 6"/>
          <p:cNvSpPr/>
          <p:nvPr/>
        </p:nvSpPr>
        <p:spPr>
          <a:xfrm>
            <a:off x="4464350" y="543334"/>
            <a:ext cx="1431235" cy="8481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Quienes somos</a:t>
            </a:r>
          </a:p>
        </p:txBody>
      </p:sp>
      <p:sp>
        <p:nvSpPr>
          <p:cNvPr id="9" name="Rectángulo 8"/>
          <p:cNvSpPr/>
          <p:nvPr/>
        </p:nvSpPr>
        <p:spPr>
          <a:xfrm>
            <a:off x="6236119" y="543334"/>
            <a:ext cx="1431235" cy="8481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Programas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8297837" y="522808"/>
            <a:ext cx="1431235" cy="8481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Tienda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10214581" y="543334"/>
            <a:ext cx="1431235" cy="8481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Contacto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2555" y="6026267"/>
            <a:ext cx="2582590" cy="756087"/>
          </a:xfrm>
          <a:prstGeom prst="rect">
            <a:avLst/>
          </a:prstGeom>
        </p:spPr>
      </p:pic>
      <p:sp>
        <p:nvSpPr>
          <p:cNvPr id="26" name="Rectángulo: esquinas redondeadas 25"/>
          <p:cNvSpPr/>
          <p:nvPr/>
        </p:nvSpPr>
        <p:spPr>
          <a:xfrm>
            <a:off x="307974" y="1923005"/>
            <a:ext cx="11337841" cy="7484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AutoShape 2" descr="Logo de icono de Soundcloud - Descargar PNG/SVG transparent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3" name="CuadroTexto 12"/>
          <p:cNvSpPr txBox="1"/>
          <p:nvPr/>
        </p:nvSpPr>
        <p:spPr>
          <a:xfrm>
            <a:off x="3800221" y="2112563"/>
            <a:ext cx="332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Imagen o banner sobre los cursos</a:t>
            </a:r>
          </a:p>
        </p:txBody>
      </p:sp>
      <p:sp>
        <p:nvSpPr>
          <p:cNvPr id="14" name="Rectángulo: esquinas redondeadas 13"/>
          <p:cNvSpPr/>
          <p:nvPr/>
        </p:nvSpPr>
        <p:spPr>
          <a:xfrm>
            <a:off x="307975" y="3008671"/>
            <a:ext cx="4558994" cy="1061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CURSOS PRESENCIALES  </a:t>
            </a:r>
          </a:p>
        </p:txBody>
      </p:sp>
      <p:sp>
        <p:nvSpPr>
          <p:cNvPr id="36" name="Rectángulo: esquinas redondeadas 35"/>
          <p:cNvSpPr/>
          <p:nvPr/>
        </p:nvSpPr>
        <p:spPr>
          <a:xfrm>
            <a:off x="6018340" y="3008671"/>
            <a:ext cx="4558994" cy="1061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CURSOS </a:t>
            </a:r>
            <a:r>
              <a:rPr lang="es-CO" dirty="0" err="1"/>
              <a:t>On</a:t>
            </a:r>
            <a:r>
              <a:rPr lang="es-CO" dirty="0"/>
              <a:t> line  </a:t>
            </a:r>
          </a:p>
        </p:txBody>
      </p:sp>
      <p:sp>
        <p:nvSpPr>
          <p:cNvPr id="37" name="Rectángulo: esquinas redondeadas 36"/>
          <p:cNvSpPr/>
          <p:nvPr/>
        </p:nvSpPr>
        <p:spPr>
          <a:xfrm>
            <a:off x="307974" y="4437607"/>
            <a:ext cx="4558994" cy="1061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Terapias</a:t>
            </a:r>
          </a:p>
        </p:txBody>
      </p:sp>
      <p:sp>
        <p:nvSpPr>
          <p:cNvPr id="38" name="Rectángulo: esquinas redondeadas 37"/>
          <p:cNvSpPr/>
          <p:nvPr/>
        </p:nvSpPr>
        <p:spPr>
          <a:xfrm>
            <a:off x="6018340" y="4517469"/>
            <a:ext cx="4558994" cy="1061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/>
              <a:t>Mindfulness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95737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10" r="-134" b="30081"/>
          <a:stretch/>
        </p:blipFill>
        <p:spPr>
          <a:xfrm>
            <a:off x="31294" y="543336"/>
            <a:ext cx="2601447" cy="848141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2745526" y="543334"/>
            <a:ext cx="1431235" cy="8481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Inicio </a:t>
            </a:r>
          </a:p>
        </p:txBody>
      </p:sp>
      <p:sp>
        <p:nvSpPr>
          <p:cNvPr id="7" name="Rectángulo 6"/>
          <p:cNvSpPr/>
          <p:nvPr/>
        </p:nvSpPr>
        <p:spPr>
          <a:xfrm>
            <a:off x="4464350" y="543334"/>
            <a:ext cx="1431235" cy="8481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Quienes somos</a:t>
            </a:r>
          </a:p>
        </p:txBody>
      </p:sp>
      <p:sp>
        <p:nvSpPr>
          <p:cNvPr id="9" name="Rectángulo 8"/>
          <p:cNvSpPr/>
          <p:nvPr/>
        </p:nvSpPr>
        <p:spPr>
          <a:xfrm>
            <a:off x="6236119" y="543334"/>
            <a:ext cx="1431235" cy="8481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Programas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8297837" y="522808"/>
            <a:ext cx="1431235" cy="8481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Tienda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10214581" y="543334"/>
            <a:ext cx="1431235" cy="8481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Contacto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2555" y="6026267"/>
            <a:ext cx="2582590" cy="756087"/>
          </a:xfrm>
          <a:prstGeom prst="rect">
            <a:avLst/>
          </a:prstGeom>
        </p:spPr>
      </p:pic>
      <p:sp>
        <p:nvSpPr>
          <p:cNvPr id="26" name="Rectángulo: esquinas redondeadas 25"/>
          <p:cNvSpPr/>
          <p:nvPr/>
        </p:nvSpPr>
        <p:spPr>
          <a:xfrm>
            <a:off x="307974" y="1923005"/>
            <a:ext cx="11337841" cy="7484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AutoShape 2" descr="Logo de icono de Soundcloud - Descargar PNG/SVG transparent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3" name="CuadroTexto 12"/>
          <p:cNvSpPr txBox="1"/>
          <p:nvPr/>
        </p:nvSpPr>
        <p:spPr>
          <a:xfrm>
            <a:off x="3800221" y="2112563"/>
            <a:ext cx="332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Imagen o banner sobre los cursos</a:t>
            </a:r>
          </a:p>
        </p:txBody>
      </p:sp>
      <p:sp>
        <p:nvSpPr>
          <p:cNvPr id="14" name="Rectángulo: esquinas redondeadas 13"/>
          <p:cNvSpPr/>
          <p:nvPr/>
        </p:nvSpPr>
        <p:spPr>
          <a:xfrm>
            <a:off x="307975" y="3008671"/>
            <a:ext cx="2437551" cy="10768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Producto x :</a:t>
            </a:r>
          </a:p>
          <a:p>
            <a:pPr algn="ctr"/>
            <a:r>
              <a:rPr lang="es-CO" dirty="0"/>
              <a:t>Incluye espacio  para la descripción y botón de compra</a:t>
            </a:r>
          </a:p>
        </p:txBody>
      </p:sp>
      <p:sp>
        <p:nvSpPr>
          <p:cNvPr id="19" name="Rectángulo: esquinas redondeadas 18"/>
          <p:cNvSpPr/>
          <p:nvPr/>
        </p:nvSpPr>
        <p:spPr>
          <a:xfrm>
            <a:off x="3026299" y="3070246"/>
            <a:ext cx="2437551" cy="10768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Producto x :</a:t>
            </a:r>
          </a:p>
          <a:p>
            <a:pPr algn="ctr"/>
            <a:r>
              <a:rPr lang="es-CO" dirty="0"/>
              <a:t>Incluye espacio  para la descripción y botón de compra</a:t>
            </a:r>
          </a:p>
        </p:txBody>
      </p:sp>
      <p:sp>
        <p:nvSpPr>
          <p:cNvPr id="20" name="Rectángulo: esquinas redondeadas 19"/>
          <p:cNvSpPr/>
          <p:nvPr/>
        </p:nvSpPr>
        <p:spPr>
          <a:xfrm>
            <a:off x="5954925" y="3008671"/>
            <a:ext cx="2437551" cy="10768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Producto x :</a:t>
            </a:r>
          </a:p>
          <a:p>
            <a:pPr algn="ctr"/>
            <a:r>
              <a:rPr lang="es-CO" dirty="0"/>
              <a:t>Incluye espacio  para la descripción y botón de compra</a:t>
            </a:r>
          </a:p>
        </p:txBody>
      </p:sp>
      <p:sp>
        <p:nvSpPr>
          <p:cNvPr id="21" name="Rectángulo: esquinas redondeadas 20"/>
          <p:cNvSpPr/>
          <p:nvPr/>
        </p:nvSpPr>
        <p:spPr>
          <a:xfrm>
            <a:off x="9164324" y="3008670"/>
            <a:ext cx="2437551" cy="10768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Producto x :</a:t>
            </a:r>
          </a:p>
          <a:p>
            <a:pPr algn="ctr"/>
            <a:r>
              <a:rPr lang="es-CO" dirty="0"/>
              <a:t>Incluye espacio  para la descripción y botón de compra</a:t>
            </a:r>
          </a:p>
        </p:txBody>
      </p:sp>
      <p:sp>
        <p:nvSpPr>
          <p:cNvPr id="22" name="Rectángulo: esquinas redondeadas 21"/>
          <p:cNvSpPr/>
          <p:nvPr/>
        </p:nvSpPr>
        <p:spPr>
          <a:xfrm>
            <a:off x="307974" y="4281948"/>
            <a:ext cx="2437551" cy="10768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Producto x :</a:t>
            </a:r>
          </a:p>
          <a:p>
            <a:pPr algn="ctr"/>
            <a:r>
              <a:rPr lang="es-CO" dirty="0"/>
              <a:t>Incluye espacio  para la descripción y botón de compra</a:t>
            </a:r>
          </a:p>
        </p:txBody>
      </p:sp>
      <p:sp>
        <p:nvSpPr>
          <p:cNvPr id="23" name="Rectángulo: esquinas redondeadas 22"/>
          <p:cNvSpPr/>
          <p:nvPr/>
        </p:nvSpPr>
        <p:spPr>
          <a:xfrm>
            <a:off x="3026299" y="4309619"/>
            <a:ext cx="2437551" cy="10768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Producto x :</a:t>
            </a:r>
          </a:p>
          <a:p>
            <a:pPr algn="ctr"/>
            <a:r>
              <a:rPr lang="es-CO" dirty="0"/>
              <a:t>Incluye espacio  para la descripción y botón de compra</a:t>
            </a:r>
          </a:p>
        </p:txBody>
      </p:sp>
      <p:sp>
        <p:nvSpPr>
          <p:cNvPr id="24" name="Rectángulo: esquinas redondeadas 23"/>
          <p:cNvSpPr/>
          <p:nvPr/>
        </p:nvSpPr>
        <p:spPr>
          <a:xfrm>
            <a:off x="5954925" y="4309619"/>
            <a:ext cx="2437551" cy="10768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Producto x :</a:t>
            </a:r>
          </a:p>
          <a:p>
            <a:pPr algn="ctr"/>
            <a:r>
              <a:rPr lang="es-CO" dirty="0"/>
              <a:t>Incluye espacio  para la descripción y botón de compra</a:t>
            </a:r>
          </a:p>
        </p:txBody>
      </p:sp>
      <p:sp>
        <p:nvSpPr>
          <p:cNvPr id="25" name="Rectángulo: esquinas redondeadas 24"/>
          <p:cNvSpPr/>
          <p:nvPr/>
        </p:nvSpPr>
        <p:spPr>
          <a:xfrm>
            <a:off x="9164323" y="4356445"/>
            <a:ext cx="2437551" cy="10768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Producto x :</a:t>
            </a:r>
          </a:p>
          <a:p>
            <a:pPr algn="ctr"/>
            <a:r>
              <a:rPr lang="es-CO" dirty="0"/>
              <a:t>Incluye espacio  para la descripción y botón de compra</a:t>
            </a:r>
          </a:p>
        </p:txBody>
      </p:sp>
    </p:spTree>
    <p:extLst>
      <p:ext uri="{BB962C8B-B14F-4D97-AF65-F5344CB8AC3E}">
        <p14:creationId xmlns:p14="http://schemas.microsoft.com/office/powerpoint/2010/main" val="1721265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10" r="-134" b="30081"/>
          <a:stretch/>
        </p:blipFill>
        <p:spPr>
          <a:xfrm>
            <a:off x="31294" y="543336"/>
            <a:ext cx="2601447" cy="848141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2745526" y="543334"/>
            <a:ext cx="1431235" cy="8481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Inicio </a:t>
            </a:r>
          </a:p>
        </p:txBody>
      </p:sp>
      <p:sp>
        <p:nvSpPr>
          <p:cNvPr id="7" name="Rectángulo 6"/>
          <p:cNvSpPr/>
          <p:nvPr/>
        </p:nvSpPr>
        <p:spPr>
          <a:xfrm>
            <a:off x="4464350" y="543334"/>
            <a:ext cx="1431235" cy="8481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Quienes somos</a:t>
            </a:r>
          </a:p>
        </p:txBody>
      </p:sp>
      <p:sp>
        <p:nvSpPr>
          <p:cNvPr id="9" name="Rectángulo 8"/>
          <p:cNvSpPr/>
          <p:nvPr/>
        </p:nvSpPr>
        <p:spPr>
          <a:xfrm>
            <a:off x="6236119" y="543334"/>
            <a:ext cx="1431235" cy="8481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Programas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8297837" y="522808"/>
            <a:ext cx="1431235" cy="8481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Tienda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10214581" y="543334"/>
            <a:ext cx="1431235" cy="8481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Contacto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2555" y="5825613"/>
            <a:ext cx="3267970" cy="956741"/>
          </a:xfrm>
          <a:prstGeom prst="rect">
            <a:avLst/>
          </a:prstGeom>
        </p:spPr>
      </p:pic>
      <p:sp>
        <p:nvSpPr>
          <p:cNvPr id="26" name="Rectángulo: esquinas redondeadas 25"/>
          <p:cNvSpPr/>
          <p:nvPr/>
        </p:nvSpPr>
        <p:spPr>
          <a:xfrm>
            <a:off x="307974" y="1923005"/>
            <a:ext cx="11337841" cy="7484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AutoShape 2" descr="Logo de icono de Soundcloud - Descargar PNG/SVG transparent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3" name="CuadroTexto 12"/>
          <p:cNvSpPr txBox="1"/>
          <p:nvPr/>
        </p:nvSpPr>
        <p:spPr>
          <a:xfrm>
            <a:off x="3800221" y="2112563"/>
            <a:ext cx="291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Imagen o banner del negocio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2088668" y="3403327"/>
            <a:ext cx="7640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¿Tienes dudas sobre nuestros servicios, terapias o programas?</a:t>
            </a:r>
          </a:p>
          <a:p>
            <a:r>
              <a:rPr lang="es-CO" dirty="0"/>
              <a:t>Escríbenos a </a:t>
            </a:r>
            <a:r>
              <a:rPr lang="es-CO" dirty="0">
                <a:hlinkClick r:id="rId5"/>
              </a:rPr>
              <a:t>enarmonia.tienda@gmail.com</a:t>
            </a:r>
            <a:r>
              <a:rPr lang="es-CO" dirty="0"/>
              <a:t> o a través de nuestro </a:t>
            </a:r>
            <a:r>
              <a:rPr lang="es-CO" dirty="0" err="1"/>
              <a:t>Whatsapp</a:t>
            </a:r>
            <a:r>
              <a:rPr lang="es-CO" dirty="0"/>
              <a:t> al número xxx </a:t>
            </a:r>
            <a:r>
              <a:rPr lang="es-CO" dirty="0" err="1"/>
              <a:t>xxx</a:t>
            </a:r>
            <a:r>
              <a:rPr lang="es-CO" dirty="0"/>
              <a:t> xx </a:t>
            </a:r>
            <a:r>
              <a:rPr lang="es-CO" dirty="0" err="1"/>
              <a:t>xx</a:t>
            </a:r>
            <a:r>
              <a:rPr lang="es-CO" dirty="0"/>
              <a:t> de Lunes a </a:t>
            </a:r>
            <a:r>
              <a:rPr lang="es-CO" dirty="0" err="1"/>
              <a:t>Sabado</a:t>
            </a:r>
            <a:r>
              <a:rPr lang="es-CO" dirty="0"/>
              <a:t> de xx AM a xx Pm Hora Colombia.</a:t>
            </a:r>
          </a:p>
        </p:txBody>
      </p:sp>
    </p:spTree>
    <p:extLst>
      <p:ext uri="{BB962C8B-B14F-4D97-AF65-F5344CB8AC3E}">
        <p14:creationId xmlns:p14="http://schemas.microsoft.com/office/powerpoint/2010/main" val="14114542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375</Words>
  <Application>Microsoft Office PowerPoint</Application>
  <PresentationFormat>Panorámica</PresentationFormat>
  <Paragraphs>95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Alberto Chica Vasco</dc:creator>
  <cp:lastModifiedBy>Usuario</cp:lastModifiedBy>
  <cp:revision>12</cp:revision>
  <dcterms:created xsi:type="dcterms:W3CDTF">2020-03-30T23:15:01Z</dcterms:created>
  <dcterms:modified xsi:type="dcterms:W3CDTF">2020-04-08T15:16:20Z</dcterms:modified>
</cp:coreProperties>
</file>