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406" r:id="rId3"/>
    <p:sldId id="408" r:id="rId4"/>
    <p:sldId id="411" r:id="rId5"/>
    <p:sldId id="413" r:id="rId6"/>
    <p:sldId id="40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28"/>
    <a:srgbClr val="ECE0BA"/>
    <a:srgbClr val="CC0035"/>
    <a:srgbClr val="354CA1"/>
    <a:srgbClr val="A40CA4"/>
    <a:srgbClr val="99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4" autoAdjust="0"/>
    <p:restoredTop sz="94674" autoAdjust="0"/>
  </p:normalViewPr>
  <p:slideViewPr>
    <p:cSldViewPr snapToGrid="0" snapToObjects="1">
      <p:cViewPr varScale="1">
        <p:scale>
          <a:sx n="98" d="100"/>
          <a:sy n="98" d="100"/>
        </p:scale>
        <p:origin x="1170" y="78"/>
      </p:cViewPr>
      <p:guideLst/>
    </p:cSldViewPr>
  </p:slideViewPr>
  <p:outlineViewPr>
    <p:cViewPr>
      <p:scale>
        <a:sx n="33" d="100"/>
        <a:sy n="33" d="100"/>
      </p:scale>
      <p:origin x="0" y="-957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52B06-5B14-4C5E-80DC-DC7705F7FEBC}" type="doc">
      <dgm:prSet loTypeId="urn:microsoft.com/office/officeart/2005/8/layout/bProcess4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5227B1-AC16-46A7-BFE5-D040D74B863C}">
      <dgm:prSet phldrT="[Text]"/>
      <dgm:spPr/>
      <dgm:t>
        <a:bodyPr/>
        <a:lstStyle/>
        <a:p>
          <a:r>
            <a:rPr lang="en-US" dirty="0"/>
            <a:t>download .txt books to local hard drive</a:t>
          </a:r>
        </a:p>
      </dgm:t>
    </dgm:pt>
    <dgm:pt modelId="{B5C78CAF-823D-4654-B421-96C8D8D5AB2E}" type="parTrans" cxnId="{AFBEFCF2-1CE2-41C4-B7A7-8BC30727C0E6}">
      <dgm:prSet/>
      <dgm:spPr/>
      <dgm:t>
        <a:bodyPr/>
        <a:lstStyle/>
        <a:p>
          <a:endParaRPr lang="en-US"/>
        </a:p>
      </dgm:t>
    </dgm:pt>
    <dgm:pt modelId="{D7368763-E2B6-44CE-9468-564BD85BB7F9}" type="sibTrans" cxnId="{AFBEFCF2-1CE2-41C4-B7A7-8BC30727C0E6}">
      <dgm:prSet/>
      <dgm:spPr/>
      <dgm:t>
        <a:bodyPr/>
        <a:lstStyle/>
        <a:p>
          <a:endParaRPr lang="en-US"/>
        </a:p>
      </dgm:t>
    </dgm:pt>
    <dgm:pt modelId="{53F586DF-CD11-4875-BE8A-EC5407723BB2}">
      <dgm:prSet/>
      <dgm:spPr/>
      <dgm:t>
        <a:bodyPr/>
        <a:lstStyle/>
        <a:p>
          <a:r>
            <a:rPr lang="en-US" dirty="0"/>
            <a:t>118 unique for the 3 Top 100 lists - 105 have .txt format</a:t>
          </a:r>
        </a:p>
      </dgm:t>
    </dgm:pt>
    <dgm:pt modelId="{EECF48D6-9BC3-49C1-839B-8BF1A2A701E1}" type="parTrans" cxnId="{5E1CDF9C-732C-4BF0-9943-E256E492A932}">
      <dgm:prSet/>
      <dgm:spPr/>
      <dgm:t>
        <a:bodyPr/>
        <a:lstStyle/>
        <a:p>
          <a:endParaRPr lang="en-US"/>
        </a:p>
      </dgm:t>
    </dgm:pt>
    <dgm:pt modelId="{B05AC9EF-CA8E-4E63-9045-5FE685BC1E1F}" type="sibTrans" cxnId="{5E1CDF9C-732C-4BF0-9943-E256E492A932}">
      <dgm:prSet/>
      <dgm:spPr/>
      <dgm:t>
        <a:bodyPr/>
        <a:lstStyle/>
        <a:p>
          <a:endParaRPr lang="en-US"/>
        </a:p>
      </dgm:t>
    </dgm:pt>
    <dgm:pt modelId="{0C91CE41-4D1B-4FBB-A342-1B72A09D63BF}">
      <dgm:prSet/>
      <dgm:spPr/>
      <dgm:t>
        <a:bodyPr/>
        <a:lstStyle/>
        <a:p>
          <a:r>
            <a:rPr lang="en-US" dirty="0"/>
            <a:t>read into memory</a:t>
          </a:r>
        </a:p>
      </dgm:t>
    </dgm:pt>
    <dgm:pt modelId="{8D990D32-66C9-4E2D-B24A-ED1A605BEAED}" type="parTrans" cxnId="{071C8C1C-52AD-48C4-90EE-15204A6F93E7}">
      <dgm:prSet/>
      <dgm:spPr/>
      <dgm:t>
        <a:bodyPr/>
        <a:lstStyle/>
        <a:p>
          <a:endParaRPr lang="en-US"/>
        </a:p>
      </dgm:t>
    </dgm:pt>
    <dgm:pt modelId="{EF528D79-473C-4F52-9F07-60B2CA9429D6}" type="sibTrans" cxnId="{071C8C1C-52AD-48C4-90EE-15204A6F93E7}">
      <dgm:prSet/>
      <dgm:spPr/>
      <dgm:t>
        <a:bodyPr/>
        <a:lstStyle/>
        <a:p>
          <a:endParaRPr lang="en-US"/>
        </a:p>
      </dgm:t>
    </dgm:pt>
    <dgm:pt modelId="{D3E8F8AE-F59C-45DA-A2C4-206E7AADED3F}">
      <dgm:prSet/>
      <dgm:spPr/>
      <dgm:t>
        <a:bodyPr/>
        <a:lstStyle/>
        <a:p>
          <a:r>
            <a:rPr lang="en-US" dirty="0" err="1"/>
            <a:t>nltk</a:t>
          </a:r>
          <a:r>
            <a:rPr lang="en-US" dirty="0"/>
            <a:t> </a:t>
          </a:r>
          <a:r>
            <a:rPr lang="en-US" dirty="0" err="1"/>
            <a:t>CorpusReader</a:t>
          </a:r>
          <a:endParaRPr lang="en-US" dirty="0"/>
        </a:p>
      </dgm:t>
    </dgm:pt>
    <dgm:pt modelId="{DA5F1F2B-577E-41C7-A369-A51740562063}" type="parTrans" cxnId="{1175A088-29A5-4621-B070-04E04D50541B}">
      <dgm:prSet/>
      <dgm:spPr/>
      <dgm:t>
        <a:bodyPr/>
        <a:lstStyle/>
        <a:p>
          <a:endParaRPr lang="en-US"/>
        </a:p>
      </dgm:t>
    </dgm:pt>
    <dgm:pt modelId="{97BD7582-CC44-436E-A02E-927C02F964AD}" type="sibTrans" cxnId="{1175A088-29A5-4621-B070-04E04D50541B}">
      <dgm:prSet/>
      <dgm:spPr/>
      <dgm:t>
        <a:bodyPr/>
        <a:lstStyle/>
        <a:p>
          <a:endParaRPr lang="en-US"/>
        </a:p>
      </dgm:t>
    </dgm:pt>
    <dgm:pt modelId="{128244ED-9DE7-4DFF-A72E-817663DCE2A7}">
      <dgm:prSet/>
      <dgm:spPr/>
      <dgm:t>
        <a:bodyPr/>
        <a:lstStyle/>
        <a:p>
          <a:r>
            <a:rPr lang="en-US" dirty="0"/>
            <a:t>initial normalizations</a:t>
          </a:r>
        </a:p>
      </dgm:t>
    </dgm:pt>
    <dgm:pt modelId="{6FCBBD85-54E4-40F3-A11E-8B88D424DB6C}" type="parTrans" cxnId="{AFED6684-4BC8-44AC-B19E-F366A3BD8A89}">
      <dgm:prSet/>
      <dgm:spPr/>
      <dgm:t>
        <a:bodyPr/>
        <a:lstStyle/>
        <a:p>
          <a:endParaRPr lang="en-US"/>
        </a:p>
      </dgm:t>
    </dgm:pt>
    <dgm:pt modelId="{45761F4F-7728-46F5-911F-FC5F31E37586}" type="sibTrans" cxnId="{AFED6684-4BC8-44AC-B19E-F366A3BD8A89}">
      <dgm:prSet/>
      <dgm:spPr/>
      <dgm:t>
        <a:bodyPr/>
        <a:lstStyle/>
        <a:p>
          <a:endParaRPr lang="en-US"/>
        </a:p>
      </dgm:t>
    </dgm:pt>
    <dgm:pt modelId="{EDDFEB28-F8C5-4F65-857A-1454AFC1EC3B}">
      <dgm:prSet/>
      <dgm:spPr/>
      <dgm:t>
        <a:bodyPr/>
        <a:lstStyle/>
        <a:p>
          <a:r>
            <a:rPr lang="en-US" dirty="0"/>
            <a:t>chunk each book into 2000 token segments</a:t>
          </a:r>
        </a:p>
      </dgm:t>
    </dgm:pt>
    <dgm:pt modelId="{3B37673C-AE03-4F9D-A63B-0681DBC5F3F2}" type="parTrans" cxnId="{8A0AC10D-1C96-461A-B27F-4CC37F55D4F5}">
      <dgm:prSet/>
      <dgm:spPr/>
      <dgm:t>
        <a:bodyPr/>
        <a:lstStyle/>
        <a:p>
          <a:endParaRPr lang="en-US"/>
        </a:p>
      </dgm:t>
    </dgm:pt>
    <dgm:pt modelId="{2C4E8284-3522-48FA-A1A7-77C9FF8264BF}" type="sibTrans" cxnId="{8A0AC10D-1C96-461A-B27F-4CC37F55D4F5}">
      <dgm:prSet/>
      <dgm:spPr/>
      <dgm:t>
        <a:bodyPr/>
        <a:lstStyle/>
        <a:p>
          <a:endParaRPr lang="en-US"/>
        </a:p>
      </dgm:t>
    </dgm:pt>
    <dgm:pt modelId="{16ADD9A2-27CA-4052-8C04-7CE840294692}">
      <dgm:prSet/>
      <dgm:spPr/>
      <dgm:t>
        <a:bodyPr/>
        <a:lstStyle/>
        <a:p>
          <a:r>
            <a:rPr lang="en-US" dirty="0"/>
            <a:t>placeholder retains count for non-noun eliminated tokens</a:t>
          </a:r>
        </a:p>
      </dgm:t>
    </dgm:pt>
    <dgm:pt modelId="{CF6F5052-D808-432A-9B3C-A6B7209C626C}" type="parTrans" cxnId="{2DFD413C-B328-4F90-B6F1-07CAB583E42A}">
      <dgm:prSet/>
      <dgm:spPr/>
      <dgm:t>
        <a:bodyPr/>
        <a:lstStyle/>
        <a:p>
          <a:endParaRPr lang="en-US"/>
        </a:p>
      </dgm:t>
    </dgm:pt>
    <dgm:pt modelId="{FEBC3CF6-08B4-4D14-8462-08089CD39303}" type="sibTrans" cxnId="{2DFD413C-B328-4F90-B6F1-07CAB583E42A}">
      <dgm:prSet/>
      <dgm:spPr/>
      <dgm:t>
        <a:bodyPr/>
        <a:lstStyle/>
        <a:p>
          <a:endParaRPr lang="en-US"/>
        </a:p>
      </dgm:t>
    </dgm:pt>
    <dgm:pt modelId="{80DDD214-DF0D-46EA-A935-5944E5138E75}">
      <dgm:prSet/>
      <dgm:spPr/>
      <dgm:t>
        <a:bodyPr/>
        <a:lstStyle/>
        <a:p>
          <a:r>
            <a:rPr lang="en-US" dirty="0"/>
            <a:t>remove special characters, words &lt; 3 letters</a:t>
          </a:r>
        </a:p>
      </dgm:t>
    </dgm:pt>
    <dgm:pt modelId="{75503650-8B01-4C06-81BE-28B9862DF16D}" type="parTrans" cxnId="{4525482B-D430-4E51-9E5D-3FEC1ECF5BF8}">
      <dgm:prSet/>
      <dgm:spPr/>
      <dgm:t>
        <a:bodyPr/>
        <a:lstStyle/>
        <a:p>
          <a:endParaRPr lang="en-US"/>
        </a:p>
      </dgm:t>
    </dgm:pt>
    <dgm:pt modelId="{D240B8D3-1ADE-4FEC-BC73-DFA7FA6C7C4A}" type="sibTrans" cxnId="{4525482B-D430-4E51-9E5D-3FEC1ECF5BF8}">
      <dgm:prSet/>
      <dgm:spPr/>
      <dgm:t>
        <a:bodyPr/>
        <a:lstStyle/>
        <a:p>
          <a:endParaRPr lang="en-US"/>
        </a:p>
      </dgm:t>
    </dgm:pt>
    <dgm:pt modelId="{97F2613E-4BAF-4F09-8FF6-606EFFCAF7C0}">
      <dgm:prSet/>
      <dgm:spPr/>
      <dgm:t>
        <a:bodyPr/>
        <a:lstStyle/>
        <a:p>
          <a:r>
            <a:rPr lang="en-US" dirty="0"/>
            <a:t>remove stopwords</a:t>
          </a:r>
        </a:p>
      </dgm:t>
    </dgm:pt>
    <dgm:pt modelId="{B2AD0402-0CE7-4827-B9BB-0324D3F08FDE}" type="parTrans" cxnId="{066F54E6-AEFA-478D-AA6C-8BC5BCCC89C6}">
      <dgm:prSet/>
      <dgm:spPr/>
      <dgm:t>
        <a:bodyPr/>
        <a:lstStyle/>
        <a:p>
          <a:endParaRPr lang="en-US"/>
        </a:p>
      </dgm:t>
    </dgm:pt>
    <dgm:pt modelId="{82543EED-7BBF-4B2B-AEF9-2C823556778B}" type="sibTrans" cxnId="{066F54E6-AEFA-478D-AA6C-8BC5BCCC89C6}">
      <dgm:prSet/>
      <dgm:spPr/>
      <dgm:t>
        <a:bodyPr/>
        <a:lstStyle/>
        <a:p>
          <a:endParaRPr lang="en-US"/>
        </a:p>
      </dgm:t>
    </dgm:pt>
    <dgm:pt modelId="{C2450354-194B-4238-AE7D-5A0975AA9726}">
      <dgm:prSet/>
      <dgm:spPr/>
      <dgm:t>
        <a:bodyPr/>
        <a:lstStyle/>
        <a:p>
          <a:r>
            <a:rPr lang="en-US" dirty="0"/>
            <a:t>each segment is independent text</a:t>
          </a:r>
        </a:p>
      </dgm:t>
    </dgm:pt>
    <dgm:pt modelId="{BBD25A02-7032-4214-8631-3206A3B9E9AF}" type="parTrans" cxnId="{F4BF8991-FCAE-4C75-91E7-AA5B442F599B}">
      <dgm:prSet/>
      <dgm:spPr/>
      <dgm:t>
        <a:bodyPr/>
        <a:lstStyle/>
        <a:p>
          <a:endParaRPr lang="en-US"/>
        </a:p>
      </dgm:t>
    </dgm:pt>
    <dgm:pt modelId="{D4BCA132-C962-49CD-A390-42A779BE5767}" type="sibTrans" cxnId="{F4BF8991-FCAE-4C75-91E7-AA5B442F599B}">
      <dgm:prSet/>
      <dgm:spPr/>
      <dgm:t>
        <a:bodyPr/>
        <a:lstStyle/>
        <a:p>
          <a:endParaRPr lang="en-US"/>
        </a:p>
      </dgm:t>
    </dgm:pt>
    <dgm:pt modelId="{3C9D4B65-26E5-43FB-9233-6898E37EC61B}">
      <dgm:prSet/>
      <dgm:spPr/>
      <dgm:t>
        <a:bodyPr/>
        <a:lstStyle/>
        <a:p>
          <a:r>
            <a:rPr lang="en-US" dirty="0"/>
            <a:t>Feature Matrix + LDA</a:t>
          </a:r>
        </a:p>
      </dgm:t>
    </dgm:pt>
    <dgm:pt modelId="{2FE20D62-D712-4202-A15F-1511270EE758}" type="parTrans" cxnId="{7EC5EC0E-2C45-4559-9D12-2CFF76313927}">
      <dgm:prSet/>
      <dgm:spPr/>
      <dgm:t>
        <a:bodyPr/>
        <a:lstStyle/>
        <a:p>
          <a:endParaRPr lang="en-US"/>
        </a:p>
      </dgm:t>
    </dgm:pt>
    <dgm:pt modelId="{B46BAC71-350A-4335-A589-6B480D30027E}" type="sibTrans" cxnId="{7EC5EC0E-2C45-4559-9D12-2CFF76313927}">
      <dgm:prSet/>
      <dgm:spPr/>
      <dgm:t>
        <a:bodyPr/>
        <a:lstStyle/>
        <a:p>
          <a:endParaRPr lang="en-US"/>
        </a:p>
      </dgm:t>
    </dgm:pt>
    <dgm:pt modelId="{5B85F3E9-2C45-439B-93B4-FFAAE659AA92}">
      <dgm:prSet/>
      <dgm:spPr/>
      <dgm:t>
        <a:bodyPr/>
        <a:lstStyle/>
        <a:p>
          <a:r>
            <a:rPr lang="en-US" dirty="0"/>
            <a:t>counts + </a:t>
          </a:r>
          <a:r>
            <a:rPr lang="en-US" dirty="0" err="1"/>
            <a:t>tfidf</a:t>
          </a:r>
          <a:endParaRPr lang="en-US" dirty="0"/>
        </a:p>
      </dgm:t>
    </dgm:pt>
    <dgm:pt modelId="{90122746-9C42-46EB-BBD3-3C05609B97E9}" type="parTrans" cxnId="{01FFABDF-519D-4EE4-A92E-4FCAD02D99F0}">
      <dgm:prSet/>
      <dgm:spPr/>
      <dgm:t>
        <a:bodyPr/>
        <a:lstStyle/>
        <a:p>
          <a:endParaRPr lang="en-US"/>
        </a:p>
      </dgm:t>
    </dgm:pt>
    <dgm:pt modelId="{4B4CB295-9962-4EAE-A69B-D0342B3A8AEB}" type="sibTrans" cxnId="{01FFABDF-519D-4EE4-A92E-4FCAD02D99F0}">
      <dgm:prSet/>
      <dgm:spPr/>
      <dgm:t>
        <a:bodyPr/>
        <a:lstStyle/>
        <a:p>
          <a:endParaRPr lang="en-US"/>
        </a:p>
      </dgm:t>
    </dgm:pt>
    <dgm:pt modelId="{F68A97D4-A978-4E80-8560-6AA676E2B853}">
      <dgm:prSet/>
      <dgm:spPr/>
      <dgm:t>
        <a:bodyPr/>
        <a:lstStyle/>
        <a:p>
          <a:r>
            <a:rPr lang="en-US" dirty="0" err="1"/>
            <a:t>num</a:t>
          </a:r>
          <a:r>
            <a:rPr lang="en-US" dirty="0"/>
            <a:t> topics = 9</a:t>
          </a:r>
        </a:p>
      </dgm:t>
    </dgm:pt>
    <dgm:pt modelId="{F97E2879-8711-4E55-818D-B9D7873F020A}" type="parTrans" cxnId="{9A9903C4-D6D3-4725-9B63-C761E8EEA0EC}">
      <dgm:prSet/>
      <dgm:spPr/>
      <dgm:t>
        <a:bodyPr/>
        <a:lstStyle/>
        <a:p>
          <a:endParaRPr lang="en-US"/>
        </a:p>
      </dgm:t>
    </dgm:pt>
    <dgm:pt modelId="{74EA1DC0-1E33-433A-9A66-B9D55D47B2FE}" type="sibTrans" cxnId="{9A9903C4-D6D3-4725-9B63-C761E8EEA0EC}">
      <dgm:prSet/>
      <dgm:spPr/>
      <dgm:t>
        <a:bodyPr/>
        <a:lstStyle/>
        <a:p>
          <a:endParaRPr lang="en-US"/>
        </a:p>
      </dgm:t>
    </dgm:pt>
    <dgm:pt modelId="{052C8492-87FF-496E-8571-A0DA40A383FE}">
      <dgm:prSet/>
      <dgm:spPr/>
      <dgm:t>
        <a:bodyPr/>
        <a:lstStyle/>
        <a:p>
          <a:r>
            <a:rPr lang="en-US" dirty="0" err="1"/>
            <a:t>max_iter</a:t>
          </a:r>
          <a:r>
            <a:rPr lang="en-US" dirty="0"/>
            <a:t> = 100</a:t>
          </a:r>
        </a:p>
      </dgm:t>
    </dgm:pt>
    <dgm:pt modelId="{148FBA28-D894-4C6B-B2BD-10CDF6023926}" type="parTrans" cxnId="{936D80FC-F394-4778-9D3D-475BD32095F0}">
      <dgm:prSet/>
      <dgm:spPr/>
      <dgm:t>
        <a:bodyPr/>
        <a:lstStyle/>
        <a:p>
          <a:endParaRPr lang="en-US"/>
        </a:p>
      </dgm:t>
    </dgm:pt>
    <dgm:pt modelId="{18D94B44-F1B5-4F92-89C0-20BDDBDEBA38}" type="sibTrans" cxnId="{936D80FC-F394-4778-9D3D-475BD32095F0}">
      <dgm:prSet/>
      <dgm:spPr/>
      <dgm:t>
        <a:bodyPr/>
        <a:lstStyle/>
        <a:p>
          <a:endParaRPr lang="en-US"/>
        </a:p>
      </dgm:t>
    </dgm:pt>
    <dgm:pt modelId="{29929D6A-AAA2-4F39-92E3-82C81750802B}">
      <dgm:prSet/>
      <dgm:spPr/>
      <dgm:t>
        <a:bodyPr/>
        <a:lstStyle/>
        <a:p>
          <a:r>
            <a:rPr lang="en-US" dirty="0" err="1"/>
            <a:t>pyLDAvis</a:t>
          </a:r>
          <a:r>
            <a:rPr lang="en-US" dirty="0"/>
            <a:t> &amp; </a:t>
          </a:r>
          <a:r>
            <a:rPr lang="en-US" dirty="0" err="1"/>
            <a:t>mglearn</a:t>
          </a:r>
          <a:endParaRPr lang="en-US" dirty="0"/>
        </a:p>
      </dgm:t>
    </dgm:pt>
    <dgm:pt modelId="{B5BF3B04-E557-4BD0-991E-ABA86888EFFB}" type="parTrans" cxnId="{E6354F71-E022-4AB7-99CA-A94A6CBD9616}">
      <dgm:prSet/>
      <dgm:spPr/>
      <dgm:t>
        <a:bodyPr/>
        <a:lstStyle/>
        <a:p>
          <a:endParaRPr lang="en-US"/>
        </a:p>
      </dgm:t>
    </dgm:pt>
    <dgm:pt modelId="{516A70A5-B355-4E11-9B6A-8BD889A76DE2}" type="sibTrans" cxnId="{E6354F71-E022-4AB7-99CA-A94A6CBD9616}">
      <dgm:prSet/>
      <dgm:spPr/>
      <dgm:t>
        <a:bodyPr/>
        <a:lstStyle/>
        <a:p>
          <a:endParaRPr lang="en-US"/>
        </a:p>
      </dgm:t>
    </dgm:pt>
    <dgm:pt modelId="{A5E3EC84-A052-471E-85A9-01F60B47E87F}">
      <dgm:prSet/>
      <dgm:spPr/>
      <dgm:t>
        <a:bodyPr/>
        <a:lstStyle/>
        <a:p>
          <a:r>
            <a:rPr lang="en-US" dirty="0"/>
            <a:t>discover topic identities</a:t>
          </a:r>
        </a:p>
      </dgm:t>
    </dgm:pt>
    <dgm:pt modelId="{0C4641FD-F707-4079-82BA-F2F0AF41FC7D}" type="parTrans" cxnId="{3DCBEF39-3DFA-4CF1-8642-333D269BF682}">
      <dgm:prSet/>
      <dgm:spPr/>
      <dgm:t>
        <a:bodyPr/>
        <a:lstStyle/>
        <a:p>
          <a:endParaRPr lang="en-US"/>
        </a:p>
      </dgm:t>
    </dgm:pt>
    <dgm:pt modelId="{82D46D0C-F724-4135-86DB-52AA2747F216}" type="sibTrans" cxnId="{3DCBEF39-3DFA-4CF1-8642-333D269BF682}">
      <dgm:prSet/>
      <dgm:spPr/>
      <dgm:t>
        <a:bodyPr/>
        <a:lstStyle/>
        <a:p>
          <a:endParaRPr lang="en-US"/>
        </a:p>
      </dgm:t>
    </dgm:pt>
    <dgm:pt modelId="{23C2E3F1-0A2D-4C97-BAB2-DAA8331AF11D}">
      <dgm:prSet/>
      <dgm:spPr/>
      <dgm:t>
        <a:bodyPr/>
        <a:lstStyle/>
        <a:p>
          <a:r>
            <a:rPr lang="en-US" dirty="0"/>
            <a:t>word cloud – all nouns</a:t>
          </a:r>
        </a:p>
      </dgm:t>
    </dgm:pt>
    <dgm:pt modelId="{81ABE9CF-5F9C-40DB-BE4A-5C626DBEC387}" type="parTrans" cxnId="{752119FB-EF94-4A60-BDA1-B467B2648A89}">
      <dgm:prSet/>
      <dgm:spPr/>
      <dgm:t>
        <a:bodyPr/>
        <a:lstStyle/>
        <a:p>
          <a:endParaRPr lang="en-US"/>
        </a:p>
      </dgm:t>
    </dgm:pt>
    <dgm:pt modelId="{09F2D400-A777-4C0C-93EE-F594205C9DE2}" type="sibTrans" cxnId="{752119FB-EF94-4A60-BDA1-B467B2648A89}">
      <dgm:prSet/>
      <dgm:spPr/>
      <dgm:t>
        <a:bodyPr/>
        <a:lstStyle/>
        <a:p>
          <a:endParaRPr lang="en-US"/>
        </a:p>
      </dgm:t>
    </dgm:pt>
    <dgm:pt modelId="{2BA609FC-C45C-436A-ADF1-FDAE37666399}">
      <dgm:prSet/>
      <dgm:spPr/>
      <dgm:t>
        <a:bodyPr/>
        <a:lstStyle/>
        <a:p>
          <a:r>
            <a:rPr lang="en-US" dirty="0"/>
            <a:t>educational / visual engagement</a:t>
          </a:r>
        </a:p>
      </dgm:t>
    </dgm:pt>
    <dgm:pt modelId="{AF0BEA90-A593-4D5E-A8D6-64B6471D2645}" type="parTrans" cxnId="{A249A8EB-87DA-4964-8A99-0A6400DADFCF}">
      <dgm:prSet/>
      <dgm:spPr/>
      <dgm:t>
        <a:bodyPr/>
        <a:lstStyle/>
        <a:p>
          <a:endParaRPr lang="en-US"/>
        </a:p>
      </dgm:t>
    </dgm:pt>
    <dgm:pt modelId="{32D7A4CC-4E83-4958-9DD3-FE05699D90D9}" type="sibTrans" cxnId="{A249A8EB-87DA-4964-8A99-0A6400DADFCF}">
      <dgm:prSet/>
      <dgm:spPr/>
      <dgm:t>
        <a:bodyPr/>
        <a:lstStyle/>
        <a:p>
          <a:endParaRPr lang="en-US"/>
        </a:p>
      </dgm:t>
    </dgm:pt>
    <dgm:pt modelId="{07C7DFF2-F186-40BD-BB11-9EC0507BE2FE}">
      <dgm:prSet/>
      <dgm:spPr/>
      <dgm:t>
        <a:bodyPr/>
        <a:lstStyle/>
        <a:p>
          <a:r>
            <a:rPr lang="en-US" dirty="0"/>
            <a:t>expand contractions</a:t>
          </a:r>
        </a:p>
      </dgm:t>
    </dgm:pt>
    <dgm:pt modelId="{FB52E86A-A546-4355-BB05-2B8ADF2F1087}" type="sibTrans" cxnId="{80021890-6449-4C09-8A2D-C20F3B69FF0A}">
      <dgm:prSet/>
      <dgm:spPr/>
      <dgm:t>
        <a:bodyPr/>
        <a:lstStyle/>
        <a:p>
          <a:endParaRPr lang="en-US"/>
        </a:p>
      </dgm:t>
    </dgm:pt>
    <dgm:pt modelId="{713DB3E7-3B7B-48C7-AFC1-A9AF3BE50C1A}" type="parTrans" cxnId="{80021890-6449-4C09-8A2D-C20F3B69FF0A}">
      <dgm:prSet/>
      <dgm:spPr/>
      <dgm:t>
        <a:bodyPr/>
        <a:lstStyle/>
        <a:p>
          <a:endParaRPr lang="en-US"/>
        </a:p>
      </dgm:t>
    </dgm:pt>
    <dgm:pt modelId="{58847F13-3C2A-497F-A38A-FAFBDDAED5BC}">
      <dgm:prSet/>
      <dgm:spPr/>
      <dgm:t>
        <a:bodyPr/>
        <a:lstStyle/>
        <a:p>
          <a:r>
            <a:rPr lang="en-US" dirty="0"/>
            <a:t>POS tag (Penn)</a:t>
          </a:r>
        </a:p>
      </dgm:t>
    </dgm:pt>
    <dgm:pt modelId="{A46A12D2-1537-4400-8C8E-7DE0643BC976}" type="sibTrans" cxnId="{4BDDBB48-D0D9-4EEA-B363-0F8FC15715BC}">
      <dgm:prSet/>
      <dgm:spPr/>
      <dgm:t>
        <a:bodyPr/>
        <a:lstStyle/>
        <a:p>
          <a:endParaRPr lang="en-US"/>
        </a:p>
      </dgm:t>
    </dgm:pt>
    <dgm:pt modelId="{BC763454-4FC3-4B88-8122-088555F0FB6E}" type="parTrans" cxnId="{4BDDBB48-D0D9-4EEA-B363-0F8FC15715BC}">
      <dgm:prSet/>
      <dgm:spPr/>
      <dgm:t>
        <a:bodyPr/>
        <a:lstStyle/>
        <a:p>
          <a:endParaRPr lang="en-US"/>
        </a:p>
      </dgm:t>
    </dgm:pt>
    <dgm:pt modelId="{8BEFC459-1F58-4F2C-A6F3-928CBD5FFA31}">
      <dgm:prSet/>
      <dgm:spPr/>
      <dgm:t>
        <a:bodyPr/>
        <a:lstStyle/>
        <a:p>
          <a:r>
            <a:rPr lang="en-US" dirty="0"/>
            <a:t>down select to retain only NOUNs</a:t>
          </a:r>
        </a:p>
      </dgm:t>
    </dgm:pt>
    <dgm:pt modelId="{A69E9081-F500-4472-A5B8-C74909E8BA3E}" type="sibTrans" cxnId="{E0F8C214-F32C-406A-9826-43C848D13618}">
      <dgm:prSet/>
      <dgm:spPr/>
      <dgm:t>
        <a:bodyPr/>
        <a:lstStyle/>
        <a:p>
          <a:endParaRPr lang="en-US"/>
        </a:p>
      </dgm:t>
    </dgm:pt>
    <dgm:pt modelId="{DA021E3F-5F7F-46E1-AF76-6042E0B4A3FA}" type="parTrans" cxnId="{E0F8C214-F32C-406A-9826-43C848D13618}">
      <dgm:prSet/>
      <dgm:spPr/>
      <dgm:t>
        <a:bodyPr/>
        <a:lstStyle/>
        <a:p>
          <a:endParaRPr lang="en-US"/>
        </a:p>
      </dgm:t>
    </dgm:pt>
    <dgm:pt modelId="{BAB62EFC-A7ED-4C9B-A188-98AF8852CC15}">
      <dgm:prSet/>
      <dgm:spPr/>
      <dgm:t>
        <a:bodyPr/>
        <a:lstStyle/>
        <a:p>
          <a:r>
            <a:rPr lang="en-US" dirty="0"/>
            <a:t>lemmatize all the nouns (WordNet)</a:t>
          </a:r>
        </a:p>
      </dgm:t>
    </dgm:pt>
    <dgm:pt modelId="{52BFCF51-CA8F-4AC1-87BE-971121485D61}" type="sibTrans" cxnId="{6C55DCEB-BFFA-4565-BBF4-19CA925642A6}">
      <dgm:prSet/>
      <dgm:spPr/>
      <dgm:t>
        <a:bodyPr/>
        <a:lstStyle/>
        <a:p>
          <a:endParaRPr lang="en-US"/>
        </a:p>
      </dgm:t>
    </dgm:pt>
    <dgm:pt modelId="{C9BF2AF2-9361-49CE-82EF-681F2742A6FF}" type="parTrans" cxnId="{6C55DCEB-BFFA-4565-BBF4-19CA925642A6}">
      <dgm:prSet/>
      <dgm:spPr/>
      <dgm:t>
        <a:bodyPr/>
        <a:lstStyle/>
        <a:p>
          <a:endParaRPr lang="en-US"/>
        </a:p>
      </dgm:t>
    </dgm:pt>
    <dgm:pt modelId="{896D11B6-6A50-4CA0-8F31-0E35DAA6616D}">
      <dgm:prSet/>
      <dgm:spPr/>
      <dgm:t>
        <a:bodyPr/>
        <a:lstStyle/>
        <a:p>
          <a:r>
            <a:rPr lang="en-US" dirty="0"/>
            <a:t>5,827 stop words - includes common personal names + dickens characters</a:t>
          </a:r>
        </a:p>
      </dgm:t>
    </dgm:pt>
    <dgm:pt modelId="{4B9D1A27-9119-4310-BC0C-A7A5ED1CC42E}" type="parTrans" cxnId="{C3E3B7C8-8E5F-4388-AFE6-D3AE077D791B}">
      <dgm:prSet/>
      <dgm:spPr/>
      <dgm:t>
        <a:bodyPr/>
        <a:lstStyle/>
        <a:p>
          <a:endParaRPr lang="en-US"/>
        </a:p>
      </dgm:t>
    </dgm:pt>
    <dgm:pt modelId="{C61A6B75-CF4F-4AEE-B5C3-5A64C411248C}" type="sibTrans" cxnId="{C3E3B7C8-8E5F-4388-AFE6-D3AE077D791B}">
      <dgm:prSet/>
      <dgm:spPr/>
      <dgm:t>
        <a:bodyPr/>
        <a:lstStyle/>
        <a:p>
          <a:endParaRPr lang="en-US"/>
        </a:p>
      </dgm:t>
    </dgm:pt>
    <dgm:pt modelId="{AD612FDB-021F-4482-B0A3-7414D62D1560}">
      <dgm:prSet/>
      <dgm:spPr/>
      <dgm:t>
        <a:bodyPr/>
        <a:lstStyle/>
        <a:p>
          <a:r>
            <a:rPr lang="en-US" dirty="0"/>
            <a:t>7,597 segments from 105 books</a:t>
          </a:r>
        </a:p>
      </dgm:t>
    </dgm:pt>
    <dgm:pt modelId="{10FE6038-EBD0-4DF1-9D9C-F9AABCCA72F4}" type="parTrans" cxnId="{B34A0401-13C5-4995-AAC0-50C4B1CD2237}">
      <dgm:prSet/>
      <dgm:spPr/>
      <dgm:t>
        <a:bodyPr/>
        <a:lstStyle/>
        <a:p>
          <a:endParaRPr lang="en-US"/>
        </a:p>
      </dgm:t>
    </dgm:pt>
    <dgm:pt modelId="{1AA4ACED-294D-4589-A98A-521E7617E398}" type="sibTrans" cxnId="{B34A0401-13C5-4995-AAC0-50C4B1CD2237}">
      <dgm:prSet/>
      <dgm:spPr/>
      <dgm:t>
        <a:bodyPr/>
        <a:lstStyle/>
        <a:p>
          <a:endParaRPr lang="en-US"/>
        </a:p>
      </dgm:t>
    </dgm:pt>
    <dgm:pt modelId="{34C76095-D3A9-4D11-BB45-BC23237967F8}">
      <dgm:prSet/>
      <dgm:spPr/>
      <dgm:t>
        <a:bodyPr/>
        <a:lstStyle/>
        <a:p>
          <a:r>
            <a:rPr lang="en-US" dirty="0"/>
            <a:t>passport participation</a:t>
          </a:r>
        </a:p>
      </dgm:t>
    </dgm:pt>
    <dgm:pt modelId="{878C6DC4-232C-4CD0-9891-5ADB891E75CA}" type="parTrans" cxnId="{2E87DD7A-1936-476A-9E54-ADBA680F405A}">
      <dgm:prSet/>
      <dgm:spPr/>
      <dgm:t>
        <a:bodyPr/>
        <a:lstStyle/>
        <a:p>
          <a:endParaRPr lang="en-US"/>
        </a:p>
      </dgm:t>
    </dgm:pt>
    <dgm:pt modelId="{2B750945-1921-43C2-A7EE-067C2BF058D3}" type="sibTrans" cxnId="{2E87DD7A-1936-476A-9E54-ADBA680F405A}">
      <dgm:prSet/>
      <dgm:spPr/>
      <dgm:t>
        <a:bodyPr/>
        <a:lstStyle/>
        <a:p>
          <a:endParaRPr lang="en-US"/>
        </a:p>
      </dgm:t>
    </dgm:pt>
    <dgm:pt modelId="{C73557CB-E9EB-45E7-833A-D67E9DB5F657}">
      <dgm:prSet/>
      <dgm:spPr/>
      <dgm:t>
        <a:bodyPr/>
        <a:lstStyle/>
        <a:p>
          <a:r>
            <a:rPr lang="en-US" dirty="0"/>
            <a:t>gain customer input</a:t>
          </a:r>
        </a:p>
      </dgm:t>
    </dgm:pt>
    <dgm:pt modelId="{A9E50786-2516-4C21-A736-E46D9ECB38DA}" type="parTrans" cxnId="{3CCB189A-00D0-4E4D-A77C-C58D581811A4}">
      <dgm:prSet/>
      <dgm:spPr/>
      <dgm:t>
        <a:bodyPr/>
        <a:lstStyle/>
        <a:p>
          <a:endParaRPr lang="en-US"/>
        </a:p>
      </dgm:t>
    </dgm:pt>
    <dgm:pt modelId="{DD5862B4-14DE-4FBF-8B8A-876F853042B5}" type="sibTrans" cxnId="{3CCB189A-00D0-4E4D-A77C-C58D581811A4}">
      <dgm:prSet/>
      <dgm:spPr/>
      <dgm:t>
        <a:bodyPr/>
        <a:lstStyle/>
        <a:p>
          <a:endParaRPr lang="en-US"/>
        </a:p>
      </dgm:t>
    </dgm:pt>
    <dgm:pt modelId="{27346427-1716-4BA9-A9BB-28F3432DD079}">
      <dgm:prSet/>
      <dgm:spPr/>
      <dgm:t>
        <a:bodyPr/>
        <a:lstStyle/>
        <a:p>
          <a:r>
            <a:rPr lang="en-US" dirty="0"/>
            <a:t>1</a:t>
          </a:r>
          <a:r>
            <a:rPr lang="en-US" baseline="30000" dirty="0"/>
            <a:t>st</a:t>
          </a:r>
          <a:r>
            <a:rPr lang="en-US" dirty="0"/>
            <a:t> MVP ... plan to re-tune with customer input &amp; SME review </a:t>
          </a:r>
        </a:p>
      </dgm:t>
    </dgm:pt>
    <dgm:pt modelId="{9F2C1B9E-3D64-4D1C-ADF8-332920229D46}" type="parTrans" cxnId="{2EC8750F-5151-4FCD-B30F-B1F269DE4C3E}">
      <dgm:prSet/>
      <dgm:spPr/>
      <dgm:t>
        <a:bodyPr/>
        <a:lstStyle/>
        <a:p>
          <a:endParaRPr lang="en-US"/>
        </a:p>
      </dgm:t>
    </dgm:pt>
    <dgm:pt modelId="{7B3E0AD1-56B0-41FE-99BA-02E35842B0A8}" type="sibTrans" cxnId="{2EC8750F-5151-4FCD-B30F-B1F269DE4C3E}">
      <dgm:prSet/>
      <dgm:spPr/>
      <dgm:t>
        <a:bodyPr/>
        <a:lstStyle/>
        <a:p>
          <a:endParaRPr lang="en-US"/>
        </a:p>
      </dgm:t>
    </dgm:pt>
    <dgm:pt modelId="{7C3BC333-DA54-4E5E-ABA0-C177CBF2A910}">
      <dgm:prSet/>
      <dgm:spPr/>
      <dgm:t>
        <a:bodyPr/>
        <a:lstStyle/>
        <a:p>
          <a:r>
            <a:rPr lang="en-US" dirty="0" err="1"/>
            <a:t>min_df</a:t>
          </a:r>
          <a:r>
            <a:rPr lang="en-US" dirty="0"/>
            <a:t> = 0.1; </a:t>
          </a:r>
          <a:r>
            <a:rPr lang="en-US" dirty="0" err="1"/>
            <a:t>max_df</a:t>
          </a:r>
          <a:r>
            <a:rPr lang="en-US" dirty="0"/>
            <a:t> = 0.5</a:t>
          </a:r>
        </a:p>
      </dgm:t>
    </dgm:pt>
    <dgm:pt modelId="{3FD79A03-E78C-437C-9A42-88E1AB557FA1}" type="parTrans" cxnId="{8DAD6E74-3CF0-493F-839D-5762F020E15F}">
      <dgm:prSet/>
      <dgm:spPr/>
      <dgm:t>
        <a:bodyPr/>
        <a:lstStyle/>
        <a:p>
          <a:endParaRPr lang="en-US"/>
        </a:p>
      </dgm:t>
    </dgm:pt>
    <dgm:pt modelId="{57655B9E-75C4-4230-B788-644C0858D9FA}" type="sibTrans" cxnId="{8DAD6E74-3CF0-493F-839D-5762F020E15F}">
      <dgm:prSet/>
      <dgm:spPr/>
      <dgm:t>
        <a:bodyPr/>
        <a:lstStyle/>
        <a:p>
          <a:endParaRPr lang="en-US"/>
        </a:p>
      </dgm:t>
    </dgm:pt>
    <dgm:pt modelId="{32F76A45-1076-41CE-804A-B39314A56FFE}">
      <dgm:prSet/>
      <dgm:spPr/>
      <dgm:t>
        <a:bodyPr/>
        <a:lstStyle/>
        <a:p>
          <a:r>
            <a:rPr lang="en-US" dirty="0" err="1"/>
            <a:t>ngram_range</a:t>
          </a:r>
          <a:r>
            <a:rPr lang="en-US" dirty="0"/>
            <a:t> = (1,1)</a:t>
          </a:r>
        </a:p>
      </dgm:t>
    </dgm:pt>
    <dgm:pt modelId="{111D7B58-EEE2-4A4A-8784-816B6034EB37}" type="parTrans" cxnId="{8E058D21-108F-43B7-AC1F-19AA35EEC48E}">
      <dgm:prSet/>
      <dgm:spPr/>
      <dgm:t>
        <a:bodyPr/>
        <a:lstStyle/>
        <a:p>
          <a:endParaRPr lang="en-US"/>
        </a:p>
      </dgm:t>
    </dgm:pt>
    <dgm:pt modelId="{5763DADF-143F-43DA-8DBA-39E690C7015C}" type="sibTrans" cxnId="{8E058D21-108F-43B7-AC1F-19AA35EEC48E}">
      <dgm:prSet/>
      <dgm:spPr/>
      <dgm:t>
        <a:bodyPr/>
        <a:lstStyle/>
        <a:p>
          <a:endParaRPr lang="en-US"/>
        </a:p>
      </dgm:t>
    </dgm:pt>
    <dgm:pt modelId="{D390CF22-27E7-4146-9A64-3134E33143D9}">
      <dgm:prSet/>
      <dgm:spPr/>
      <dgm:t>
        <a:bodyPr/>
        <a:lstStyle/>
        <a:p>
          <a:r>
            <a:rPr lang="en-US" dirty="0"/>
            <a:t>develop passport with list of books that support each topic</a:t>
          </a:r>
        </a:p>
      </dgm:t>
    </dgm:pt>
    <dgm:pt modelId="{64B64109-C474-4C63-86B5-80CBF0FD8D47}" type="parTrans" cxnId="{AADA27CF-9A83-4E0B-BB6F-2089EC8899CF}">
      <dgm:prSet/>
      <dgm:spPr/>
      <dgm:t>
        <a:bodyPr/>
        <a:lstStyle/>
        <a:p>
          <a:endParaRPr lang="en-US"/>
        </a:p>
      </dgm:t>
    </dgm:pt>
    <dgm:pt modelId="{95AE1F65-8B93-4FA2-83D0-475E3E56E71B}" type="sibTrans" cxnId="{AADA27CF-9A83-4E0B-BB6F-2089EC8899CF}">
      <dgm:prSet/>
      <dgm:spPr/>
      <dgm:t>
        <a:bodyPr/>
        <a:lstStyle/>
        <a:p>
          <a:endParaRPr lang="en-US"/>
        </a:p>
      </dgm:t>
    </dgm:pt>
    <dgm:pt modelId="{A8E8BBA9-771F-4A00-82F1-48CF5EA1ACDA}">
      <dgm:prSet/>
      <dgm:spPr/>
      <dgm:t>
        <a:bodyPr/>
        <a:lstStyle/>
        <a:p>
          <a:r>
            <a:rPr lang="en-US" dirty="0"/>
            <a:t>9 topics well-suited to desired product</a:t>
          </a:r>
        </a:p>
      </dgm:t>
    </dgm:pt>
    <dgm:pt modelId="{0AF54651-4214-46AE-9904-745EE0F2E3B7}" type="parTrans" cxnId="{E0A1FCF9-D0C9-4BC1-9808-7956D0036762}">
      <dgm:prSet/>
      <dgm:spPr/>
      <dgm:t>
        <a:bodyPr/>
        <a:lstStyle/>
        <a:p>
          <a:endParaRPr lang="en-US"/>
        </a:p>
      </dgm:t>
    </dgm:pt>
    <dgm:pt modelId="{20925C8F-A13A-4649-867A-79BB9D5D9882}" type="sibTrans" cxnId="{E0A1FCF9-D0C9-4BC1-9808-7956D0036762}">
      <dgm:prSet/>
      <dgm:spPr/>
      <dgm:t>
        <a:bodyPr/>
        <a:lstStyle/>
        <a:p>
          <a:endParaRPr lang="en-US"/>
        </a:p>
      </dgm:t>
    </dgm:pt>
    <dgm:pt modelId="{076B7951-08BF-4A46-9FBE-D2864CD93722}">
      <dgm:prSet/>
      <dgm:spPr/>
      <dgm:t>
        <a:bodyPr/>
        <a:lstStyle/>
        <a:p>
          <a:r>
            <a:rPr lang="en-US" dirty="0"/>
            <a:t>regex for &gt;50x increased speed !</a:t>
          </a:r>
        </a:p>
      </dgm:t>
    </dgm:pt>
    <dgm:pt modelId="{415CD192-4CCC-478D-8519-3F19F5944D51}" type="parTrans" cxnId="{61BB9650-5692-4C6D-B255-80DF700CBC7E}">
      <dgm:prSet/>
      <dgm:spPr/>
      <dgm:t>
        <a:bodyPr/>
        <a:lstStyle/>
        <a:p>
          <a:endParaRPr lang="en-US"/>
        </a:p>
      </dgm:t>
    </dgm:pt>
    <dgm:pt modelId="{CF45842E-E0B5-4487-B71B-A295EF2B702F}" type="sibTrans" cxnId="{61BB9650-5692-4C6D-B255-80DF700CBC7E}">
      <dgm:prSet/>
      <dgm:spPr/>
      <dgm:t>
        <a:bodyPr/>
        <a:lstStyle/>
        <a:p>
          <a:endParaRPr lang="en-US"/>
        </a:p>
      </dgm:t>
    </dgm:pt>
    <dgm:pt modelId="{9577CE9A-ACC7-4038-998F-9B6ACE8EDB3A}">
      <dgm:prSet/>
      <dgm:spPr/>
      <dgm:t>
        <a:bodyPr/>
        <a:lstStyle/>
        <a:p>
          <a:r>
            <a:rPr lang="en-US" dirty="0"/>
            <a:t>next : each topic &amp; specific books</a:t>
          </a:r>
        </a:p>
      </dgm:t>
    </dgm:pt>
    <dgm:pt modelId="{B175C6E4-AE90-4105-A1FF-5220E20904D7}" type="parTrans" cxnId="{70132A8C-C96B-442C-96B9-B03DEFD75526}">
      <dgm:prSet/>
      <dgm:spPr/>
      <dgm:t>
        <a:bodyPr/>
        <a:lstStyle/>
        <a:p>
          <a:endParaRPr lang="en-US"/>
        </a:p>
      </dgm:t>
    </dgm:pt>
    <dgm:pt modelId="{52DED7FE-71BF-4D88-ABA9-1E697C7B29E0}" type="sibTrans" cxnId="{70132A8C-C96B-442C-96B9-B03DEFD75526}">
      <dgm:prSet/>
      <dgm:spPr/>
      <dgm:t>
        <a:bodyPr/>
        <a:lstStyle/>
        <a:p>
          <a:endParaRPr lang="en-US"/>
        </a:p>
      </dgm:t>
    </dgm:pt>
    <dgm:pt modelId="{2DB66750-E5FB-4B67-8F68-9D6FAA257AD4}">
      <dgm:prSet/>
      <dgm:spPr/>
      <dgm:t>
        <a:bodyPr/>
        <a:lstStyle/>
        <a:p>
          <a:r>
            <a:rPr lang="en-US" dirty="0"/>
            <a:t>remove </a:t>
          </a:r>
          <a:r>
            <a:rPr lang="en-US" dirty="0" err="1"/>
            <a:t>guttenberg</a:t>
          </a:r>
          <a:r>
            <a:rPr lang="en-US" dirty="0"/>
            <a:t> license info</a:t>
          </a:r>
        </a:p>
      </dgm:t>
    </dgm:pt>
    <dgm:pt modelId="{E4C64091-A8E0-454B-B5A7-0F17761760C7}" type="parTrans" cxnId="{267868D0-572C-430B-97DD-62A6AB2AE39B}">
      <dgm:prSet/>
      <dgm:spPr/>
      <dgm:t>
        <a:bodyPr/>
        <a:lstStyle/>
        <a:p>
          <a:endParaRPr lang="en-US"/>
        </a:p>
      </dgm:t>
    </dgm:pt>
    <dgm:pt modelId="{8E9CC1A2-D564-4E55-A3DE-FF93C83A01C0}" type="sibTrans" cxnId="{267868D0-572C-430B-97DD-62A6AB2AE39B}">
      <dgm:prSet/>
      <dgm:spPr/>
      <dgm:t>
        <a:bodyPr/>
        <a:lstStyle/>
        <a:p>
          <a:endParaRPr lang="en-US"/>
        </a:p>
      </dgm:t>
    </dgm:pt>
    <dgm:pt modelId="{58C392A1-23EB-42D5-96DF-70B766F7C827}" type="pres">
      <dgm:prSet presAssocID="{4F052B06-5B14-4C5E-80DC-DC7705F7FEBC}" presName="Name0" presStyleCnt="0">
        <dgm:presLayoutVars>
          <dgm:dir/>
          <dgm:resizeHandles/>
        </dgm:presLayoutVars>
      </dgm:prSet>
      <dgm:spPr/>
    </dgm:pt>
    <dgm:pt modelId="{7F1ABC3A-8081-443B-9B2A-8763971631CA}" type="pres">
      <dgm:prSet presAssocID="{BE5227B1-AC16-46A7-BFE5-D040D74B863C}" presName="compNode" presStyleCnt="0"/>
      <dgm:spPr/>
    </dgm:pt>
    <dgm:pt modelId="{6BF3594A-88C0-4DE7-A700-236B3F503FCB}" type="pres">
      <dgm:prSet presAssocID="{BE5227B1-AC16-46A7-BFE5-D040D74B863C}" presName="dummyConnPt" presStyleCnt="0"/>
      <dgm:spPr/>
    </dgm:pt>
    <dgm:pt modelId="{FE4F4BE7-9317-42B4-9062-AFFCE9A89E42}" type="pres">
      <dgm:prSet presAssocID="{BE5227B1-AC16-46A7-BFE5-D040D74B863C}" presName="node" presStyleLbl="node1" presStyleIdx="0" presStyleCnt="9">
        <dgm:presLayoutVars>
          <dgm:bulletEnabled val="1"/>
        </dgm:presLayoutVars>
      </dgm:prSet>
      <dgm:spPr/>
    </dgm:pt>
    <dgm:pt modelId="{044FB5F8-3D37-448B-9A49-7C7C04D73888}" type="pres">
      <dgm:prSet presAssocID="{D7368763-E2B6-44CE-9468-564BD85BB7F9}" presName="sibTrans" presStyleLbl="bgSibTrans2D1" presStyleIdx="0" presStyleCnt="8"/>
      <dgm:spPr/>
    </dgm:pt>
    <dgm:pt modelId="{DB5DD6A0-C7E9-4798-AEB5-631BB0AD5C9C}" type="pres">
      <dgm:prSet presAssocID="{128244ED-9DE7-4DFF-A72E-817663DCE2A7}" presName="compNode" presStyleCnt="0"/>
      <dgm:spPr/>
    </dgm:pt>
    <dgm:pt modelId="{784A558B-7CE0-46E4-A78A-1123C9FDBBF6}" type="pres">
      <dgm:prSet presAssocID="{128244ED-9DE7-4DFF-A72E-817663DCE2A7}" presName="dummyConnPt" presStyleCnt="0"/>
      <dgm:spPr/>
    </dgm:pt>
    <dgm:pt modelId="{3AD95ACB-EB7D-40E3-B1E2-B708B851CC49}" type="pres">
      <dgm:prSet presAssocID="{128244ED-9DE7-4DFF-A72E-817663DCE2A7}" presName="node" presStyleLbl="node1" presStyleIdx="1" presStyleCnt="9">
        <dgm:presLayoutVars>
          <dgm:bulletEnabled val="1"/>
        </dgm:presLayoutVars>
      </dgm:prSet>
      <dgm:spPr/>
    </dgm:pt>
    <dgm:pt modelId="{CBFEF28C-94F5-46A8-A43D-BDA8ADEFD506}" type="pres">
      <dgm:prSet presAssocID="{45761F4F-7728-46F5-911F-FC5F31E37586}" presName="sibTrans" presStyleLbl="bgSibTrans2D1" presStyleIdx="1" presStyleCnt="8"/>
      <dgm:spPr/>
    </dgm:pt>
    <dgm:pt modelId="{C07D8900-E6F5-45B8-BEA6-C86FB0861F8E}" type="pres">
      <dgm:prSet presAssocID="{EDDFEB28-F8C5-4F65-857A-1454AFC1EC3B}" presName="compNode" presStyleCnt="0"/>
      <dgm:spPr/>
    </dgm:pt>
    <dgm:pt modelId="{9C8F003C-5C97-4634-8228-42FB714A5099}" type="pres">
      <dgm:prSet presAssocID="{EDDFEB28-F8C5-4F65-857A-1454AFC1EC3B}" presName="dummyConnPt" presStyleCnt="0"/>
      <dgm:spPr/>
    </dgm:pt>
    <dgm:pt modelId="{2D284B68-D585-458B-8DDB-F9EAC00128D0}" type="pres">
      <dgm:prSet presAssocID="{EDDFEB28-F8C5-4F65-857A-1454AFC1EC3B}" presName="node" presStyleLbl="node1" presStyleIdx="2" presStyleCnt="9">
        <dgm:presLayoutVars>
          <dgm:bulletEnabled val="1"/>
        </dgm:presLayoutVars>
      </dgm:prSet>
      <dgm:spPr/>
    </dgm:pt>
    <dgm:pt modelId="{36467B4C-B332-4B42-8EF5-F705FA1196AA}" type="pres">
      <dgm:prSet presAssocID="{2C4E8284-3522-48FA-A1A7-77C9FF8264BF}" presName="sibTrans" presStyleLbl="bgSibTrans2D1" presStyleIdx="2" presStyleCnt="8"/>
      <dgm:spPr/>
    </dgm:pt>
    <dgm:pt modelId="{12702D9D-44D8-4CA4-9C1E-C598D3CBF623}" type="pres">
      <dgm:prSet presAssocID="{97F2613E-4BAF-4F09-8FF6-606EFFCAF7C0}" presName="compNode" presStyleCnt="0"/>
      <dgm:spPr/>
    </dgm:pt>
    <dgm:pt modelId="{38A6B266-F23D-44A7-AA1B-EBD5533C992E}" type="pres">
      <dgm:prSet presAssocID="{97F2613E-4BAF-4F09-8FF6-606EFFCAF7C0}" presName="dummyConnPt" presStyleCnt="0"/>
      <dgm:spPr/>
    </dgm:pt>
    <dgm:pt modelId="{20EB0C52-AEE4-4A21-B48A-1ECE9F20E2AA}" type="pres">
      <dgm:prSet presAssocID="{97F2613E-4BAF-4F09-8FF6-606EFFCAF7C0}" presName="node" presStyleLbl="node1" presStyleIdx="3" presStyleCnt="9">
        <dgm:presLayoutVars>
          <dgm:bulletEnabled val="1"/>
        </dgm:presLayoutVars>
      </dgm:prSet>
      <dgm:spPr/>
    </dgm:pt>
    <dgm:pt modelId="{E862837E-8CE2-4AE3-9BF2-609B7BC1276B}" type="pres">
      <dgm:prSet presAssocID="{82543EED-7BBF-4B2B-AEF9-2C823556778B}" presName="sibTrans" presStyleLbl="bgSibTrans2D1" presStyleIdx="3" presStyleCnt="8"/>
      <dgm:spPr/>
    </dgm:pt>
    <dgm:pt modelId="{51F19685-C36F-4542-A3B4-C232F67E3F26}" type="pres">
      <dgm:prSet presAssocID="{C2450354-194B-4238-AE7D-5A0975AA9726}" presName="compNode" presStyleCnt="0"/>
      <dgm:spPr/>
    </dgm:pt>
    <dgm:pt modelId="{8DC08DCC-852A-47FB-85B5-1E2341B238D5}" type="pres">
      <dgm:prSet presAssocID="{C2450354-194B-4238-AE7D-5A0975AA9726}" presName="dummyConnPt" presStyleCnt="0"/>
      <dgm:spPr/>
    </dgm:pt>
    <dgm:pt modelId="{2A47F995-47D2-43F6-BFC4-1DD06FCB6E94}" type="pres">
      <dgm:prSet presAssocID="{C2450354-194B-4238-AE7D-5A0975AA9726}" presName="node" presStyleLbl="node1" presStyleIdx="4" presStyleCnt="9">
        <dgm:presLayoutVars>
          <dgm:bulletEnabled val="1"/>
        </dgm:presLayoutVars>
      </dgm:prSet>
      <dgm:spPr/>
    </dgm:pt>
    <dgm:pt modelId="{9933E671-98E7-4CD6-93BE-CF576DCD9365}" type="pres">
      <dgm:prSet presAssocID="{D4BCA132-C962-49CD-A390-42A779BE5767}" presName="sibTrans" presStyleLbl="bgSibTrans2D1" presStyleIdx="4" presStyleCnt="8"/>
      <dgm:spPr/>
    </dgm:pt>
    <dgm:pt modelId="{C2F19787-F327-4EEF-9C95-AE35D5901F01}" type="pres">
      <dgm:prSet presAssocID="{3C9D4B65-26E5-43FB-9233-6898E37EC61B}" presName="compNode" presStyleCnt="0"/>
      <dgm:spPr/>
    </dgm:pt>
    <dgm:pt modelId="{823961B5-FBF0-48EA-B83B-ECE332A1D4D7}" type="pres">
      <dgm:prSet presAssocID="{3C9D4B65-26E5-43FB-9233-6898E37EC61B}" presName="dummyConnPt" presStyleCnt="0"/>
      <dgm:spPr/>
    </dgm:pt>
    <dgm:pt modelId="{F4F3E818-B962-49F3-88EE-2AB9E679406D}" type="pres">
      <dgm:prSet presAssocID="{3C9D4B65-26E5-43FB-9233-6898E37EC61B}" presName="node" presStyleLbl="node1" presStyleIdx="5" presStyleCnt="9">
        <dgm:presLayoutVars>
          <dgm:bulletEnabled val="1"/>
        </dgm:presLayoutVars>
      </dgm:prSet>
      <dgm:spPr/>
    </dgm:pt>
    <dgm:pt modelId="{04E0285D-AEE0-4BE0-A46F-A5F976A5629C}" type="pres">
      <dgm:prSet presAssocID="{B46BAC71-350A-4335-A589-6B480D30027E}" presName="sibTrans" presStyleLbl="bgSibTrans2D1" presStyleIdx="5" presStyleCnt="8"/>
      <dgm:spPr/>
    </dgm:pt>
    <dgm:pt modelId="{31EDC911-69E8-49DE-B94C-4A20EC565B3D}" type="pres">
      <dgm:prSet presAssocID="{29929D6A-AAA2-4F39-92E3-82C81750802B}" presName="compNode" presStyleCnt="0"/>
      <dgm:spPr/>
    </dgm:pt>
    <dgm:pt modelId="{C5FB2ED2-CF84-41F3-BDB6-640516C89099}" type="pres">
      <dgm:prSet presAssocID="{29929D6A-AAA2-4F39-92E3-82C81750802B}" presName="dummyConnPt" presStyleCnt="0"/>
      <dgm:spPr/>
    </dgm:pt>
    <dgm:pt modelId="{361A0E3E-9A7E-4BB3-B9D4-D66D32B60111}" type="pres">
      <dgm:prSet presAssocID="{29929D6A-AAA2-4F39-92E3-82C81750802B}" presName="node" presStyleLbl="node1" presStyleIdx="6" presStyleCnt="9">
        <dgm:presLayoutVars>
          <dgm:bulletEnabled val="1"/>
        </dgm:presLayoutVars>
      </dgm:prSet>
      <dgm:spPr/>
    </dgm:pt>
    <dgm:pt modelId="{5151E41B-6671-405A-A745-DB3EC0271E6D}" type="pres">
      <dgm:prSet presAssocID="{516A70A5-B355-4E11-9B6A-8BD889A76DE2}" presName="sibTrans" presStyleLbl="bgSibTrans2D1" presStyleIdx="6" presStyleCnt="8"/>
      <dgm:spPr/>
    </dgm:pt>
    <dgm:pt modelId="{105C5CC6-CE40-4BA4-83E7-4ED7A42E6DD0}" type="pres">
      <dgm:prSet presAssocID="{23C2E3F1-0A2D-4C97-BAB2-DAA8331AF11D}" presName="compNode" presStyleCnt="0"/>
      <dgm:spPr/>
    </dgm:pt>
    <dgm:pt modelId="{0BE4CDAF-DB6D-4590-AA44-D1705DCFF7BF}" type="pres">
      <dgm:prSet presAssocID="{23C2E3F1-0A2D-4C97-BAB2-DAA8331AF11D}" presName="dummyConnPt" presStyleCnt="0"/>
      <dgm:spPr/>
    </dgm:pt>
    <dgm:pt modelId="{B2124E0D-4F42-4232-BC29-0C6765E3BFB4}" type="pres">
      <dgm:prSet presAssocID="{23C2E3F1-0A2D-4C97-BAB2-DAA8331AF11D}" presName="node" presStyleLbl="node1" presStyleIdx="7" presStyleCnt="9">
        <dgm:presLayoutVars>
          <dgm:bulletEnabled val="1"/>
        </dgm:presLayoutVars>
      </dgm:prSet>
      <dgm:spPr/>
    </dgm:pt>
    <dgm:pt modelId="{8BCE2200-26F7-413E-A3C8-42BE954D1A28}" type="pres">
      <dgm:prSet presAssocID="{09F2D400-A777-4C0C-93EE-F594205C9DE2}" presName="sibTrans" presStyleLbl="bgSibTrans2D1" presStyleIdx="7" presStyleCnt="8"/>
      <dgm:spPr/>
    </dgm:pt>
    <dgm:pt modelId="{8C22951D-A339-4690-A875-078AB80F494D}" type="pres">
      <dgm:prSet presAssocID="{C73557CB-E9EB-45E7-833A-D67E9DB5F657}" presName="compNode" presStyleCnt="0"/>
      <dgm:spPr/>
    </dgm:pt>
    <dgm:pt modelId="{EFE4D2CE-DE8C-4BA9-B7C5-12B6C62C65AA}" type="pres">
      <dgm:prSet presAssocID="{C73557CB-E9EB-45E7-833A-D67E9DB5F657}" presName="dummyConnPt" presStyleCnt="0"/>
      <dgm:spPr/>
    </dgm:pt>
    <dgm:pt modelId="{71C1AE60-7C9D-48CE-AC6B-0233CFC843A7}" type="pres">
      <dgm:prSet presAssocID="{C73557CB-E9EB-45E7-833A-D67E9DB5F657}" presName="node" presStyleLbl="node1" presStyleIdx="8" presStyleCnt="9">
        <dgm:presLayoutVars>
          <dgm:bulletEnabled val="1"/>
        </dgm:presLayoutVars>
      </dgm:prSet>
      <dgm:spPr/>
    </dgm:pt>
  </dgm:ptLst>
  <dgm:cxnLst>
    <dgm:cxn modelId="{B34A0401-13C5-4995-AAC0-50C4B1CD2237}" srcId="{C2450354-194B-4238-AE7D-5A0975AA9726}" destId="{AD612FDB-021F-4482-B0A3-7414D62D1560}" srcOrd="0" destOrd="0" parTransId="{10FE6038-EBD0-4DF1-9D9C-F9AABCCA72F4}" sibTransId="{1AA4ACED-294D-4589-A98A-521E7617E398}"/>
    <dgm:cxn modelId="{185ED203-92BB-4D25-AA08-046A6305B658}" type="presOf" srcId="{BAB62EFC-A7ED-4C9B-A188-98AF8852CC15}" destId="{3AD95ACB-EB7D-40E3-B1E2-B708B851CC49}" srcOrd="0" destOrd="4" presId="urn:microsoft.com/office/officeart/2005/8/layout/bProcess4"/>
    <dgm:cxn modelId="{A1EA3407-9830-4391-885D-F67EEC90C2E5}" type="presOf" srcId="{B46BAC71-350A-4335-A589-6B480D30027E}" destId="{04E0285D-AEE0-4BE0-A46F-A5F976A5629C}" srcOrd="0" destOrd="0" presId="urn:microsoft.com/office/officeart/2005/8/layout/bProcess4"/>
    <dgm:cxn modelId="{8A0AC10D-1C96-461A-B27F-4CC37F55D4F5}" srcId="{4F052B06-5B14-4C5E-80DC-DC7705F7FEBC}" destId="{EDDFEB28-F8C5-4F65-857A-1454AFC1EC3B}" srcOrd="2" destOrd="0" parTransId="{3B37673C-AE03-4F9D-A63B-0681DBC5F3F2}" sibTransId="{2C4E8284-3522-48FA-A1A7-77C9FF8264BF}"/>
    <dgm:cxn modelId="{7EC5EC0E-2C45-4559-9D12-2CFF76313927}" srcId="{4F052B06-5B14-4C5E-80DC-DC7705F7FEBC}" destId="{3C9D4B65-26E5-43FB-9233-6898E37EC61B}" srcOrd="5" destOrd="0" parTransId="{2FE20D62-D712-4202-A15F-1511270EE758}" sibTransId="{B46BAC71-350A-4335-A589-6B480D30027E}"/>
    <dgm:cxn modelId="{2EC8750F-5151-4FCD-B30F-B1F269DE4C3E}" srcId="{C73557CB-E9EB-45E7-833A-D67E9DB5F657}" destId="{27346427-1716-4BA9-A9BB-28F3432DD079}" srcOrd="0" destOrd="0" parTransId="{9F2C1B9E-3D64-4D1C-ADF8-332920229D46}" sibTransId="{7B3E0AD1-56B0-41FE-99BA-02E35842B0A8}"/>
    <dgm:cxn modelId="{EBF58311-AA80-453E-B919-9F69191793BF}" type="presOf" srcId="{0C91CE41-4D1B-4FBB-A342-1B72A09D63BF}" destId="{FE4F4BE7-9317-42B4-9062-AFFCE9A89E42}" srcOrd="0" destOrd="3" presId="urn:microsoft.com/office/officeart/2005/8/layout/bProcess4"/>
    <dgm:cxn modelId="{D26CB513-9C2A-4918-AFFD-9CF01D4918D5}" type="presOf" srcId="{128244ED-9DE7-4DFF-A72E-817663DCE2A7}" destId="{3AD95ACB-EB7D-40E3-B1E2-B708B851CC49}" srcOrd="0" destOrd="0" presId="urn:microsoft.com/office/officeart/2005/8/layout/bProcess4"/>
    <dgm:cxn modelId="{E0F8C214-F32C-406A-9826-43C848D13618}" srcId="{128244ED-9DE7-4DFF-A72E-817663DCE2A7}" destId="{8BEFC459-1F58-4F2C-A6F3-928CBD5FFA31}" srcOrd="2" destOrd="0" parTransId="{DA021E3F-5F7F-46E1-AF76-6042E0B4A3FA}" sibTransId="{A69E9081-F500-4472-A5B8-C74909E8BA3E}"/>
    <dgm:cxn modelId="{5882EE15-EF96-4834-962B-24B99E448929}" type="presOf" srcId="{052C8492-87FF-496E-8571-A0DA40A383FE}" destId="{F4F3E818-B962-49F3-88EE-2AB9E679406D}" srcOrd="0" destOrd="5" presId="urn:microsoft.com/office/officeart/2005/8/layout/bProcess4"/>
    <dgm:cxn modelId="{65205416-D39B-4D0F-A1FA-B8859E2C4111}" type="presOf" srcId="{80DDD214-DF0D-46EA-A935-5944E5138E75}" destId="{2D284B68-D585-458B-8DDB-F9EAC00128D0}" srcOrd="0" destOrd="2" presId="urn:microsoft.com/office/officeart/2005/8/layout/bProcess4"/>
    <dgm:cxn modelId="{92867E19-AF2E-49B5-A4EC-0F54F6369EFE}" type="presOf" srcId="{34C76095-D3A9-4D11-BB45-BC23237967F8}" destId="{B2124E0D-4F42-4232-BC29-0C6765E3BFB4}" srcOrd="0" destOrd="2" presId="urn:microsoft.com/office/officeart/2005/8/layout/bProcess4"/>
    <dgm:cxn modelId="{071C8C1C-52AD-48C4-90EE-15204A6F93E7}" srcId="{BE5227B1-AC16-46A7-BFE5-D040D74B863C}" destId="{0C91CE41-4D1B-4FBB-A342-1B72A09D63BF}" srcOrd="2" destOrd="0" parTransId="{8D990D32-66C9-4E2D-B24A-ED1A605BEAED}" sibTransId="{EF528D79-473C-4F52-9F07-60B2CA9429D6}"/>
    <dgm:cxn modelId="{8E058D21-108F-43B7-AC1F-19AA35EEC48E}" srcId="{3C9D4B65-26E5-43FB-9233-6898E37EC61B}" destId="{32F76A45-1076-41CE-804A-B39314A56FFE}" srcOrd="2" destOrd="0" parTransId="{111D7B58-EEE2-4A4A-8784-816B6034EB37}" sibTransId="{5763DADF-143F-43DA-8DBA-39E690C7015C}"/>
    <dgm:cxn modelId="{4525482B-D430-4E51-9E5D-3FEC1ECF5BF8}" srcId="{EDDFEB28-F8C5-4F65-857A-1454AFC1EC3B}" destId="{80DDD214-DF0D-46EA-A935-5944E5138E75}" srcOrd="1" destOrd="0" parTransId="{75503650-8B01-4C06-81BE-28B9862DF16D}" sibTransId="{D240B8D3-1ADE-4FEC-BC73-DFA7FA6C7C4A}"/>
    <dgm:cxn modelId="{8FB75C2F-9031-42DF-B6CB-A14DA08A0045}" type="presOf" srcId="{896D11B6-6A50-4CA0-8F31-0E35DAA6616D}" destId="{20EB0C52-AEE4-4A21-B48A-1ECE9F20E2AA}" srcOrd="0" destOrd="1" presId="urn:microsoft.com/office/officeart/2005/8/layout/bProcess4"/>
    <dgm:cxn modelId="{DE8BEF30-A0DD-4D22-82B9-1B94B07D16CE}" type="presOf" srcId="{EDDFEB28-F8C5-4F65-857A-1454AFC1EC3B}" destId="{2D284B68-D585-458B-8DDB-F9EAC00128D0}" srcOrd="0" destOrd="0" presId="urn:microsoft.com/office/officeart/2005/8/layout/bProcess4"/>
    <dgm:cxn modelId="{81729436-D5CB-4DF7-8502-BFA0022A49EA}" type="presOf" srcId="{C73557CB-E9EB-45E7-833A-D67E9DB5F657}" destId="{71C1AE60-7C9D-48CE-AC6B-0233CFC843A7}" srcOrd="0" destOrd="0" presId="urn:microsoft.com/office/officeart/2005/8/layout/bProcess4"/>
    <dgm:cxn modelId="{3DCBEF39-3DFA-4CF1-8642-333D269BF682}" srcId="{29929D6A-AAA2-4F39-92E3-82C81750802B}" destId="{A5E3EC84-A052-471E-85A9-01F60B47E87F}" srcOrd="0" destOrd="0" parTransId="{0C4641FD-F707-4079-82BA-F2F0AF41FC7D}" sibTransId="{82D46D0C-F724-4135-86DB-52AA2747F216}"/>
    <dgm:cxn modelId="{2DFD413C-B328-4F90-B6F1-07CAB583E42A}" srcId="{EDDFEB28-F8C5-4F65-857A-1454AFC1EC3B}" destId="{16ADD9A2-27CA-4052-8C04-7CE840294692}" srcOrd="0" destOrd="0" parTransId="{CF6F5052-D808-432A-9B3C-A6B7209C626C}" sibTransId="{FEBC3CF6-08B4-4D14-8462-08089CD39303}"/>
    <dgm:cxn modelId="{08C4F55E-6E76-4460-8E16-CE2DB123581E}" type="presOf" srcId="{8BEFC459-1F58-4F2C-A6F3-928CBD5FFA31}" destId="{3AD95ACB-EB7D-40E3-B1E2-B708B851CC49}" srcOrd="0" destOrd="3" presId="urn:microsoft.com/office/officeart/2005/8/layout/bProcess4"/>
    <dgm:cxn modelId="{B59A9964-A2E2-4940-B1B3-1ADE6109604E}" type="presOf" srcId="{3C9D4B65-26E5-43FB-9233-6898E37EC61B}" destId="{F4F3E818-B962-49F3-88EE-2AB9E679406D}" srcOrd="0" destOrd="0" presId="urn:microsoft.com/office/officeart/2005/8/layout/bProcess4"/>
    <dgm:cxn modelId="{A7372F66-53DF-4C08-98C7-7AAECD69D66C}" type="presOf" srcId="{D4BCA132-C962-49CD-A390-42A779BE5767}" destId="{9933E671-98E7-4CD6-93BE-CF576DCD9365}" srcOrd="0" destOrd="0" presId="urn:microsoft.com/office/officeart/2005/8/layout/bProcess4"/>
    <dgm:cxn modelId="{CB21C167-DE1E-483E-A9EA-A5FCFF7ED13F}" type="presOf" srcId="{076B7951-08BF-4A46-9FBE-D2864CD93722}" destId="{20EB0C52-AEE4-4A21-B48A-1ECE9F20E2AA}" srcOrd="0" destOrd="2" presId="urn:microsoft.com/office/officeart/2005/8/layout/bProcess4"/>
    <dgm:cxn modelId="{4BDDBB48-D0D9-4EEA-B363-0F8FC15715BC}" srcId="{128244ED-9DE7-4DFF-A72E-817663DCE2A7}" destId="{58847F13-3C2A-497F-A38A-FAFBDDAED5BC}" srcOrd="1" destOrd="0" parTransId="{BC763454-4FC3-4B88-8122-088555F0FB6E}" sibTransId="{A46A12D2-1537-4400-8C8E-7DE0643BC976}"/>
    <dgm:cxn modelId="{9C8C8469-6579-4CA4-9B47-600BA048960B}" type="presOf" srcId="{A8E8BBA9-771F-4A00-82F1-48CF5EA1ACDA}" destId="{361A0E3E-9A7E-4BB3-B9D4-D66D32B60111}" srcOrd="0" destOrd="2" presId="urn:microsoft.com/office/officeart/2005/8/layout/bProcess4"/>
    <dgm:cxn modelId="{845B0C4A-225E-483D-98CE-C4BD9C8D544A}" type="presOf" srcId="{516A70A5-B355-4E11-9B6A-8BD889A76DE2}" destId="{5151E41B-6671-405A-A745-DB3EC0271E6D}" srcOrd="0" destOrd="0" presId="urn:microsoft.com/office/officeart/2005/8/layout/bProcess4"/>
    <dgm:cxn modelId="{F9C6954B-12E2-481C-ADB7-EBAEED80FA9D}" type="presOf" srcId="{C2450354-194B-4238-AE7D-5A0975AA9726}" destId="{2A47F995-47D2-43F6-BFC4-1DD06FCB6E94}" srcOrd="0" destOrd="0" presId="urn:microsoft.com/office/officeart/2005/8/layout/bProcess4"/>
    <dgm:cxn modelId="{06A5494C-B111-409E-9C51-BE8071907EDD}" type="presOf" srcId="{82543EED-7BBF-4B2B-AEF9-2C823556778B}" destId="{E862837E-8CE2-4AE3-9BF2-609B7BC1276B}" srcOrd="0" destOrd="0" presId="urn:microsoft.com/office/officeart/2005/8/layout/bProcess4"/>
    <dgm:cxn modelId="{DD962F4E-3C1F-4017-9F72-879219D84B83}" type="presOf" srcId="{2DB66750-E5FB-4B67-8F68-9D6FAA257AD4}" destId="{FE4F4BE7-9317-42B4-9062-AFFCE9A89E42}" srcOrd="0" destOrd="2" presId="urn:microsoft.com/office/officeart/2005/8/layout/bProcess4"/>
    <dgm:cxn modelId="{61BB9650-5692-4C6D-B255-80DF700CBC7E}" srcId="{97F2613E-4BAF-4F09-8FF6-606EFFCAF7C0}" destId="{076B7951-08BF-4A46-9FBE-D2864CD93722}" srcOrd="1" destOrd="0" parTransId="{415CD192-4CCC-478D-8519-3F19F5944D51}" sibTransId="{CF45842E-E0B5-4487-B71B-A295EF2B702F}"/>
    <dgm:cxn modelId="{54AC0171-7CC1-4E63-8390-1C96A87C8254}" type="presOf" srcId="{09F2D400-A777-4C0C-93EE-F594205C9DE2}" destId="{8BCE2200-26F7-413E-A3C8-42BE954D1A28}" srcOrd="0" destOrd="0" presId="urn:microsoft.com/office/officeart/2005/8/layout/bProcess4"/>
    <dgm:cxn modelId="{E6354F71-E022-4AB7-99CA-A94A6CBD9616}" srcId="{4F052B06-5B14-4C5E-80DC-DC7705F7FEBC}" destId="{29929D6A-AAA2-4F39-92E3-82C81750802B}" srcOrd="6" destOrd="0" parTransId="{B5BF3B04-E557-4BD0-991E-ABA86888EFFB}" sibTransId="{516A70A5-B355-4E11-9B6A-8BD889A76DE2}"/>
    <dgm:cxn modelId="{050AA453-5482-47D6-A6EF-5AFA3258AE62}" type="presOf" srcId="{97F2613E-4BAF-4F09-8FF6-606EFFCAF7C0}" destId="{20EB0C52-AEE4-4A21-B48A-1ECE9F20E2AA}" srcOrd="0" destOrd="0" presId="urn:microsoft.com/office/officeart/2005/8/layout/bProcess4"/>
    <dgm:cxn modelId="{8DAD6E74-3CF0-493F-839D-5762F020E15F}" srcId="{3C9D4B65-26E5-43FB-9233-6898E37EC61B}" destId="{7C3BC333-DA54-4E5E-ABA0-C177CBF2A910}" srcOrd="1" destOrd="0" parTransId="{3FD79A03-E78C-437C-9A42-88E1AB557FA1}" sibTransId="{57655B9E-75C4-4230-B788-644C0858D9FA}"/>
    <dgm:cxn modelId="{E92BB874-AAB9-42B3-BB8B-169252A9266C}" type="presOf" srcId="{07C7DFF2-F186-40BD-BB11-9EC0507BE2FE}" destId="{3AD95ACB-EB7D-40E3-B1E2-B708B851CC49}" srcOrd="0" destOrd="1" presId="urn:microsoft.com/office/officeart/2005/8/layout/bProcess4"/>
    <dgm:cxn modelId="{60827578-0853-45C8-ABB7-9B06981BD458}" type="presOf" srcId="{D3E8F8AE-F59C-45DA-A2C4-206E7AADED3F}" destId="{FE4F4BE7-9317-42B4-9062-AFFCE9A89E42}" srcOrd="0" destOrd="4" presId="urn:microsoft.com/office/officeart/2005/8/layout/bProcess4"/>
    <dgm:cxn modelId="{2E87DD7A-1936-476A-9E54-ADBA680F405A}" srcId="{23C2E3F1-0A2D-4C97-BAB2-DAA8331AF11D}" destId="{34C76095-D3A9-4D11-BB45-BC23237967F8}" srcOrd="1" destOrd="0" parTransId="{878C6DC4-232C-4CD0-9891-5ADB891E75CA}" sibTransId="{2B750945-1921-43C2-A7EE-067C2BF058D3}"/>
    <dgm:cxn modelId="{E6E04D7D-91EA-46B5-803C-9BA0EACCCC8B}" type="presOf" srcId="{53F586DF-CD11-4875-BE8A-EC5407723BB2}" destId="{FE4F4BE7-9317-42B4-9062-AFFCE9A89E42}" srcOrd="0" destOrd="1" presId="urn:microsoft.com/office/officeart/2005/8/layout/bProcess4"/>
    <dgm:cxn modelId="{AFED6684-4BC8-44AC-B19E-F366A3BD8A89}" srcId="{4F052B06-5B14-4C5E-80DC-DC7705F7FEBC}" destId="{128244ED-9DE7-4DFF-A72E-817663DCE2A7}" srcOrd="1" destOrd="0" parTransId="{6FCBBD85-54E4-40F3-A11E-8B88D424DB6C}" sibTransId="{45761F4F-7728-46F5-911F-FC5F31E37586}"/>
    <dgm:cxn modelId="{1175A088-29A5-4621-B070-04E04D50541B}" srcId="{0C91CE41-4D1B-4FBB-A342-1B72A09D63BF}" destId="{D3E8F8AE-F59C-45DA-A2C4-206E7AADED3F}" srcOrd="0" destOrd="0" parTransId="{DA5F1F2B-577E-41C7-A369-A51740562063}" sibTransId="{97BD7582-CC44-436E-A02E-927C02F964AD}"/>
    <dgm:cxn modelId="{7B3D7B89-F4B9-45CE-B3FF-24DD2EC83413}" type="presOf" srcId="{29929D6A-AAA2-4F39-92E3-82C81750802B}" destId="{361A0E3E-9A7E-4BB3-B9D4-D66D32B60111}" srcOrd="0" destOrd="0" presId="urn:microsoft.com/office/officeart/2005/8/layout/bProcess4"/>
    <dgm:cxn modelId="{290D138A-A292-4C08-B3AB-1F7A54313881}" type="presOf" srcId="{7C3BC333-DA54-4E5E-ABA0-C177CBF2A910}" destId="{F4F3E818-B962-49F3-88EE-2AB9E679406D}" srcOrd="0" destOrd="2" presId="urn:microsoft.com/office/officeart/2005/8/layout/bProcess4"/>
    <dgm:cxn modelId="{70132A8C-C96B-442C-96B9-B03DEFD75526}" srcId="{23C2E3F1-0A2D-4C97-BAB2-DAA8331AF11D}" destId="{9577CE9A-ACC7-4038-998F-9B6ACE8EDB3A}" srcOrd="2" destOrd="0" parTransId="{B175C6E4-AE90-4105-A1FF-5220E20904D7}" sibTransId="{52DED7FE-71BF-4D88-ABA9-1E697C7B29E0}"/>
    <dgm:cxn modelId="{80021890-6449-4C09-8A2D-C20F3B69FF0A}" srcId="{128244ED-9DE7-4DFF-A72E-817663DCE2A7}" destId="{07C7DFF2-F186-40BD-BB11-9EC0507BE2FE}" srcOrd="0" destOrd="0" parTransId="{713DB3E7-3B7B-48C7-AFC1-A9AF3BE50C1A}" sibTransId="{FB52E86A-A546-4355-BB05-2B8ADF2F1087}"/>
    <dgm:cxn modelId="{F4BF8991-FCAE-4C75-91E7-AA5B442F599B}" srcId="{4F052B06-5B14-4C5E-80DC-DC7705F7FEBC}" destId="{C2450354-194B-4238-AE7D-5A0975AA9726}" srcOrd="4" destOrd="0" parTransId="{BBD25A02-7032-4214-8631-3206A3B9E9AF}" sibTransId="{D4BCA132-C962-49CD-A390-42A779BE5767}"/>
    <dgm:cxn modelId="{28170695-CD30-48D6-9EDE-ABCE1B7EAF3B}" type="presOf" srcId="{45761F4F-7728-46F5-911F-FC5F31E37586}" destId="{CBFEF28C-94F5-46A8-A43D-BDA8ADEFD506}" srcOrd="0" destOrd="0" presId="urn:microsoft.com/office/officeart/2005/8/layout/bProcess4"/>
    <dgm:cxn modelId="{3CCB189A-00D0-4E4D-A77C-C58D581811A4}" srcId="{4F052B06-5B14-4C5E-80DC-DC7705F7FEBC}" destId="{C73557CB-E9EB-45E7-833A-D67E9DB5F657}" srcOrd="8" destOrd="0" parTransId="{A9E50786-2516-4C21-A736-E46D9ECB38DA}" sibTransId="{DD5862B4-14DE-4FBF-8B8A-876F853042B5}"/>
    <dgm:cxn modelId="{5E1CDF9C-732C-4BF0-9943-E256E492A932}" srcId="{BE5227B1-AC16-46A7-BFE5-D040D74B863C}" destId="{53F586DF-CD11-4875-BE8A-EC5407723BB2}" srcOrd="0" destOrd="0" parTransId="{EECF48D6-9BC3-49C1-839B-8BF1A2A701E1}" sibTransId="{B05AC9EF-CA8E-4E63-9045-5FE685BC1E1F}"/>
    <dgm:cxn modelId="{8AD7249E-1D5F-4F15-9D61-23C44A41D5BF}" type="presOf" srcId="{32F76A45-1076-41CE-804A-B39314A56FFE}" destId="{F4F3E818-B962-49F3-88EE-2AB9E679406D}" srcOrd="0" destOrd="3" presId="urn:microsoft.com/office/officeart/2005/8/layout/bProcess4"/>
    <dgm:cxn modelId="{D80D8DAE-AC4B-4D97-8116-F9732FB1F2B9}" type="presOf" srcId="{2BA609FC-C45C-436A-ADF1-FDAE37666399}" destId="{B2124E0D-4F42-4232-BC29-0C6765E3BFB4}" srcOrd="0" destOrd="1" presId="urn:microsoft.com/office/officeart/2005/8/layout/bProcess4"/>
    <dgm:cxn modelId="{9805C0B1-11A8-4339-BA2A-6EDF4ADDA030}" type="presOf" srcId="{BE5227B1-AC16-46A7-BFE5-D040D74B863C}" destId="{FE4F4BE7-9317-42B4-9062-AFFCE9A89E42}" srcOrd="0" destOrd="0" presId="urn:microsoft.com/office/officeart/2005/8/layout/bProcess4"/>
    <dgm:cxn modelId="{8C19A6BD-6ED4-4B68-994B-0D7FF32A6B1B}" type="presOf" srcId="{F68A97D4-A978-4E80-8560-6AA676E2B853}" destId="{F4F3E818-B962-49F3-88EE-2AB9E679406D}" srcOrd="0" destOrd="4" presId="urn:microsoft.com/office/officeart/2005/8/layout/bProcess4"/>
    <dgm:cxn modelId="{204E10C3-FE73-4861-8F5B-5FF71A727BCE}" type="presOf" srcId="{D390CF22-27E7-4146-9A64-3134E33143D9}" destId="{71C1AE60-7C9D-48CE-AC6B-0233CFC843A7}" srcOrd="0" destOrd="2" presId="urn:microsoft.com/office/officeart/2005/8/layout/bProcess4"/>
    <dgm:cxn modelId="{9A9903C4-D6D3-4725-9B63-C761E8EEA0EC}" srcId="{3C9D4B65-26E5-43FB-9233-6898E37EC61B}" destId="{F68A97D4-A978-4E80-8560-6AA676E2B853}" srcOrd="3" destOrd="0" parTransId="{F97E2879-8711-4E55-818D-B9D7873F020A}" sibTransId="{74EA1DC0-1E33-433A-9A66-B9D55D47B2FE}"/>
    <dgm:cxn modelId="{F99C4FC5-F836-4541-84FC-5D2DE51A49E5}" type="presOf" srcId="{9577CE9A-ACC7-4038-998F-9B6ACE8EDB3A}" destId="{B2124E0D-4F42-4232-BC29-0C6765E3BFB4}" srcOrd="0" destOrd="3" presId="urn:microsoft.com/office/officeart/2005/8/layout/bProcess4"/>
    <dgm:cxn modelId="{925CADC6-08B3-4244-A3A8-18A09C695B8A}" type="presOf" srcId="{16ADD9A2-27CA-4052-8C04-7CE840294692}" destId="{2D284B68-D585-458B-8DDB-F9EAC00128D0}" srcOrd="0" destOrd="1" presId="urn:microsoft.com/office/officeart/2005/8/layout/bProcess4"/>
    <dgm:cxn modelId="{4C0E8AC7-09B1-4A04-87E4-3AB1F1E65656}" type="presOf" srcId="{58847F13-3C2A-497F-A38A-FAFBDDAED5BC}" destId="{3AD95ACB-EB7D-40E3-B1E2-B708B851CC49}" srcOrd="0" destOrd="2" presId="urn:microsoft.com/office/officeart/2005/8/layout/bProcess4"/>
    <dgm:cxn modelId="{C3E3B7C8-8E5F-4388-AFE6-D3AE077D791B}" srcId="{97F2613E-4BAF-4F09-8FF6-606EFFCAF7C0}" destId="{896D11B6-6A50-4CA0-8F31-0E35DAA6616D}" srcOrd="0" destOrd="0" parTransId="{4B9D1A27-9119-4310-BC0C-A7A5ED1CC42E}" sibTransId="{C61A6B75-CF4F-4AEE-B5C3-5A64C411248C}"/>
    <dgm:cxn modelId="{A5E94CC9-2727-4797-AFA0-341A9E98D5FA}" type="presOf" srcId="{4F052B06-5B14-4C5E-80DC-DC7705F7FEBC}" destId="{58C392A1-23EB-42D5-96DF-70B766F7C827}" srcOrd="0" destOrd="0" presId="urn:microsoft.com/office/officeart/2005/8/layout/bProcess4"/>
    <dgm:cxn modelId="{72C882C9-8F53-44AC-99BD-020151116AEC}" type="presOf" srcId="{AD612FDB-021F-4482-B0A3-7414D62D1560}" destId="{2A47F995-47D2-43F6-BFC4-1DD06FCB6E94}" srcOrd="0" destOrd="1" presId="urn:microsoft.com/office/officeart/2005/8/layout/bProcess4"/>
    <dgm:cxn modelId="{95DA08CB-CEC2-4F9C-A370-08D68F22C5C1}" type="presOf" srcId="{5B85F3E9-2C45-439B-93B4-FFAAE659AA92}" destId="{F4F3E818-B962-49F3-88EE-2AB9E679406D}" srcOrd="0" destOrd="1" presId="urn:microsoft.com/office/officeart/2005/8/layout/bProcess4"/>
    <dgm:cxn modelId="{AADA27CF-9A83-4E0B-BB6F-2089EC8899CF}" srcId="{C73557CB-E9EB-45E7-833A-D67E9DB5F657}" destId="{D390CF22-27E7-4146-9A64-3134E33143D9}" srcOrd="1" destOrd="0" parTransId="{64B64109-C474-4C63-86B5-80CBF0FD8D47}" sibTransId="{95AE1F65-8B93-4FA2-83D0-475E3E56E71B}"/>
    <dgm:cxn modelId="{48CD2DCF-DD90-4AB8-A843-04F24DD0FE8C}" type="presOf" srcId="{D7368763-E2B6-44CE-9468-564BD85BB7F9}" destId="{044FB5F8-3D37-448B-9A49-7C7C04D73888}" srcOrd="0" destOrd="0" presId="urn:microsoft.com/office/officeart/2005/8/layout/bProcess4"/>
    <dgm:cxn modelId="{267868D0-572C-430B-97DD-62A6AB2AE39B}" srcId="{BE5227B1-AC16-46A7-BFE5-D040D74B863C}" destId="{2DB66750-E5FB-4B67-8F68-9D6FAA257AD4}" srcOrd="1" destOrd="0" parTransId="{E4C64091-A8E0-454B-B5A7-0F17761760C7}" sibTransId="{8E9CC1A2-D564-4E55-A3DE-FF93C83A01C0}"/>
    <dgm:cxn modelId="{01FFABDF-519D-4EE4-A92E-4FCAD02D99F0}" srcId="{3C9D4B65-26E5-43FB-9233-6898E37EC61B}" destId="{5B85F3E9-2C45-439B-93B4-FFAAE659AA92}" srcOrd="0" destOrd="0" parTransId="{90122746-9C42-46EB-BBD3-3C05609B97E9}" sibTransId="{4B4CB295-9962-4EAE-A69B-D0342B3A8AEB}"/>
    <dgm:cxn modelId="{066F54E6-AEFA-478D-AA6C-8BC5BCCC89C6}" srcId="{4F052B06-5B14-4C5E-80DC-DC7705F7FEBC}" destId="{97F2613E-4BAF-4F09-8FF6-606EFFCAF7C0}" srcOrd="3" destOrd="0" parTransId="{B2AD0402-0CE7-4827-B9BB-0324D3F08FDE}" sibTransId="{82543EED-7BBF-4B2B-AEF9-2C823556778B}"/>
    <dgm:cxn modelId="{BFD238E8-C621-42B7-8F37-04A71DAF5185}" type="presOf" srcId="{23C2E3F1-0A2D-4C97-BAB2-DAA8331AF11D}" destId="{B2124E0D-4F42-4232-BC29-0C6765E3BFB4}" srcOrd="0" destOrd="0" presId="urn:microsoft.com/office/officeart/2005/8/layout/bProcess4"/>
    <dgm:cxn modelId="{A249A8EB-87DA-4964-8A99-0A6400DADFCF}" srcId="{23C2E3F1-0A2D-4C97-BAB2-DAA8331AF11D}" destId="{2BA609FC-C45C-436A-ADF1-FDAE37666399}" srcOrd="0" destOrd="0" parTransId="{AF0BEA90-A593-4D5E-A8D6-64B6471D2645}" sibTransId="{32D7A4CC-4E83-4958-9DD3-FE05699D90D9}"/>
    <dgm:cxn modelId="{6C55DCEB-BFFA-4565-BBF4-19CA925642A6}" srcId="{128244ED-9DE7-4DFF-A72E-817663DCE2A7}" destId="{BAB62EFC-A7ED-4C9B-A188-98AF8852CC15}" srcOrd="3" destOrd="0" parTransId="{C9BF2AF2-9361-49CE-82EF-681F2742A6FF}" sibTransId="{52BFCF51-CA8F-4AC1-87BE-971121485D61}"/>
    <dgm:cxn modelId="{44130AF1-AC1D-4B1D-80B7-71110EABF0E1}" type="presOf" srcId="{27346427-1716-4BA9-A9BB-28F3432DD079}" destId="{71C1AE60-7C9D-48CE-AC6B-0233CFC843A7}" srcOrd="0" destOrd="1" presId="urn:microsoft.com/office/officeart/2005/8/layout/bProcess4"/>
    <dgm:cxn modelId="{AFBEFCF2-1CE2-41C4-B7A7-8BC30727C0E6}" srcId="{4F052B06-5B14-4C5E-80DC-DC7705F7FEBC}" destId="{BE5227B1-AC16-46A7-BFE5-D040D74B863C}" srcOrd="0" destOrd="0" parTransId="{B5C78CAF-823D-4654-B421-96C8D8D5AB2E}" sibTransId="{D7368763-E2B6-44CE-9468-564BD85BB7F9}"/>
    <dgm:cxn modelId="{CD1015F3-6136-4D9D-8956-E857D8A8D46B}" type="presOf" srcId="{A5E3EC84-A052-471E-85A9-01F60B47E87F}" destId="{361A0E3E-9A7E-4BB3-B9D4-D66D32B60111}" srcOrd="0" destOrd="1" presId="urn:microsoft.com/office/officeart/2005/8/layout/bProcess4"/>
    <dgm:cxn modelId="{E0A1FCF9-D0C9-4BC1-9808-7956D0036762}" srcId="{29929D6A-AAA2-4F39-92E3-82C81750802B}" destId="{A8E8BBA9-771F-4A00-82F1-48CF5EA1ACDA}" srcOrd="1" destOrd="0" parTransId="{0AF54651-4214-46AE-9904-745EE0F2E3B7}" sibTransId="{20925C8F-A13A-4649-867A-79BB9D5D9882}"/>
    <dgm:cxn modelId="{99E221FA-BCC3-4240-A8D4-B3A0DE5F63CE}" type="presOf" srcId="{2C4E8284-3522-48FA-A1A7-77C9FF8264BF}" destId="{36467B4C-B332-4B42-8EF5-F705FA1196AA}" srcOrd="0" destOrd="0" presId="urn:microsoft.com/office/officeart/2005/8/layout/bProcess4"/>
    <dgm:cxn modelId="{752119FB-EF94-4A60-BDA1-B467B2648A89}" srcId="{4F052B06-5B14-4C5E-80DC-DC7705F7FEBC}" destId="{23C2E3F1-0A2D-4C97-BAB2-DAA8331AF11D}" srcOrd="7" destOrd="0" parTransId="{81ABE9CF-5F9C-40DB-BE4A-5C626DBEC387}" sibTransId="{09F2D400-A777-4C0C-93EE-F594205C9DE2}"/>
    <dgm:cxn modelId="{936D80FC-F394-4778-9D3D-475BD32095F0}" srcId="{3C9D4B65-26E5-43FB-9233-6898E37EC61B}" destId="{052C8492-87FF-496E-8571-A0DA40A383FE}" srcOrd="4" destOrd="0" parTransId="{148FBA28-D894-4C6B-B2BD-10CDF6023926}" sibTransId="{18D94B44-F1B5-4F92-89C0-20BDDBDEBA38}"/>
    <dgm:cxn modelId="{20328FB2-FE50-4A01-AB28-30DCC84147CA}" type="presParOf" srcId="{58C392A1-23EB-42D5-96DF-70B766F7C827}" destId="{7F1ABC3A-8081-443B-9B2A-8763971631CA}" srcOrd="0" destOrd="0" presId="urn:microsoft.com/office/officeart/2005/8/layout/bProcess4"/>
    <dgm:cxn modelId="{AFE72021-DCB1-4452-8A26-869C147D0AF8}" type="presParOf" srcId="{7F1ABC3A-8081-443B-9B2A-8763971631CA}" destId="{6BF3594A-88C0-4DE7-A700-236B3F503FCB}" srcOrd="0" destOrd="0" presId="urn:microsoft.com/office/officeart/2005/8/layout/bProcess4"/>
    <dgm:cxn modelId="{25945E29-1C6D-4C10-81D9-C13BA4C43C58}" type="presParOf" srcId="{7F1ABC3A-8081-443B-9B2A-8763971631CA}" destId="{FE4F4BE7-9317-42B4-9062-AFFCE9A89E42}" srcOrd="1" destOrd="0" presId="urn:microsoft.com/office/officeart/2005/8/layout/bProcess4"/>
    <dgm:cxn modelId="{83CAEE30-81C5-4073-A68D-A072C265A1A7}" type="presParOf" srcId="{58C392A1-23EB-42D5-96DF-70B766F7C827}" destId="{044FB5F8-3D37-448B-9A49-7C7C04D73888}" srcOrd="1" destOrd="0" presId="urn:microsoft.com/office/officeart/2005/8/layout/bProcess4"/>
    <dgm:cxn modelId="{F3CDE184-CFEF-4631-B413-99E2421211DE}" type="presParOf" srcId="{58C392A1-23EB-42D5-96DF-70B766F7C827}" destId="{DB5DD6A0-C7E9-4798-AEB5-631BB0AD5C9C}" srcOrd="2" destOrd="0" presId="urn:microsoft.com/office/officeart/2005/8/layout/bProcess4"/>
    <dgm:cxn modelId="{65E8517D-3D42-4493-B374-CCFF059CBE93}" type="presParOf" srcId="{DB5DD6A0-C7E9-4798-AEB5-631BB0AD5C9C}" destId="{784A558B-7CE0-46E4-A78A-1123C9FDBBF6}" srcOrd="0" destOrd="0" presId="urn:microsoft.com/office/officeart/2005/8/layout/bProcess4"/>
    <dgm:cxn modelId="{C3BF9B6D-AD93-48DC-8DEA-E39B80EDB67B}" type="presParOf" srcId="{DB5DD6A0-C7E9-4798-AEB5-631BB0AD5C9C}" destId="{3AD95ACB-EB7D-40E3-B1E2-B708B851CC49}" srcOrd="1" destOrd="0" presId="urn:microsoft.com/office/officeart/2005/8/layout/bProcess4"/>
    <dgm:cxn modelId="{CFFD9274-A512-487F-9242-50697160E06C}" type="presParOf" srcId="{58C392A1-23EB-42D5-96DF-70B766F7C827}" destId="{CBFEF28C-94F5-46A8-A43D-BDA8ADEFD506}" srcOrd="3" destOrd="0" presId="urn:microsoft.com/office/officeart/2005/8/layout/bProcess4"/>
    <dgm:cxn modelId="{236FDF27-EE4C-4F0A-A7C9-099A0B045F7D}" type="presParOf" srcId="{58C392A1-23EB-42D5-96DF-70B766F7C827}" destId="{C07D8900-E6F5-45B8-BEA6-C86FB0861F8E}" srcOrd="4" destOrd="0" presId="urn:microsoft.com/office/officeart/2005/8/layout/bProcess4"/>
    <dgm:cxn modelId="{A314E2A8-667A-445E-80CF-6A7445F4F4EB}" type="presParOf" srcId="{C07D8900-E6F5-45B8-BEA6-C86FB0861F8E}" destId="{9C8F003C-5C97-4634-8228-42FB714A5099}" srcOrd="0" destOrd="0" presId="urn:microsoft.com/office/officeart/2005/8/layout/bProcess4"/>
    <dgm:cxn modelId="{BF5A090F-79B7-4642-893A-39C819F6BAEB}" type="presParOf" srcId="{C07D8900-E6F5-45B8-BEA6-C86FB0861F8E}" destId="{2D284B68-D585-458B-8DDB-F9EAC00128D0}" srcOrd="1" destOrd="0" presId="urn:microsoft.com/office/officeart/2005/8/layout/bProcess4"/>
    <dgm:cxn modelId="{FFF22825-130A-4312-8A64-4EBFA36938E5}" type="presParOf" srcId="{58C392A1-23EB-42D5-96DF-70B766F7C827}" destId="{36467B4C-B332-4B42-8EF5-F705FA1196AA}" srcOrd="5" destOrd="0" presId="urn:microsoft.com/office/officeart/2005/8/layout/bProcess4"/>
    <dgm:cxn modelId="{4EFED362-2411-42AD-89E3-B6C66E79328B}" type="presParOf" srcId="{58C392A1-23EB-42D5-96DF-70B766F7C827}" destId="{12702D9D-44D8-4CA4-9C1E-C598D3CBF623}" srcOrd="6" destOrd="0" presId="urn:microsoft.com/office/officeart/2005/8/layout/bProcess4"/>
    <dgm:cxn modelId="{2764DC77-BB48-42E4-8375-0C864F080566}" type="presParOf" srcId="{12702D9D-44D8-4CA4-9C1E-C598D3CBF623}" destId="{38A6B266-F23D-44A7-AA1B-EBD5533C992E}" srcOrd="0" destOrd="0" presId="urn:microsoft.com/office/officeart/2005/8/layout/bProcess4"/>
    <dgm:cxn modelId="{C8BD6F11-1B6C-4D78-9C41-85897EC25A12}" type="presParOf" srcId="{12702D9D-44D8-4CA4-9C1E-C598D3CBF623}" destId="{20EB0C52-AEE4-4A21-B48A-1ECE9F20E2AA}" srcOrd="1" destOrd="0" presId="urn:microsoft.com/office/officeart/2005/8/layout/bProcess4"/>
    <dgm:cxn modelId="{8ADA8894-9B09-42DD-BD38-03D004C9FDD3}" type="presParOf" srcId="{58C392A1-23EB-42D5-96DF-70B766F7C827}" destId="{E862837E-8CE2-4AE3-9BF2-609B7BC1276B}" srcOrd="7" destOrd="0" presId="urn:microsoft.com/office/officeart/2005/8/layout/bProcess4"/>
    <dgm:cxn modelId="{C660E0F5-3570-4096-B258-112B57596EF5}" type="presParOf" srcId="{58C392A1-23EB-42D5-96DF-70B766F7C827}" destId="{51F19685-C36F-4542-A3B4-C232F67E3F26}" srcOrd="8" destOrd="0" presId="urn:microsoft.com/office/officeart/2005/8/layout/bProcess4"/>
    <dgm:cxn modelId="{4A5DAE77-EC00-46D9-A8BD-801E88B2EAAB}" type="presParOf" srcId="{51F19685-C36F-4542-A3B4-C232F67E3F26}" destId="{8DC08DCC-852A-47FB-85B5-1E2341B238D5}" srcOrd="0" destOrd="0" presId="urn:microsoft.com/office/officeart/2005/8/layout/bProcess4"/>
    <dgm:cxn modelId="{0F75A704-85C0-4982-849E-17327DE6C723}" type="presParOf" srcId="{51F19685-C36F-4542-A3B4-C232F67E3F26}" destId="{2A47F995-47D2-43F6-BFC4-1DD06FCB6E94}" srcOrd="1" destOrd="0" presId="urn:microsoft.com/office/officeart/2005/8/layout/bProcess4"/>
    <dgm:cxn modelId="{B906C67D-25B0-40EC-92E2-8311265E7CB3}" type="presParOf" srcId="{58C392A1-23EB-42D5-96DF-70B766F7C827}" destId="{9933E671-98E7-4CD6-93BE-CF576DCD9365}" srcOrd="9" destOrd="0" presId="urn:microsoft.com/office/officeart/2005/8/layout/bProcess4"/>
    <dgm:cxn modelId="{4D81FC2C-8741-4269-9DDC-2B0D7A291B8D}" type="presParOf" srcId="{58C392A1-23EB-42D5-96DF-70B766F7C827}" destId="{C2F19787-F327-4EEF-9C95-AE35D5901F01}" srcOrd="10" destOrd="0" presId="urn:microsoft.com/office/officeart/2005/8/layout/bProcess4"/>
    <dgm:cxn modelId="{84B0E826-3907-4652-8A7E-20C0479E7F33}" type="presParOf" srcId="{C2F19787-F327-4EEF-9C95-AE35D5901F01}" destId="{823961B5-FBF0-48EA-B83B-ECE332A1D4D7}" srcOrd="0" destOrd="0" presId="urn:microsoft.com/office/officeart/2005/8/layout/bProcess4"/>
    <dgm:cxn modelId="{F1709D91-B50B-4A15-B8B2-4D659D19B97B}" type="presParOf" srcId="{C2F19787-F327-4EEF-9C95-AE35D5901F01}" destId="{F4F3E818-B962-49F3-88EE-2AB9E679406D}" srcOrd="1" destOrd="0" presId="urn:microsoft.com/office/officeart/2005/8/layout/bProcess4"/>
    <dgm:cxn modelId="{EBF067E8-166C-4C9E-BE1E-7F0C7968850C}" type="presParOf" srcId="{58C392A1-23EB-42D5-96DF-70B766F7C827}" destId="{04E0285D-AEE0-4BE0-A46F-A5F976A5629C}" srcOrd="11" destOrd="0" presId="urn:microsoft.com/office/officeart/2005/8/layout/bProcess4"/>
    <dgm:cxn modelId="{76AFFDE9-76C3-4B11-B478-32EA107C126F}" type="presParOf" srcId="{58C392A1-23EB-42D5-96DF-70B766F7C827}" destId="{31EDC911-69E8-49DE-B94C-4A20EC565B3D}" srcOrd="12" destOrd="0" presId="urn:microsoft.com/office/officeart/2005/8/layout/bProcess4"/>
    <dgm:cxn modelId="{CC694DF8-D78B-4A78-AFBA-BCAB144B5BA0}" type="presParOf" srcId="{31EDC911-69E8-49DE-B94C-4A20EC565B3D}" destId="{C5FB2ED2-CF84-41F3-BDB6-640516C89099}" srcOrd="0" destOrd="0" presId="urn:microsoft.com/office/officeart/2005/8/layout/bProcess4"/>
    <dgm:cxn modelId="{1B5B5D94-0405-41D6-8590-572E143127B2}" type="presParOf" srcId="{31EDC911-69E8-49DE-B94C-4A20EC565B3D}" destId="{361A0E3E-9A7E-4BB3-B9D4-D66D32B60111}" srcOrd="1" destOrd="0" presId="urn:microsoft.com/office/officeart/2005/8/layout/bProcess4"/>
    <dgm:cxn modelId="{780F2411-6070-4258-A030-484DDA703070}" type="presParOf" srcId="{58C392A1-23EB-42D5-96DF-70B766F7C827}" destId="{5151E41B-6671-405A-A745-DB3EC0271E6D}" srcOrd="13" destOrd="0" presId="urn:microsoft.com/office/officeart/2005/8/layout/bProcess4"/>
    <dgm:cxn modelId="{161A9E56-B6DD-4B86-9136-08FB34FC31DD}" type="presParOf" srcId="{58C392A1-23EB-42D5-96DF-70B766F7C827}" destId="{105C5CC6-CE40-4BA4-83E7-4ED7A42E6DD0}" srcOrd="14" destOrd="0" presId="urn:microsoft.com/office/officeart/2005/8/layout/bProcess4"/>
    <dgm:cxn modelId="{6901C55F-5798-4DD7-89D7-1A5C1510B145}" type="presParOf" srcId="{105C5CC6-CE40-4BA4-83E7-4ED7A42E6DD0}" destId="{0BE4CDAF-DB6D-4590-AA44-D1705DCFF7BF}" srcOrd="0" destOrd="0" presId="urn:microsoft.com/office/officeart/2005/8/layout/bProcess4"/>
    <dgm:cxn modelId="{A2D9E579-0E2C-40A4-B9DB-4F1C44AB2E3E}" type="presParOf" srcId="{105C5CC6-CE40-4BA4-83E7-4ED7A42E6DD0}" destId="{B2124E0D-4F42-4232-BC29-0C6765E3BFB4}" srcOrd="1" destOrd="0" presId="urn:microsoft.com/office/officeart/2005/8/layout/bProcess4"/>
    <dgm:cxn modelId="{C45D21E3-6E09-42E0-B017-1ECF319B55C8}" type="presParOf" srcId="{58C392A1-23EB-42D5-96DF-70B766F7C827}" destId="{8BCE2200-26F7-413E-A3C8-42BE954D1A28}" srcOrd="15" destOrd="0" presId="urn:microsoft.com/office/officeart/2005/8/layout/bProcess4"/>
    <dgm:cxn modelId="{48A94CBA-623E-4A72-8750-ED4994BBDB02}" type="presParOf" srcId="{58C392A1-23EB-42D5-96DF-70B766F7C827}" destId="{8C22951D-A339-4690-A875-078AB80F494D}" srcOrd="16" destOrd="0" presId="urn:microsoft.com/office/officeart/2005/8/layout/bProcess4"/>
    <dgm:cxn modelId="{5CD6D1CB-35F8-413D-B13D-9814C018AB68}" type="presParOf" srcId="{8C22951D-A339-4690-A875-078AB80F494D}" destId="{EFE4D2CE-DE8C-4BA9-B7C5-12B6C62C65AA}" srcOrd="0" destOrd="0" presId="urn:microsoft.com/office/officeart/2005/8/layout/bProcess4"/>
    <dgm:cxn modelId="{B08B3A63-0DF8-4BCF-826C-37C0A754C244}" type="presParOf" srcId="{8C22951D-A339-4690-A875-078AB80F494D}" destId="{71C1AE60-7C9D-48CE-AC6B-0233CFC843A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F8DCD-BF8B-4FBA-A918-9F0610035242}" type="doc">
      <dgm:prSet loTypeId="urn:microsoft.com/office/officeart/2005/8/layout/lProcess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F6BC59F-B89A-4CFA-B7F1-BE8BE4E32B6A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Landed Military</a:t>
          </a:r>
        </a:p>
      </dgm:t>
    </dgm:pt>
    <dgm:pt modelId="{7A2A3DF5-4DDD-40C3-9F6D-853EBC427D98}" type="parTrans" cxnId="{9E78331C-7B8D-47CF-95EC-8614E28E1B3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B2E9134-B27E-4E4F-86A8-D3B85B849E5E}" type="sibTrans" cxnId="{9E78331C-7B8D-47CF-95EC-8614E28E1B3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2DF28B6-BFED-4020-8549-F1B264A8C8CF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horse</a:t>
          </a:r>
        </a:p>
      </dgm:t>
    </dgm:pt>
    <dgm:pt modelId="{C7A5B18B-FBCC-4838-A2B6-818DB3CA7680}" type="parTrans" cxnId="{41C4E56B-621E-4E56-88EE-DE312DC7393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0A4ABE7-537A-48C5-88DF-DBFAD29EA170}" type="sibTrans" cxnId="{41C4E56B-621E-4E56-88EE-DE312DC7393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D1BCCDB-4A89-4454-849C-7F3AE21ADA28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Royal Battles</a:t>
          </a:r>
        </a:p>
      </dgm:t>
    </dgm:pt>
    <dgm:pt modelId="{4D62BBD2-5391-44DE-99F9-3BC4547B632D}" type="parTrans" cxnId="{58348409-2507-48AD-9550-5A4A5B1DC52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AEEB790-389C-44AB-A952-1C5233D7C965}" type="sibTrans" cxnId="{58348409-2507-48AD-9550-5A4A5B1DC52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616B10B-361D-43AD-83C7-75179E53DF3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war</a:t>
          </a:r>
        </a:p>
      </dgm:t>
    </dgm:pt>
    <dgm:pt modelId="{3E09908C-BAA8-45E7-A18C-8BBF3A6D37A3}" type="parTrans" cxnId="{65780276-4B12-448E-93AC-0F48DC70C2A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549C011-F341-4D14-A59D-78A12BCD45B0}" type="sibTrans" cxnId="{65780276-4B12-448E-93AC-0F48DC70C2A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F60A29A-16AC-4CF6-BE54-1BCDC9E677A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army</a:t>
          </a:r>
        </a:p>
      </dgm:t>
    </dgm:pt>
    <dgm:pt modelId="{75F44397-EA32-46C5-8B0B-548C87D52CE2}" type="parTrans" cxnId="{0F71DDDE-0D84-4250-8DBE-375DF305743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AC3CDD9-0213-41C5-B97B-51C738F0A361}" type="sibTrans" cxnId="{0F71DDDE-0D84-4250-8DBE-375DF305743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DC17157-6451-44E6-87E8-F1B668166FDC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soldier</a:t>
          </a:r>
        </a:p>
      </dgm:t>
    </dgm:pt>
    <dgm:pt modelId="{B53C6138-B6C5-4AA4-B895-3494CCD886F7}" type="parTrans" cxnId="{01C0DF9A-DD3E-45C4-B543-BFCED7AC17D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2E2FC9D-B7F0-486A-AC9F-E881C03C148F}" type="sibTrans" cxnId="{01C0DF9A-DD3E-45C4-B543-BFCED7AC17D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1C8D318-649A-4550-A61B-98000214A343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officer</a:t>
          </a:r>
        </a:p>
      </dgm:t>
    </dgm:pt>
    <dgm:pt modelId="{C2749AC0-33D8-46C9-9479-7381FB1981C6}" type="parTrans" cxnId="{AD1AC16C-70A3-49DC-BD7B-5391FDC85E3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00B4507-28B2-4FFC-81F3-A2D3912620D4}" type="sibTrans" cxnId="{AD1AC16C-70A3-49DC-BD7B-5391FDC85E3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41D3FAA-8E15-4C85-81CE-ACBC0B289E1B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arm</a:t>
          </a:r>
        </a:p>
      </dgm:t>
    </dgm:pt>
    <dgm:pt modelId="{7CD9A50F-EBB2-477E-9187-AD9C206D17A0}" type="parTrans" cxnId="{56C840E0-711B-4E2C-A53D-0BE15C4BAD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066F8A3-EBE2-4F1D-8EF1-2BFD2391F439}" type="sibTrans" cxnId="{56C840E0-711B-4E2C-A53D-0BE15C4BAD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4359130-9D77-4264-A7F2-033C9ACF478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field</a:t>
          </a:r>
        </a:p>
      </dgm:t>
    </dgm:pt>
    <dgm:pt modelId="{A1DF794E-6E2B-4FF0-B2B8-E51BB3474225}" type="parTrans" cxnId="{60E04321-7B91-44D9-A85C-5A7A761A8F3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2B51090-6DAE-4D75-9384-C5301E979B14}" type="sibTrans" cxnId="{60E04321-7B91-44D9-A85C-5A7A761A8F3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DE1BCF3-A3A5-4EB1-B964-84AA29BA9C9F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force</a:t>
          </a:r>
        </a:p>
      </dgm:t>
    </dgm:pt>
    <dgm:pt modelId="{632AB724-AB1B-437C-B8A0-17014688A8FD}" type="parTrans" cxnId="{DCF915C8-328E-4117-ADA3-F925782077E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671C11A-F408-47FA-A36C-2667EBC46893}" type="sibTrans" cxnId="{DCF915C8-328E-4117-ADA3-F925782077E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046FFAB-7008-42B5-9896-C3DD721CF9BB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order</a:t>
          </a:r>
        </a:p>
      </dgm:t>
    </dgm:pt>
    <dgm:pt modelId="{31F4BD66-42AC-419E-BC93-D6713272CAEF}" type="parTrans" cxnId="{49DBB280-898F-45C0-9A3A-281CFADE419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7017153-971D-42CF-800B-8E630338AC57}" type="sibTrans" cxnId="{49DBB280-898F-45C0-9A3A-281CFADE419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C25CA75-29EF-47EB-A8E3-BF2112FFDBB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road</a:t>
          </a:r>
        </a:p>
      </dgm:t>
    </dgm:pt>
    <dgm:pt modelId="{B0524C0C-50A3-4346-8A6E-15A2F7F87EE7}" type="parTrans" cxnId="{8187C0CE-2C69-4387-AD63-2BBCF1CC1BD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E4A5942-3CCE-4C4A-9161-B2750813BD20}" type="sibTrans" cxnId="{8187C0CE-2C69-4387-AD63-2BBCF1CC1BD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899B8F4-27A5-4A2B-BFA2-6A5B8479AEF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sir</a:t>
          </a:r>
        </a:p>
      </dgm:t>
    </dgm:pt>
    <dgm:pt modelId="{D7B83797-DEC6-4FEB-85F5-C8384B79CFDE}" type="parTrans" cxnId="{FABB25B3-B66E-458B-993F-5B87F8D8741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5B83E1A-BD40-45E7-8DB0-393CAFBB9975}" type="sibTrans" cxnId="{FABB25B3-B66E-458B-993F-5B87F8D8741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7AE8D5D-F11E-45BF-97F4-971AD65AB2D5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horse</a:t>
          </a:r>
        </a:p>
      </dgm:t>
    </dgm:pt>
    <dgm:pt modelId="{E7FB9DA2-0AA9-4214-9CFA-DB7A6B529695}" type="parTrans" cxnId="{1EA59F0A-CCDB-4CB0-BFC6-01DD2EB29CB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D9A1899-8037-4C60-A1D0-107F3FA21079}" type="sibTrans" cxnId="{1EA59F0A-CCDB-4CB0-BFC6-01DD2EB29CB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B851DE0-4D5F-4E6C-838D-C01B470D3BA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sword</a:t>
          </a:r>
        </a:p>
      </dgm:t>
    </dgm:pt>
    <dgm:pt modelId="{450B4716-30C4-4926-B66D-A1CD381ED6FE}" type="parTrans" cxnId="{80784995-A832-4CF7-BD53-2AFB56F850C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CDED323-9457-48AF-A1B6-021D6F588A93}" type="sibTrans" cxnId="{80784995-A832-4CF7-BD53-2AFB56F850C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5BBD957-96C1-421B-8F00-DE80884E5F85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name</a:t>
          </a:r>
        </a:p>
      </dgm:t>
    </dgm:pt>
    <dgm:pt modelId="{F62D58AD-2500-4DF1-8CF1-31A5C838C5A8}" type="parTrans" cxnId="{8B26EC40-DDF6-4384-9377-697A2748F85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28B49C2-E3D8-44AE-AE89-04729F0481D7}" type="sibTrans" cxnId="{8B26EC40-DDF6-4384-9377-697A2748F85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CBE7BAC-1280-4D26-BDFF-2B9AE303BCA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London</a:t>
          </a:r>
        </a:p>
      </dgm:t>
    </dgm:pt>
    <dgm:pt modelId="{E07EF636-6F8F-4424-BA8C-71E0D0222BD8}" type="parTrans" cxnId="{6947B76F-DFA2-4977-91D7-5C80D27D989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2C12041-4B75-46E8-99CF-72306FF05AF0}" type="sibTrans" cxnId="{6947B76F-DFA2-4977-91D7-5C80D27D989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9A30500-4D7A-49D8-9989-1CED6EC8552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brother</a:t>
          </a:r>
        </a:p>
      </dgm:t>
    </dgm:pt>
    <dgm:pt modelId="{795728FE-543F-4662-9A8A-FB4E0E09B010}" type="parTrans" cxnId="{9B010252-3B33-47C8-BFCA-6A2761FE71B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DD26DE5-3F57-43D0-9F34-723E9621FB43}" type="sibTrans" cxnId="{9B010252-3B33-47C8-BFCA-6A2761FE71B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E3B5EA9-7DC6-49ED-AF24-475FADA32E5C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battle</a:t>
          </a:r>
        </a:p>
      </dgm:t>
    </dgm:pt>
    <dgm:pt modelId="{74C72C6A-F819-4D73-A889-78642C6CB69D}" type="parTrans" cxnId="{F4BE0934-4828-4ABF-BCE4-4B73764DE2C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06E1D46-DE3C-4680-8625-98E4DEFCEBCA}" type="sibTrans" cxnId="{F4BE0934-4828-4ABF-BCE4-4B73764DE2C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0C06D60-337E-4AEF-9DB1-F258A6E6BE4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lord</a:t>
          </a:r>
        </a:p>
      </dgm:t>
    </dgm:pt>
    <dgm:pt modelId="{55618565-1F26-4BC4-825C-B9CB16D3589B}" type="parTrans" cxnId="{863B8199-5168-4093-8CDB-3CAFD85CC8C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331517D-1F8C-4973-8AF1-CF1B9CE7EA16}" type="sibTrans" cxnId="{863B8199-5168-4093-8CDB-3CAFD85CC8C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F73B060-EE37-48AA-8E47-34CE55E1AC9A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arm</a:t>
          </a:r>
        </a:p>
      </dgm:t>
    </dgm:pt>
    <dgm:pt modelId="{AC42B96D-4837-47F5-A966-703C35F96E5A}" type="parTrans" cxnId="{42C56BFB-4E3C-417C-B285-FB42985B088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7681228-4CFD-475B-ACC5-A56D228D6517}" type="sibTrans" cxnId="{42C56BFB-4E3C-417C-B285-FB42985B088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BEAA033-0B1A-49F2-A596-62B711FFC67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death</a:t>
          </a:r>
        </a:p>
      </dgm:t>
    </dgm:pt>
    <dgm:pt modelId="{86A92497-547D-4073-AD82-C4596EB91C63}" type="parTrans" cxnId="{583C972B-EDA1-4928-9FFD-770DFCAD182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2B81E4E-F557-47B3-A4A2-6D788EB31AB4}" type="sibTrans" cxnId="{583C972B-EDA1-4928-9FFD-770DFCAD182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2EFB9B7-27D3-4BC6-B4EA-167153EF31E7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Seafaring</a:t>
          </a:r>
        </a:p>
      </dgm:t>
    </dgm:pt>
    <dgm:pt modelId="{AACE92E4-9898-49EC-B498-FA98D92E6B16}" type="parTrans" cxnId="{7AF2A51D-D191-4959-914B-C37696D46F2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021464E-9B42-4DB2-8350-46B0C00EADE1}" type="sibTrans" cxnId="{7AF2A51D-D191-4959-914B-C37696D46F2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92E3895-97EF-4F02-AEEB-9C08D4BD271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sea</a:t>
          </a:r>
        </a:p>
      </dgm:t>
    </dgm:pt>
    <dgm:pt modelId="{49EE2996-0567-43E5-8149-D0BC848242BC}" type="parTrans" cxnId="{B83D0DD5-D3C8-445C-945C-DD498B6401E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EE716FB-B7AE-4EA1-AC78-166AAB17A773}" type="sibTrans" cxnId="{B83D0DD5-D3C8-445C-945C-DD498B6401E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528AEC8-3779-40C9-A3EE-400A023F682D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water</a:t>
          </a:r>
        </a:p>
      </dgm:t>
    </dgm:pt>
    <dgm:pt modelId="{9C88C12C-2228-45E0-9DEE-C6F5C80B2B8C}" type="parTrans" cxnId="{A618AAB9-565C-4EB8-9C3F-1FE983F14A5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4291E90-9893-4461-B3A6-AEF055E69678}" type="sibTrans" cxnId="{A618AAB9-565C-4EB8-9C3F-1FE983F14A5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9452DEE-E65D-4A2A-882E-8680AFDBDC5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ship</a:t>
          </a:r>
        </a:p>
      </dgm:t>
    </dgm:pt>
    <dgm:pt modelId="{26937ECD-5F14-416E-B2F4-3DDBA00F8735}" type="parTrans" cxnId="{340C2779-FA8F-41C8-B724-43D6CB862E8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28F48B9-B784-416E-B12E-1CFB0D7A3ED3}" type="sibTrans" cxnId="{340C2779-FA8F-41C8-B724-43D6CB862E8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56F390F-AE9F-481C-9DBB-13CBBB9D358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captain</a:t>
          </a:r>
        </a:p>
      </dgm:t>
    </dgm:pt>
    <dgm:pt modelId="{FC41E155-DDC9-4C0B-B9F6-02B2E5E56F11}" type="parTrans" cxnId="{BFF2A25D-BCE0-43D0-A19F-988BF29B74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D81067A-2DFC-43AA-8C74-350C2EEF6C86}" type="sibTrans" cxnId="{BFF2A25D-BCE0-43D0-A19F-988BF29B74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71DA769-B1BA-4231-9042-D23BD81C078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foot</a:t>
          </a:r>
        </a:p>
      </dgm:t>
    </dgm:pt>
    <dgm:pt modelId="{D1C6A3CC-162E-4B12-9EB4-054A7434BC2C}" type="parTrans" cxnId="{1868C820-8B99-4B41-BACE-06C5DA3C0E4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BC0F7F4-6617-4099-AF8D-C47D3A7EA037}" type="sibTrans" cxnId="{1868C820-8B99-4B41-BACE-06C5DA3C0E4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2FD068C-0235-4C12-8803-467C6E68063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tree</a:t>
          </a:r>
        </a:p>
      </dgm:t>
    </dgm:pt>
    <dgm:pt modelId="{46EDD0CD-B674-4C82-918A-79FD480B313D}" type="parTrans" cxnId="{9DB7AA84-8684-43DB-94A5-14BD020B27A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B53BA1A-BD31-4B16-AA62-270545E7CCD3}" type="sibTrans" cxnId="{9DB7AA84-8684-43DB-94A5-14BD020B27A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5C335FD-68F3-4686-AA51-209D4CF4048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year</a:t>
          </a:r>
        </a:p>
      </dgm:t>
    </dgm:pt>
    <dgm:pt modelId="{D346932F-FEB4-4C3F-A3D0-B52CDB2563B6}" type="parTrans" cxnId="{FB3F7922-0459-48F2-B5CC-6128A501CBB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69B98DF-C5B7-4732-BCB0-3CE7B62D1BA2}" type="sibTrans" cxnId="{FB3F7922-0459-48F2-B5CC-6128A501CBB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A9C44B0-C8AB-4CC7-BF59-15F8D4E26E2D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land</a:t>
          </a:r>
        </a:p>
      </dgm:t>
    </dgm:pt>
    <dgm:pt modelId="{CA0ED715-47EB-4DE9-8B89-D5AF33AC03FA}" type="parTrans" cxnId="{89C9F05F-B0EB-4C3B-A173-63B467230E7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38A2710-0110-4AB2-B197-2B162A033E25}" type="sibTrans" cxnId="{89C9F05F-B0EB-4C3B-A173-63B467230E7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F6136A7-C221-408F-B0F4-8DDEFFAF29B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air</a:t>
          </a:r>
        </a:p>
      </dgm:t>
    </dgm:pt>
    <dgm:pt modelId="{382DBD6E-F54D-402A-95DB-E9F95A1612A3}" type="parTrans" cxnId="{9C776D8D-8236-4C2A-A782-02D605515A3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3E48F2D-9679-42DB-A9DF-80B1FBFE55C8}" type="sibTrans" cxnId="{9C776D8D-8236-4C2A-A782-02D605515A3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948F6AF-E9AA-43C7-8434-D7803EE18A7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wind</a:t>
          </a:r>
        </a:p>
      </dgm:t>
    </dgm:pt>
    <dgm:pt modelId="{7FA64071-EF86-4B12-8AE3-F1D132B7DF99}" type="parTrans" cxnId="{AAE62203-0C27-4465-855A-FAC90D88223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B0398D9-73B1-4A57-8C6F-3106F160ACEF}" type="sibTrans" cxnId="{AAE62203-0C27-4465-855A-FAC90D88223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F997F9F-E6E7-4514-AEC3-E57EED8556A8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Civics</a:t>
          </a:r>
        </a:p>
      </dgm:t>
    </dgm:pt>
    <dgm:pt modelId="{AD40223A-BE85-4DBB-AFBE-BE3A9067E4BC}" type="parTrans" cxnId="{EE9D0F6D-AA27-4933-B330-BDE8D137FA4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C6A0F56-00B3-4E37-A469-9686CF9D23AF}" type="sibTrans" cxnId="{EE9D0F6D-AA27-4933-B330-BDE8D137FA4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2CB5DA6-CE40-4E79-A114-28D9622355F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lord</a:t>
          </a:r>
        </a:p>
      </dgm:t>
    </dgm:pt>
    <dgm:pt modelId="{D41DD007-41A7-4773-BA65-DEE92CAB2F7A}" type="parTrans" cxnId="{606DADBE-AE9C-4203-979E-16141AC325B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C9B8CEB-E28B-4B2C-ABAE-E5F8964714D7}" type="sibTrans" cxnId="{606DADBE-AE9C-4203-979E-16141AC325B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5EE021E-FE83-4A5B-9679-77E8E058D70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god</a:t>
          </a:r>
        </a:p>
      </dgm:t>
    </dgm:pt>
    <dgm:pt modelId="{3A6ADB22-818B-464A-939B-BDFA038B1998}" type="parTrans" cxnId="{45A2AC26-1DFF-484A-A860-C6C1714F544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0DD64C3-36C1-4BCC-9E7E-2BC556AFAAB4}" type="sibTrans" cxnId="{45A2AC26-1DFF-484A-A860-C6C1714F544A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C6D1ADB-3D75-4D7C-8DD4-23893B9C5310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land</a:t>
          </a:r>
        </a:p>
      </dgm:t>
    </dgm:pt>
    <dgm:pt modelId="{0CB5A907-91FF-4BCD-A025-2270EF5F7D35}" type="parTrans" cxnId="{442533E2-B63D-406C-9956-1A6C954B4E3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9B4D195-D5C0-4D3A-BF08-107A6C7F211D}" type="sibTrans" cxnId="{442533E2-B63D-406C-9956-1A6C954B4E3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CA4D709-1947-4D66-B0FA-55C3699CF4DC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city</a:t>
          </a:r>
        </a:p>
      </dgm:t>
    </dgm:pt>
    <dgm:pt modelId="{11BC53B1-99D0-4807-82AA-0C20195715DB}" type="parTrans" cxnId="{2ACEECE3-272C-4EF3-8A1A-71799548244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22BB215-2826-4F16-A3C8-6A97986A5C99}" type="sibTrans" cxnId="{2ACEECE3-272C-4EF3-8A1A-71799548244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C59AE1D-0105-4713-B549-B3C81571144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child</a:t>
          </a:r>
        </a:p>
      </dgm:t>
    </dgm:pt>
    <dgm:pt modelId="{86903FB0-1733-4C2C-AF10-E8CA67358A65}" type="parTrans" cxnId="{90C76B05-8FD8-462E-8286-AB4D5EF8F6F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9352459-47A5-49EF-990E-309D933E370A}" type="sibTrans" cxnId="{90C76B05-8FD8-462E-8286-AB4D5EF8F6F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FD772A6-A29C-4E6C-95F2-56A801E42D9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nation</a:t>
          </a:r>
        </a:p>
      </dgm:t>
    </dgm:pt>
    <dgm:pt modelId="{09D7DDBF-2B08-4901-9CA6-348D5E48F217}" type="parTrans" cxnId="{6F6C1A46-AE54-45B9-9FFD-2E58016E24B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D55572D-F2BE-4070-B851-84464A3D7135}" type="sibTrans" cxnId="{6F6C1A46-AE54-45B9-9FFD-2E58016E24B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365E3A6-407E-4A29-8A6B-16A0FE014F8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servant</a:t>
          </a:r>
        </a:p>
      </dgm:t>
    </dgm:pt>
    <dgm:pt modelId="{8FAFFE0D-80F5-4424-9E1F-41AD0F30599D}" type="parTrans" cxnId="{EBDED7F6-951A-4B97-9B06-943AFD7431E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120DA89-146D-4DB7-90C2-2FDA4B7D8917}" type="sibTrans" cxnId="{EBDED7F6-951A-4B97-9B06-943AFD7431E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EC3DDB7-1373-4D87-A99E-43C0CE2115CF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battle</a:t>
          </a:r>
        </a:p>
      </dgm:t>
    </dgm:pt>
    <dgm:pt modelId="{52F62CD4-88F2-42FB-8A99-628F274FAC4C}" type="parTrans" cxnId="{E3BA1C1A-ECF1-4E75-9D03-82388380517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86E3A20-BA0E-4282-956A-7E959DA0D41E}" type="sibTrans" cxnId="{E3BA1C1A-ECF1-4E75-9D03-82388380517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365BB50-4A71-480D-9D89-515A8A250FBD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court</a:t>
          </a:r>
        </a:p>
      </dgm:t>
    </dgm:pt>
    <dgm:pt modelId="{ECAF1CF9-590C-4687-99C1-733854C4E93C}" type="parTrans" cxnId="{27F32CCE-0BCA-4F4C-96A0-5368E6362EE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31F693E-46FF-4CBA-A340-17CF865ED52E}" type="sibTrans" cxnId="{27F32CCE-0BCA-4F4C-96A0-5368E6362EE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89B0616-B606-47FE-A595-DBC79A2035C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peace</a:t>
          </a:r>
        </a:p>
      </dgm:t>
    </dgm:pt>
    <dgm:pt modelId="{FD58D867-2287-48E6-80EA-207D7B43AAEC}" type="parTrans" cxnId="{A91D20DD-755E-4773-87CC-A874E19952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F90C369-F764-4760-A1E9-B19986DA2655}" type="sibTrans" cxnId="{A91D20DD-755E-4773-87CC-A874E19952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A0B1833-6CC3-4622-A2E1-C8077D613621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Romance</a:t>
          </a:r>
        </a:p>
      </dgm:t>
    </dgm:pt>
    <dgm:pt modelId="{E69BAF77-0D35-411A-B918-6DB3B95BCC10}" type="parTrans" cxnId="{A85F99F9-24D0-4BA5-A9B9-F2964FD39F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F8191E8-AF81-41DF-BEEE-F98A3E1BC967}" type="sibTrans" cxnId="{A85F99F9-24D0-4BA5-A9B9-F2964FD39F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E37EFCC-6601-41D4-89D7-A73CDC480947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room</a:t>
          </a:r>
        </a:p>
      </dgm:t>
    </dgm:pt>
    <dgm:pt modelId="{E337E3D7-9CF3-4330-8B50-B99029AE877B}" type="parTrans" cxnId="{BF959C55-27B0-4F56-A5A7-9321543FCA7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D6E0919-D3C9-4CF1-B850-891D069A460D}" type="sibTrans" cxnId="{BF959C55-27B0-4F56-A5A7-9321543FCA7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5408AD6-CDA6-4E35-AC2C-942DC0E1DF7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face</a:t>
          </a:r>
        </a:p>
      </dgm:t>
    </dgm:pt>
    <dgm:pt modelId="{5C35E36B-95A3-43FA-BFF5-A46A12CE1D3A}" type="parTrans" cxnId="{A8D725ED-48A2-4164-AD06-FE60F2796F5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9E59248-6549-49A3-84F6-13A5D75B76FF}" type="sibTrans" cxnId="{A8D725ED-48A2-4164-AD06-FE60F2796F5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0316873-A970-44C4-8B48-F0DC5AF1800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girl</a:t>
          </a:r>
        </a:p>
      </dgm:t>
    </dgm:pt>
    <dgm:pt modelId="{39EFA2DB-6FDD-431A-911E-83F2A33F4AB3}" type="parTrans" cxnId="{1B26C2D9-0705-4DA7-8D29-A40FC005628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AB0FCF9-3F4A-42FC-AAEE-1DF180084511}" type="sibTrans" cxnId="{1B26C2D9-0705-4DA7-8D29-A40FC005628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19D7D56-71D5-48A4-999A-2F779423533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door</a:t>
          </a:r>
        </a:p>
      </dgm:t>
    </dgm:pt>
    <dgm:pt modelId="{00D1F13C-4FA5-427B-96EA-347F753ACD9F}" type="parTrans" cxnId="{DE1A5E1D-381C-4A28-B1AA-7277A301EF8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F0577B2-1CC2-4F51-90EF-2E17EE573F8F}" type="sibTrans" cxnId="{DE1A5E1D-381C-4A28-B1AA-7277A301EF8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1E3FD12-DE8E-4ECC-B602-0F8C2308D9A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woman</a:t>
          </a:r>
        </a:p>
      </dgm:t>
    </dgm:pt>
    <dgm:pt modelId="{DC4484A4-CDF7-4733-885A-DF11A4566C34}" type="parTrans" cxnId="{000982C0-D078-4256-A254-F378867AD92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BF889B2-AD28-4B77-81AE-28BD741DFB63}" type="sibTrans" cxnId="{000982C0-D078-4256-A254-F378867AD92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B8EE9DD-0BF4-4D7B-A372-D6B034DFB9B3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friend</a:t>
          </a:r>
        </a:p>
      </dgm:t>
    </dgm:pt>
    <dgm:pt modelId="{E4C7AF42-DA21-4B52-87BB-92AF6DE97983}" type="parTrans" cxnId="{79DE415A-8B13-4050-9DE8-B4918EBFE75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FF48BFB-1ACF-42CC-B549-8451E49246E0}" type="sibTrans" cxnId="{79DE415A-8B13-4050-9DE8-B4918EBFE75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8486BFE-63AB-4E1A-B04C-3086F4C0685A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mother</a:t>
          </a:r>
        </a:p>
      </dgm:t>
    </dgm:pt>
    <dgm:pt modelId="{30D27528-7BAF-424C-B723-35E9B17E2AAA}" type="parTrans" cxnId="{CAB0E229-71DE-4013-A4CD-912CFF2C70A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3D6FCA8-6E70-42C8-9337-471DAE9EE3BC}" type="sibTrans" cxnId="{CAB0E229-71DE-4013-A4CD-912CFF2C70A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210A678-6712-4FDA-8374-3F5642889B2F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gentleman</a:t>
          </a:r>
        </a:p>
      </dgm:t>
    </dgm:pt>
    <dgm:pt modelId="{D9AD2BE3-F35C-4DF0-BBA7-F1AE40B7DF38}" type="parTrans" cxnId="{8C979382-84C9-494E-8EE7-E81BBEE238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200BA92-DDF8-4F3D-8A63-991A5FED9F68}" type="sibTrans" cxnId="{8C979382-84C9-494E-8EE7-E81BBEE238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3CD0889-B87B-432F-A06A-565EFEEE129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table</a:t>
          </a:r>
        </a:p>
      </dgm:t>
    </dgm:pt>
    <dgm:pt modelId="{1B3D0E78-6E68-4FC7-ABA6-345B4DF0794F}" type="parTrans" cxnId="{C03E0EE9-D8D6-4A8D-BF2D-01507479083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D9FC66A-8950-4CCE-ABE4-D5AD35A26A6B}" type="sibTrans" cxnId="{C03E0EE9-D8D6-4A8D-BF2D-01507479083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0ADF0B3-30BD-4033-8B70-C4B7C66C3740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voice</a:t>
          </a:r>
        </a:p>
      </dgm:t>
    </dgm:pt>
    <dgm:pt modelId="{BC14E0BC-ACC3-4C6A-A625-726F7C67F3A8}" type="parTrans" cxnId="{50233DEF-4976-4034-A4AA-EC0316A983A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4F3324B-4F3F-4B59-ADBB-E293315D359D}" type="sibTrans" cxnId="{50233DEF-4976-4034-A4AA-EC0316A983A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F5CD545-67C4-46BA-A803-C309A0203D00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Man &amp; State</a:t>
          </a:r>
        </a:p>
      </dgm:t>
    </dgm:pt>
    <dgm:pt modelId="{9B52D61C-A283-41FE-9A5E-60D887DDF6A8}" type="parTrans" cxnId="{B3998D61-3825-43A3-8742-146498732B5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6864F00-E782-49B8-847A-938D2A231D21}" type="sibTrans" cxnId="{B3998D61-3825-43A3-8742-146498732B5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30444C4-44D2-4355-976F-E2CA36AF6C17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state</a:t>
          </a:r>
        </a:p>
      </dgm:t>
    </dgm:pt>
    <dgm:pt modelId="{CD907633-B877-43A0-9F7B-7A6346682A8B}" type="parTrans" cxnId="{2DA86AAC-EBFF-4ACC-AF8F-AFAEAB3454F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4CFE53B-2CBA-4AA2-B866-05425EEEED9F}" type="sibTrans" cxnId="{2DA86AAC-EBFF-4ACC-AF8F-AFAEAB3454F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6D6FE6D-A258-489A-9002-5576B30FE990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power</a:t>
          </a:r>
        </a:p>
      </dgm:t>
    </dgm:pt>
    <dgm:pt modelId="{C059243C-D41E-4115-A444-578D4CEABDBA}" type="parTrans" cxnId="{A57E9AA4-DBAE-46B8-8784-68BE618EF9C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7036FBA-87F5-4F1B-BD43-37B6686DFDDE}" type="sibTrans" cxnId="{A57E9AA4-DBAE-46B8-8784-68BE618EF9C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85165B4-BCAD-4BE6-BEDE-FE31AA0444A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law</a:t>
          </a:r>
        </a:p>
      </dgm:t>
    </dgm:pt>
    <dgm:pt modelId="{990617AC-1092-47E9-A173-41F3C4A59255}" type="parTrans" cxnId="{5C6C40F1-70C1-4E78-BCF3-B91B52875FC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BE6D475D-7494-46DD-B7B0-CBE7729EC840}" type="sibTrans" cxnId="{5C6C40F1-70C1-4E78-BCF3-B91B52875FC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6439573-CF94-431E-8092-36BBA8220B84}">
      <dgm:prSet phldrT="[Text]" custT="1"/>
      <dgm:spPr/>
      <dgm:t>
        <a:bodyPr/>
        <a:lstStyle/>
        <a:p>
          <a:r>
            <a:rPr lang="en-US" sz="1000" dirty="0">
              <a:latin typeface="Old English Text MT" panose="03040902040508030806" pitchFamily="66" charset="0"/>
            </a:rPr>
            <a:t>government</a:t>
          </a:r>
        </a:p>
      </dgm:t>
    </dgm:pt>
    <dgm:pt modelId="{0161D98D-72B1-4737-9A7E-D4CE823F2D66}" type="parTrans" cxnId="{1A9BA5B7-D111-43A5-BA4A-E2D88981FBA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3479B62-82B5-4B2D-BB22-B3199BC3AAED}" type="sibTrans" cxnId="{1A9BA5B7-D111-43A5-BA4A-E2D88981FBA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E8818EA-41EC-4D09-9B27-D9FFACE7F08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case</a:t>
          </a:r>
        </a:p>
      </dgm:t>
    </dgm:pt>
    <dgm:pt modelId="{AAD31208-8B9D-4A32-96C4-24F46607735E}" type="parTrans" cxnId="{B8823D69-D54E-418D-9B44-188E275064C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088832D-53C8-4D26-BEAC-903B86D6DAA7}" type="sibTrans" cxnId="{B8823D69-D54E-418D-9B44-188E275064C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2C80F76-0147-4970-A604-F2251340B33A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person</a:t>
          </a:r>
        </a:p>
      </dgm:t>
    </dgm:pt>
    <dgm:pt modelId="{DF6049B2-8B5E-488F-B82C-17F0BC9ED2D6}" type="parTrans" cxnId="{D8A3E389-7B75-4A61-AA53-E21ED73B39E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B96A3F2-0C2E-441F-A058-E0280CBD306E}" type="sibTrans" cxnId="{D8A3E389-7B75-4A61-AA53-E21ED73B39E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81F8340-1B36-4EB5-8B2C-58A302641D8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subject</a:t>
          </a:r>
        </a:p>
      </dgm:t>
    </dgm:pt>
    <dgm:pt modelId="{9B298BA5-9E19-47CF-8CBC-80B81D465941}" type="parTrans" cxnId="{DE08F8B2-C61F-48BD-BD8F-5EC93E1565D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CAC5BCA-9098-4C99-BFAE-8C3CF2096CE9}" type="sibTrans" cxnId="{DE08F8B2-C61F-48BD-BD8F-5EC93E1565D8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8187938-335A-4B4B-9D4F-DF6E4328F04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nature</a:t>
          </a:r>
        </a:p>
      </dgm:t>
    </dgm:pt>
    <dgm:pt modelId="{31B828EE-06BF-4899-9E7A-ED21F21CB3D9}" type="parTrans" cxnId="{9558A0E5-3ECB-4912-8BA3-FB0E44A59F4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FC517A3-E109-4DAD-984B-414C951C8737}" type="sibTrans" cxnId="{9558A0E5-3ECB-4912-8BA3-FB0E44A59F4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9879521-7A31-4B48-8011-3F253C6AE81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opinion</a:t>
          </a:r>
        </a:p>
      </dgm:t>
    </dgm:pt>
    <dgm:pt modelId="{CC3AA823-46DE-4E21-84F8-314551A316C8}" type="parTrans" cxnId="{F9C9FFF1-40D3-4234-931F-2A67430AACC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17C180A-BAD9-4809-B0B8-47976C8932E9}" type="sibTrans" cxnId="{F9C9FFF1-40D3-4234-931F-2A67430AACC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B0EC34D-FF06-4AB4-BA88-EC3E6A3B0EF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question</a:t>
          </a:r>
        </a:p>
      </dgm:t>
    </dgm:pt>
    <dgm:pt modelId="{7B3EFECC-81A8-4F71-8F42-ED8A751A5412}" type="parTrans" cxnId="{6F7CA4C3-E417-4671-A33B-E4C487FEB1C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DEA4D3F-E503-4023-9010-00CCBF50309A}" type="sibTrans" cxnId="{6F7CA4C3-E417-4671-A33B-E4C487FEB1C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A238CDE-D5F2-4917-9469-967153B6BC61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Family </a:t>
          </a:r>
        </a:p>
      </dgm:t>
    </dgm:pt>
    <dgm:pt modelId="{C614748B-19DA-47CE-B09A-06D41415B7E2}" type="parTrans" cxnId="{C901C22F-1648-4170-8C88-33AA053A4D1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DF6DCDD-5714-4CDE-9A36-0F587265B1E9}" type="sibTrans" cxnId="{C901C22F-1648-4170-8C88-33AA053A4D1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34BB904-6FDB-49AB-A8FE-34D09962DC9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father</a:t>
          </a:r>
        </a:p>
      </dgm:t>
    </dgm:pt>
    <dgm:pt modelId="{C7917BC9-2AA8-4AD0-82D1-D11CE200B5DD}" type="parTrans" cxnId="{8DF1FF1C-3C4B-4C15-915E-BF198AB15B4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BE9BCF3-3FDD-41E2-9178-BF7DFAE60F3A}" type="sibTrans" cxnId="{8DF1FF1C-3C4B-4C15-915E-BF198AB15B45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101F240-C46B-453A-81C6-3F2BD485051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woman</a:t>
          </a:r>
        </a:p>
      </dgm:t>
    </dgm:pt>
    <dgm:pt modelId="{17A99697-1A6B-4DB4-9FF1-F60C138E0F91}" type="parTrans" cxnId="{75DB744A-C373-4778-8BEC-18C22DF4D09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B5E6083-DE57-40C3-A03F-A0BC9322E7D3}" type="sibTrans" cxnId="{75DB744A-C373-4778-8BEC-18C22DF4D09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FD3209D-D436-46EC-86D4-B3202AD0CED7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wife</a:t>
          </a:r>
        </a:p>
      </dgm:t>
    </dgm:pt>
    <dgm:pt modelId="{24B2832F-F3C6-49D7-A3FB-D780C4137327}" type="parTrans" cxnId="{67F6BD28-9513-4423-9409-91C3040E80D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3537AC1-C9D7-452F-9504-31CA7DF292B2}" type="sibTrans" cxnId="{67F6BD28-9513-4423-9409-91C3040E80D3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9C3B276-A40B-4F71-872F-38381A0CDCC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child</a:t>
          </a:r>
        </a:p>
      </dgm:t>
    </dgm:pt>
    <dgm:pt modelId="{8F775A70-326F-4726-8E87-8B6182C8091A}" type="parTrans" cxnId="{29FDB217-C7EF-4AC6-8921-884F0AB842D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7DA62D7-E3DE-451A-B711-F6BC1BAE8288}" type="sibTrans" cxnId="{29FDB217-C7EF-4AC6-8921-884F0AB842D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670F103-B2D4-4025-8E2E-A6FA61DE182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brother</a:t>
          </a:r>
        </a:p>
      </dgm:t>
    </dgm:pt>
    <dgm:pt modelId="{6A59E843-C808-4B91-8A4D-19FB0D0FAB40}" type="parTrans" cxnId="{938E990C-06CF-40AD-9634-F289E2A2CBC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B8AA3F4-804D-445A-AAB1-91FB487B22CE}" type="sibTrans" cxnId="{938E990C-06CF-40AD-9634-F289E2A2CBC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A7B9279-E78F-426A-A96D-A700E2FBCA99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mother</a:t>
          </a:r>
        </a:p>
      </dgm:t>
    </dgm:pt>
    <dgm:pt modelId="{C66BE0BB-2F6A-4B15-BC1C-9D3AD3C7162E}" type="parTrans" cxnId="{6F4FFBE4-83CE-4556-8C7A-4A4C96595C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9588E3C-3A37-4FC0-855B-6D6FBADC6FB5}" type="sibTrans" cxnId="{6F4FFBE4-83CE-4556-8C7A-4A4C96595C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4CD10E8-A358-4531-9514-2EB367FD61E5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year</a:t>
          </a:r>
        </a:p>
      </dgm:t>
    </dgm:pt>
    <dgm:pt modelId="{957017D2-86B5-4DCD-85C1-24ED555FE84F}" type="parTrans" cxnId="{7D83E505-05BA-4E35-B0CA-A7B068ADB1D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F9863AC-DD8B-4163-A6A4-642D1F95B2CB}" type="sibTrans" cxnId="{7D83E505-05BA-4E35-B0CA-A7B068ADB1D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84FCA9B-73FB-4D9A-B232-1AFBFD465C1A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daughter</a:t>
          </a:r>
        </a:p>
      </dgm:t>
    </dgm:pt>
    <dgm:pt modelId="{016C8E90-AA8D-461E-97F0-C256CB06B726}" type="parTrans" cxnId="{23B3EAC6-89F7-43A9-9AB4-D8B0D640828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930728BC-54F9-4346-96D8-E6E334DF162E}" type="sibTrans" cxnId="{23B3EAC6-89F7-43A9-9AB4-D8B0D640828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C3AB25F-72AB-4C39-9A1B-30BD1332525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master</a:t>
          </a:r>
        </a:p>
      </dgm:t>
    </dgm:pt>
    <dgm:pt modelId="{1EC62EBA-CFF3-4F5B-B92C-444301CA5D81}" type="parTrans" cxnId="{C91748C1-8F26-40D7-BB27-923EF93C37D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BC75145-5EF2-4119-ACA9-F3680E46FFAB}" type="sibTrans" cxnId="{C91748C1-8F26-40D7-BB27-923EF93C37D2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8674D8E-8C27-4E9C-9029-EFAE213D084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family</a:t>
          </a:r>
        </a:p>
      </dgm:t>
    </dgm:pt>
    <dgm:pt modelId="{FF739764-84F6-468E-9D59-14F70987D499}" type="parTrans" cxnId="{BEAE10E3-50A7-4CAE-8DD0-B2A6A831195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25DE884-675E-4C19-B348-017DC2C4C29D}" type="sibTrans" cxnId="{BEAE10E3-50A7-4CAE-8DD0-B2A6A831195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E4B320D-2990-48E6-AE0F-945D6BA1D96C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19</a:t>
          </a:r>
          <a:r>
            <a:rPr lang="en-US" sz="1600" baseline="30000" dirty="0">
              <a:latin typeface="Old English Text MT" panose="03040902040508030806" pitchFamily="66" charset="0"/>
            </a:rPr>
            <a:t>th</a:t>
          </a:r>
          <a:r>
            <a:rPr lang="en-US" sz="1600" dirty="0">
              <a:latin typeface="Old English Text MT" panose="03040902040508030806" pitchFamily="66" charset="0"/>
            </a:rPr>
            <a:t> c. Landed Living</a:t>
          </a:r>
        </a:p>
      </dgm:t>
    </dgm:pt>
    <dgm:pt modelId="{EFEE3D6C-8EF4-4D94-91AF-F1BEFCB29095}" type="parTrans" cxnId="{087445DD-1164-477C-8FD5-9B602F566D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50800F4A-E34A-4D09-A411-841304E5C992}" type="sibTrans" cxnId="{087445DD-1164-477C-8FD5-9B602F566D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8986626-0BEA-46EF-9E0D-4410878DB10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night</a:t>
          </a:r>
        </a:p>
      </dgm:t>
    </dgm:pt>
    <dgm:pt modelId="{7A9B3A87-B675-45AB-95B7-972D98878DEE}" type="parTrans" cxnId="{C617176F-9A2B-4518-B75F-C94CE742624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43484969-7BD8-49D5-B1EB-4A7AEA8FB9DA}" type="sibTrans" cxnId="{C617176F-9A2B-4518-B75F-C94CE742624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0C5F41F-9B4C-407B-B426-BF9922AB8A0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boy</a:t>
          </a:r>
        </a:p>
      </dgm:t>
    </dgm:pt>
    <dgm:pt modelId="{A91ACCF6-CA9B-49E2-896F-40AA20AEB5CD}" type="parTrans" cxnId="{20BFA197-6B3B-43B6-AFF4-9322A2323AF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FD3C7574-9CD3-4FFE-AE3D-8B040742D727}" type="sibTrans" cxnId="{20BFA197-6B3B-43B6-AFF4-9322A2323AF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89909F4-5981-4198-B976-285F9543B830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door</a:t>
          </a:r>
        </a:p>
      </dgm:t>
    </dgm:pt>
    <dgm:pt modelId="{34F61A75-B9AE-4E3C-B096-E7FBD2AB392D}" type="parTrans" cxnId="{FC1F3810-BE18-4827-B6A5-E53DE5D5234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ED97F34-7527-4A04-84F4-F62694C98A52}" type="sibTrans" cxnId="{FC1F3810-BE18-4827-B6A5-E53DE5D5234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72D44C3-BA24-4045-BB65-6A1B1337E5F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arm</a:t>
          </a:r>
        </a:p>
      </dgm:t>
    </dgm:pt>
    <dgm:pt modelId="{A9A16729-C7FE-447A-B101-5667A3A4E14E}" type="parTrans" cxnId="{4B152EB8-527C-4D7C-A700-00D5404E6D2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B84971D-4C38-4D4A-B2E9-F15F2ED0FC6C}" type="sibTrans" cxnId="{4B152EB8-527C-4D7C-A700-00D5404E6D2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1AE11B9-2E25-484B-9286-431221D36D2B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side</a:t>
          </a:r>
        </a:p>
      </dgm:t>
    </dgm:pt>
    <dgm:pt modelId="{27AFFEE7-F121-4233-ADEB-E29EE511D770}" type="parTrans" cxnId="{EB5E315E-F1AC-4D31-8D6C-A553A1BC5A5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E317F4D-4D58-4CFE-828C-3F86044B9059}" type="sibTrans" cxnId="{EB5E315E-F1AC-4D31-8D6C-A553A1BC5A5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4943E0E-5CA2-43F9-B35C-4B1CEB1B5E52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round</a:t>
          </a:r>
        </a:p>
      </dgm:t>
    </dgm:pt>
    <dgm:pt modelId="{B5DAD08A-F87D-47F0-A272-8E9A7841747B}" type="parTrans" cxnId="{5080232B-C171-49C6-8D27-51673296AA2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254E1A6-63BF-4A29-B24A-C619F2D04868}" type="sibTrans" cxnId="{5080232B-C171-49C6-8D27-51673296AA21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B46F907-C9C5-4B3E-9E73-725D9F20E3E7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foot</a:t>
          </a:r>
        </a:p>
      </dgm:t>
    </dgm:pt>
    <dgm:pt modelId="{CF9DE769-3B7E-4A1A-AE66-6C5F2A037E78}" type="parTrans" cxnId="{8EEC55C9-4456-4194-886F-4788BDDFE7F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3EA6D32-4AB1-4E4A-900C-E50197360D91}" type="sibTrans" cxnId="{8EEC55C9-4456-4194-886F-4788BDDFE7F6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62F399C-AE28-4856-B5A7-AC31BACFDAD1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light</a:t>
          </a:r>
        </a:p>
      </dgm:t>
    </dgm:pt>
    <dgm:pt modelId="{DC923297-A609-4BE3-BD8D-37952D007C90}" type="parTrans" cxnId="{2626567B-F903-432E-AF19-8F7A6639B9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C3BB21F-7858-4620-8103-BD2C908CB1BB}" type="sibTrans" cxnId="{2626567B-F903-432E-AF19-8F7A6639B9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3DC14C8-0BFC-4149-BFCE-E91B5D64246B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bed</a:t>
          </a:r>
        </a:p>
      </dgm:t>
    </dgm:pt>
    <dgm:pt modelId="{33E3AF6F-BB2A-4346-8723-B5A337A5E61F}" type="parTrans" cxnId="{2D3BA958-E30B-4A91-9B5A-276C732851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EFCFE00-A0DA-4FBB-955A-DF456E200E5B}" type="sibTrans" cxnId="{2D3BA958-E30B-4A91-9B5A-276C7328518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A1349D5-6F6B-42A5-B50D-E6023B483EA4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street</a:t>
          </a:r>
        </a:p>
      </dgm:t>
    </dgm:pt>
    <dgm:pt modelId="{98DB3E01-F4B2-4375-B39E-300D12C86B87}" type="parTrans" cxnId="{95431AC9-AA96-4D40-BBC1-5DFC4B2958C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E59111E-DD53-4740-B374-3E1B8AF6B7AB}" type="sibTrans" cxnId="{95431AC9-AA96-4D40-BBC1-5DFC4B2958CF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A591422-B2E4-43E3-9324-59A92F29D479}">
      <dgm:prSet phldrT="[Text]" custT="1"/>
      <dgm:spPr/>
      <dgm:t>
        <a:bodyPr/>
        <a:lstStyle/>
        <a:p>
          <a:r>
            <a:rPr lang="en-US" sz="1600" dirty="0">
              <a:latin typeface="Old English Text MT" panose="03040902040508030806" pitchFamily="66" charset="0"/>
            </a:rPr>
            <a:t>God &amp; the All-After</a:t>
          </a:r>
        </a:p>
      </dgm:t>
    </dgm:pt>
    <dgm:pt modelId="{11B78612-0C17-40B8-BD59-7BE4FBB6DF93}" type="parTrans" cxnId="{733FAC20-C70C-4D44-8101-29A41A4F46E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0BC9594-7A8C-4496-8F7F-902C730AE738}" type="sibTrans" cxnId="{733FAC20-C70C-4D44-8101-29A41A4F46E4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A38FBD9-1B29-4ECC-87A2-1F7848052997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god</a:t>
          </a:r>
        </a:p>
      </dgm:t>
    </dgm:pt>
    <dgm:pt modelId="{C611AB75-970C-4C29-8C49-04CBFB008F0D}" type="parTrans" cxnId="{CA3260F7-D445-421D-867F-FD4C7582DCA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D555BE58-551B-473E-814A-4CE8677CFC62}" type="sibTrans" cxnId="{CA3260F7-D445-421D-867F-FD4C7582DCA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F1D66E3-DB43-4F5F-980C-2219EFF5334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soul</a:t>
          </a:r>
        </a:p>
      </dgm:t>
    </dgm:pt>
    <dgm:pt modelId="{577EC416-0F42-485B-BCD2-C8B3FAE299AD}" type="parTrans" cxnId="{99DDAFF1-DB41-4030-B4B5-7F2FB93BACD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66478C9-1220-4075-90BE-5CE4688E9D85}" type="sibTrans" cxnId="{99DDAFF1-DB41-4030-B4B5-7F2FB93BACDC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D3C9719-0FEB-4B46-8B4A-84E2605BA5B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world</a:t>
          </a:r>
        </a:p>
      </dgm:t>
    </dgm:pt>
    <dgm:pt modelId="{E8EA76BF-37DB-4985-84A9-32F1BDC361EA}" type="parTrans" cxnId="{E17520D0-01A5-438E-B3DD-B1076DB30C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3ADECC4-9197-4AA6-8B87-C4BE54027340}" type="sibTrans" cxnId="{E17520D0-01A5-438E-B3DD-B1076DB30CE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469A9E2-2025-4D4D-9B5D-0683CDB3BA66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heaven</a:t>
          </a:r>
        </a:p>
      </dgm:t>
    </dgm:pt>
    <dgm:pt modelId="{516B01A4-02AD-4EC5-A9DA-EACE3D1C4D43}" type="parTrans" cxnId="{B2CB542E-244D-43C1-8AFA-6C5A9FC1B37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3C739B27-9E2A-4E8D-BEEA-C5B5E8B3D404}" type="sibTrans" cxnId="{B2CB542E-244D-43C1-8AFA-6C5A9FC1B37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7BB4A2B8-B3DF-44EE-BE56-5065D769EA4A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death</a:t>
          </a:r>
        </a:p>
      </dgm:t>
    </dgm:pt>
    <dgm:pt modelId="{F63B27BD-B84F-41D4-86F0-2C9A92237DF3}" type="parTrans" cxnId="{ADC61E33-27E1-47AB-90F1-146DFC955B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1987046B-F371-4695-AA4A-FF1E48555B29}" type="sibTrans" cxnId="{ADC61E33-27E1-47AB-90F1-146DFC955BBB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81BAE7BC-E10F-4C27-83B1-B618BDB39A10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spirit</a:t>
          </a:r>
        </a:p>
      </dgm:t>
    </dgm:pt>
    <dgm:pt modelId="{E0838717-63F4-4B63-AE54-B16D88F0DD29}" type="parTrans" cxnId="{B47C1055-2E11-4BDB-B597-7C6F05C2135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EDA8B297-C7B9-446B-87CE-4616B9A56F74}" type="sibTrans" cxnId="{B47C1055-2E11-4BDB-B597-7C6F05C21357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639EF713-F958-4C8E-B8FA-616BFD2A0A9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earth</a:t>
          </a:r>
        </a:p>
      </dgm:t>
    </dgm:pt>
    <dgm:pt modelId="{D5E61504-5791-42CC-A3B2-E07C21E39233}" type="parTrans" cxnId="{F781904C-5C66-4F8D-81D2-48524B7466F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1D495B6-5444-4013-8AE0-8ACFFB44173A}" type="sibTrans" cxnId="{F781904C-5C66-4F8D-81D2-48524B7466FD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E87E90E-1580-444D-9566-2BA55699A2CC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friend</a:t>
          </a:r>
        </a:p>
      </dgm:t>
    </dgm:pt>
    <dgm:pt modelId="{0349208F-6129-48B4-A4D6-62F73B45FAB5}" type="parTrans" cxnId="{30BC4255-AC32-438E-AD6E-81CFB32CA4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A6FF6440-4293-4C62-9EF0-D97BAA9A3F90}" type="sibTrans" cxnId="{30BC4255-AC32-438E-AD6E-81CFB32CA419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DCED0B1-CBA5-4BD1-A8EF-7B1B257D70CE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truth</a:t>
          </a:r>
        </a:p>
      </dgm:t>
    </dgm:pt>
    <dgm:pt modelId="{AA87C52D-48F3-4AA1-B59C-98A4C807360C}" type="parTrans" cxnId="{D8403A9B-C87F-48D3-8DEF-7585C360DFB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2CE679BD-4F94-4BFB-970E-7434BE31217A}" type="sibTrans" cxnId="{D8403A9B-C87F-48D3-8DEF-7585C360DFBE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6AF0654-4CD0-451A-9B18-C96F8691D2A8}">
      <dgm:prSet phldrT="[Text]" custT="1"/>
      <dgm:spPr/>
      <dgm:t>
        <a:bodyPr/>
        <a:lstStyle/>
        <a:p>
          <a:r>
            <a:rPr lang="en-US" sz="1200" dirty="0">
              <a:latin typeface="Old English Text MT" panose="03040902040508030806" pitchFamily="66" charset="0"/>
            </a:rPr>
            <a:t>body</a:t>
          </a:r>
        </a:p>
      </dgm:t>
    </dgm:pt>
    <dgm:pt modelId="{D8C0A386-B69B-41CA-AB79-206618C4E200}" type="parTrans" cxnId="{BF836BE1-B66A-47EE-980F-691E4EDC53E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0220962F-789F-43D9-8ABC-487A827E507B}" type="sibTrans" cxnId="{BF836BE1-B66A-47EE-980F-691E4EDC53E0}">
      <dgm:prSet/>
      <dgm:spPr/>
      <dgm:t>
        <a:bodyPr/>
        <a:lstStyle/>
        <a:p>
          <a:endParaRPr lang="en-US" sz="4000">
            <a:latin typeface="Old English Text MT" panose="03040902040508030806" pitchFamily="66" charset="0"/>
          </a:endParaRPr>
        </a:p>
      </dgm:t>
    </dgm:pt>
    <dgm:pt modelId="{C5EFD261-8782-4949-8006-1077CC9A7E51}" type="pres">
      <dgm:prSet presAssocID="{FC0F8DCD-BF8B-4FBA-A918-9F0610035242}" presName="theList" presStyleCnt="0">
        <dgm:presLayoutVars>
          <dgm:dir/>
          <dgm:animLvl val="lvl"/>
          <dgm:resizeHandles val="exact"/>
        </dgm:presLayoutVars>
      </dgm:prSet>
      <dgm:spPr/>
    </dgm:pt>
    <dgm:pt modelId="{4DD497AB-3D72-479C-A796-331B75457C91}" type="pres">
      <dgm:prSet presAssocID="{5F6BC59F-B89A-4CFA-B7F1-BE8BE4E32B6A}" presName="compNode" presStyleCnt="0"/>
      <dgm:spPr/>
    </dgm:pt>
    <dgm:pt modelId="{6858DAAA-A60F-4717-B67E-8D4A020257C2}" type="pres">
      <dgm:prSet presAssocID="{5F6BC59F-B89A-4CFA-B7F1-BE8BE4E32B6A}" presName="aNode" presStyleLbl="bgShp" presStyleIdx="0" presStyleCnt="9"/>
      <dgm:spPr/>
    </dgm:pt>
    <dgm:pt modelId="{58720347-A751-4E1C-8CC0-1DD30F415270}" type="pres">
      <dgm:prSet presAssocID="{5F6BC59F-B89A-4CFA-B7F1-BE8BE4E32B6A}" presName="textNode" presStyleLbl="bgShp" presStyleIdx="0" presStyleCnt="9"/>
      <dgm:spPr/>
    </dgm:pt>
    <dgm:pt modelId="{D4FC7D02-9227-43B1-9D07-938853DDB011}" type="pres">
      <dgm:prSet presAssocID="{5F6BC59F-B89A-4CFA-B7F1-BE8BE4E32B6A}" presName="compChildNode" presStyleCnt="0"/>
      <dgm:spPr/>
    </dgm:pt>
    <dgm:pt modelId="{7AF16527-97B3-4DF2-A7B2-1745C70E83F9}" type="pres">
      <dgm:prSet presAssocID="{5F6BC59F-B89A-4CFA-B7F1-BE8BE4E32B6A}" presName="theInnerList" presStyleCnt="0"/>
      <dgm:spPr/>
    </dgm:pt>
    <dgm:pt modelId="{7F9A270D-2ABB-4E2C-85C0-73ACF5391C5D}" type="pres">
      <dgm:prSet presAssocID="{82DF28B6-BFED-4020-8549-F1B264A8C8CF}" presName="childNode" presStyleLbl="node1" presStyleIdx="0" presStyleCnt="90">
        <dgm:presLayoutVars>
          <dgm:bulletEnabled val="1"/>
        </dgm:presLayoutVars>
      </dgm:prSet>
      <dgm:spPr/>
    </dgm:pt>
    <dgm:pt modelId="{0FE80D1D-F0BF-4DEB-954F-E77772A37B71}" type="pres">
      <dgm:prSet presAssocID="{82DF28B6-BFED-4020-8549-F1B264A8C8CF}" presName="aSpace2" presStyleCnt="0"/>
      <dgm:spPr/>
    </dgm:pt>
    <dgm:pt modelId="{39C22C25-5D8A-48CE-AE7B-897FE766507B}" type="pres">
      <dgm:prSet presAssocID="{3616B10B-361D-43AD-83C7-75179E53DF36}" presName="childNode" presStyleLbl="node1" presStyleIdx="1" presStyleCnt="90">
        <dgm:presLayoutVars>
          <dgm:bulletEnabled val="1"/>
        </dgm:presLayoutVars>
      </dgm:prSet>
      <dgm:spPr/>
    </dgm:pt>
    <dgm:pt modelId="{FFB7CF83-7E50-4400-9291-BEFC66A1A7C0}" type="pres">
      <dgm:prSet presAssocID="{3616B10B-361D-43AD-83C7-75179E53DF36}" presName="aSpace2" presStyleCnt="0"/>
      <dgm:spPr/>
    </dgm:pt>
    <dgm:pt modelId="{468B121A-AB76-4737-9A21-055E78DF6DFB}" type="pres">
      <dgm:prSet presAssocID="{4F60A29A-16AC-4CF6-BE54-1BCDC9E677A8}" presName="childNode" presStyleLbl="node1" presStyleIdx="2" presStyleCnt="90">
        <dgm:presLayoutVars>
          <dgm:bulletEnabled val="1"/>
        </dgm:presLayoutVars>
      </dgm:prSet>
      <dgm:spPr/>
    </dgm:pt>
    <dgm:pt modelId="{BB62215B-6BAD-4868-AB90-D4B8430009C7}" type="pres">
      <dgm:prSet presAssocID="{4F60A29A-16AC-4CF6-BE54-1BCDC9E677A8}" presName="aSpace2" presStyleCnt="0"/>
      <dgm:spPr/>
    </dgm:pt>
    <dgm:pt modelId="{F976728A-61A8-4574-A5F3-C4BABA5ECFE5}" type="pres">
      <dgm:prSet presAssocID="{ADC17157-6451-44E6-87E8-F1B668166FDC}" presName="childNode" presStyleLbl="node1" presStyleIdx="3" presStyleCnt="90">
        <dgm:presLayoutVars>
          <dgm:bulletEnabled val="1"/>
        </dgm:presLayoutVars>
      </dgm:prSet>
      <dgm:spPr/>
    </dgm:pt>
    <dgm:pt modelId="{4E1828F8-6C2A-487A-BAFB-0BFA3311B7E7}" type="pres">
      <dgm:prSet presAssocID="{ADC17157-6451-44E6-87E8-F1B668166FDC}" presName="aSpace2" presStyleCnt="0"/>
      <dgm:spPr/>
    </dgm:pt>
    <dgm:pt modelId="{C550726A-F2B9-4D45-830B-CD3421F89F0C}" type="pres">
      <dgm:prSet presAssocID="{C1C8D318-649A-4550-A61B-98000214A343}" presName="childNode" presStyleLbl="node1" presStyleIdx="4" presStyleCnt="90">
        <dgm:presLayoutVars>
          <dgm:bulletEnabled val="1"/>
        </dgm:presLayoutVars>
      </dgm:prSet>
      <dgm:spPr/>
    </dgm:pt>
    <dgm:pt modelId="{B76BE2DA-EAF0-40E7-8DA7-B3FC4E35CB45}" type="pres">
      <dgm:prSet presAssocID="{C1C8D318-649A-4550-A61B-98000214A343}" presName="aSpace2" presStyleCnt="0"/>
      <dgm:spPr/>
    </dgm:pt>
    <dgm:pt modelId="{A2889EEA-CDCB-4F7D-8D90-F6396B154B7D}" type="pres">
      <dgm:prSet presAssocID="{741D3FAA-8E15-4C85-81CE-ACBC0B289E1B}" presName="childNode" presStyleLbl="node1" presStyleIdx="5" presStyleCnt="90">
        <dgm:presLayoutVars>
          <dgm:bulletEnabled val="1"/>
        </dgm:presLayoutVars>
      </dgm:prSet>
      <dgm:spPr/>
    </dgm:pt>
    <dgm:pt modelId="{66A33296-DCA8-4E58-AA6B-8E36EA889DF1}" type="pres">
      <dgm:prSet presAssocID="{741D3FAA-8E15-4C85-81CE-ACBC0B289E1B}" presName="aSpace2" presStyleCnt="0"/>
      <dgm:spPr/>
    </dgm:pt>
    <dgm:pt modelId="{A8D5403A-36CC-411E-AE76-FCC502147B61}" type="pres">
      <dgm:prSet presAssocID="{E4359130-9D77-4264-A7F2-033C9ACF4784}" presName="childNode" presStyleLbl="node1" presStyleIdx="6" presStyleCnt="90">
        <dgm:presLayoutVars>
          <dgm:bulletEnabled val="1"/>
        </dgm:presLayoutVars>
      </dgm:prSet>
      <dgm:spPr/>
    </dgm:pt>
    <dgm:pt modelId="{2A1099D7-19FF-4960-B1CA-D6C1A3B65C18}" type="pres">
      <dgm:prSet presAssocID="{E4359130-9D77-4264-A7F2-033C9ACF4784}" presName="aSpace2" presStyleCnt="0"/>
      <dgm:spPr/>
    </dgm:pt>
    <dgm:pt modelId="{46ADA188-060F-4688-AFA1-F74A460C62DA}" type="pres">
      <dgm:prSet presAssocID="{DDE1BCF3-A3A5-4EB1-B964-84AA29BA9C9F}" presName="childNode" presStyleLbl="node1" presStyleIdx="7" presStyleCnt="90">
        <dgm:presLayoutVars>
          <dgm:bulletEnabled val="1"/>
        </dgm:presLayoutVars>
      </dgm:prSet>
      <dgm:spPr/>
    </dgm:pt>
    <dgm:pt modelId="{FF20F57E-44A8-4CB4-98C5-86FDCA805253}" type="pres">
      <dgm:prSet presAssocID="{DDE1BCF3-A3A5-4EB1-B964-84AA29BA9C9F}" presName="aSpace2" presStyleCnt="0"/>
      <dgm:spPr/>
    </dgm:pt>
    <dgm:pt modelId="{A057F09D-F512-4EE5-9B38-B84DCDEEBC45}" type="pres">
      <dgm:prSet presAssocID="{E046FFAB-7008-42B5-9896-C3DD721CF9BB}" presName="childNode" presStyleLbl="node1" presStyleIdx="8" presStyleCnt="90">
        <dgm:presLayoutVars>
          <dgm:bulletEnabled val="1"/>
        </dgm:presLayoutVars>
      </dgm:prSet>
      <dgm:spPr/>
    </dgm:pt>
    <dgm:pt modelId="{26306E69-BD20-4C82-83D9-059312904F37}" type="pres">
      <dgm:prSet presAssocID="{E046FFAB-7008-42B5-9896-C3DD721CF9BB}" presName="aSpace2" presStyleCnt="0"/>
      <dgm:spPr/>
    </dgm:pt>
    <dgm:pt modelId="{39C95693-06D9-4352-8BF7-F7BAA39DAC57}" type="pres">
      <dgm:prSet presAssocID="{8C25CA75-29EF-47EB-A8E3-BF2112FFDBBE}" presName="childNode" presStyleLbl="node1" presStyleIdx="9" presStyleCnt="90">
        <dgm:presLayoutVars>
          <dgm:bulletEnabled val="1"/>
        </dgm:presLayoutVars>
      </dgm:prSet>
      <dgm:spPr/>
    </dgm:pt>
    <dgm:pt modelId="{666B2CEE-9A2A-458C-9165-B15F791106CE}" type="pres">
      <dgm:prSet presAssocID="{5F6BC59F-B89A-4CFA-B7F1-BE8BE4E32B6A}" presName="aSpace" presStyleCnt="0"/>
      <dgm:spPr/>
    </dgm:pt>
    <dgm:pt modelId="{3933CE7F-6306-4764-BDA7-404A2ED15832}" type="pres">
      <dgm:prSet presAssocID="{8D1BCCDB-4A89-4454-849C-7F3AE21ADA28}" presName="compNode" presStyleCnt="0"/>
      <dgm:spPr/>
    </dgm:pt>
    <dgm:pt modelId="{067A3092-4198-4832-858F-2A984CAB3389}" type="pres">
      <dgm:prSet presAssocID="{8D1BCCDB-4A89-4454-849C-7F3AE21ADA28}" presName="aNode" presStyleLbl="bgShp" presStyleIdx="1" presStyleCnt="9"/>
      <dgm:spPr/>
    </dgm:pt>
    <dgm:pt modelId="{D1760639-7FCF-42CE-B474-4A87A21FFD34}" type="pres">
      <dgm:prSet presAssocID="{8D1BCCDB-4A89-4454-849C-7F3AE21ADA28}" presName="textNode" presStyleLbl="bgShp" presStyleIdx="1" presStyleCnt="9"/>
      <dgm:spPr/>
    </dgm:pt>
    <dgm:pt modelId="{7B89EEE6-5E7A-4B5B-83B4-C8512C543FB2}" type="pres">
      <dgm:prSet presAssocID="{8D1BCCDB-4A89-4454-849C-7F3AE21ADA28}" presName="compChildNode" presStyleCnt="0"/>
      <dgm:spPr/>
    </dgm:pt>
    <dgm:pt modelId="{8E445432-6F4A-470C-B46B-CFE02B438CA0}" type="pres">
      <dgm:prSet presAssocID="{8D1BCCDB-4A89-4454-849C-7F3AE21ADA28}" presName="theInnerList" presStyleCnt="0"/>
      <dgm:spPr/>
    </dgm:pt>
    <dgm:pt modelId="{E4852DF9-A92D-41F6-8891-EA7D6DBFB70C}" type="pres">
      <dgm:prSet presAssocID="{C899B8F4-27A5-4A2B-BFA2-6A5B8479AEF4}" presName="childNode" presStyleLbl="node1" presStyleIdx="10" presStyleCnt="90">
        <dgm:presLayoutVars>
          <dgm:bulletEnabled val="1"/>
        </dgm:presLayoutVars>
      </dgm:prSet>
      <dgm:spPr/>
    </dgm:pt>
    <dgm:pt modelId="{567E96EA-A99D-4A67-83AB-FFD6CADF732E}" type="pres">
      <dgm:prSet presAssocID="{C899B8F4-27A5-4A2B-BFA2-6A5B8479AEF4}" presName="aSpace2" presStyleCnt="0"/>
      <dgm:spPr/>
    </dgm:pt>
    <dgm:pt modelId="{E55BF1EC-8AFB-473A-84B3-B31658E15420}" type="pres">
      <dgm:prSet presAssocID="{A7AE8D5D-F11E-45BF-97F4-971AD65AB2D5}" presName="childNode" presStyleLbl="node1" presStyleIdx="11" presStyleCnt="90">
        <dgm:presLayoutVars>
          <dgm:bulletEnabled val="1"/>
        </dgm:presLayoutVars>
      </dgm:prSet>
      <dgm:spPr/>
    </dgm:pt>
    <dgm:pt modelId="{FA9F05BC-1139-4DF8-B65D-0E4563A81647}" type="pres">
      <dgm:prSet presAssocID="{A7AE8D5D-F11E-45BF-97F4-971AD65AB2D5}" presName="aSpace2" presStyleCnt="0"/>
      <dgm:spPr/>
    </dgm:pt>
    <dgm:pt modelId="{B6756CC0-5D32-4758-AB29-8278D1B67AA1}" type="pres">
      <dgm:prSet presAssocID="{3B851DE0-4D5F-4E6C-838D-C01B470D3BA6}" presName="childNode" presStyleLbl="node1" presStyleIdx="12" presStyleCnt="90">
        <dgm:presLayoutVars>
          <dgm:bulletEnabled val="1"/>
        </dgm:presLayoutVars>
      </dgm:prSet>
      <dgm:spPr/>
    </dgm:pt>
    <dgm:pt modelId="{77227826-9018-4BDB-8064-66D92F54EA73}" type="pres">
      <dgm:prSet presAssocID="{3B851DE0-4D5F-4E6C-838D-C01B470D3BA6}" presName="aSpace2" presStyleCnt="0"/>
      <dgm:spPr/>
    </dgm:pt>
    <dgm:pt modelId="{ED8508A4-4892-4B21-9AE6-584F1D36FDEC}" type="pres">
      <dgm:prSet presAssocID="{55BBD957-96C1-421B-8F00-DE80884E5F85}" presName="childNode" presStyleLbl="node1" presStyleIdx="13" presStyleCnt="90">
        <dgm:presLayoutVars>
          <dgm:bulletEnabled val="1"/>
        </dgm:presLayoutVars>
      </dgm:prSet>
      <dgm:spPr/>
    </dgm:pt>
    <dgm:pt modelId="{D035504E-2A02-41D1-B2CE-0B771FB2DDD9}" type="pres">
      <dgm:prSet presAssocID="{55BBD957-96C1-421B-8F00-DE80884E5F85}" presName="aSpace2" presStyleCnt="0"/>
      <dgm:spPr/>
    </dgm:pt>
    <dgm:pt modelId="{44B88B2D-5B7D-4B60-BAC7-753279766077}" type="pres">
      <dgm:prSet presAssocID="{BCBE7BAC-1280-4D26-BDFF-2B9AE303BCA4}" presName="childNode" presStyleLbl="node1" presStyleIdx="14" presStyleCnt="90">
        <dgm:presLayoutVars>
          <dgm:bulletEnabled val="1"/>
        </dgm:presLayoutVars>
      </dgm:prSet>
      <dgm:spPr/>
    </dgm:pt>
    <dgm:pt modelId="{7E094AD5-313D-4940-8C32-36A587DB8932}" type="pres">
      <dgm:prSet presAssocID="{BCBE7BAC-1280-4D26-BDFF-2B9AE303BCA4}" presName="aSpace2" presStyleCnt="0"/>
      <dgm:spPr/>
    </dgm:pt>
    <dgm:pt modelId="{989E20E7-21AC-4468-916F-BD92C21F8AFB}" type="pres">
      <dgm:prSet presAssocID="{C9A30500-4D7A-49D8-9989-1CED6EC85529}" presName="childNode" presStyleLbl="node1" presStyleIdx="15" presStyleCnt="90">
        <dgm:presLayoutVars>
          <dgm:bulletEnabled val="1"/>
        </dgm:presLayoutVars>
      </dgm:prSet>
      <dgm:spPr/>
    </dgm:pt>
    <dgm:pt modelId="{BFF6D38A-6B1B-4F0E-9C6E-DF3CA1DD7E2F}" type="pres">
      <dgm:prSet presAssocID="{C9A30500-4D7A-49D8-9989-1CED6EC85529}" presName="aSpace2" presStyleCnt="0"/>
      <dgm:spPr/>
    </dgm:pt>
    <dgm:pt modelId="{76AE487F-3650-46C0-912D-4784819502D9}" type="pres">
      <dgm:prSet presAssocID="{7E3B5EA9-7DC6-49ED-AF24-475FADA32E5C}" presName="childNode" presStyleLbl="node1" presStyleIdx="16" presStyleCnt="90">
        <dgm:presLayoutVars>
          <dgm:bulletEnabled val="1"/>
        </dgm:presLayoutVars>
      </dgm:prSet>
      <dgm:spPr/>
    </dgm:pt>
    <dgm:pt modelId="{F574D6BA-3B4F-4255-9EF6-EDAE3EEF2568}" type="pres">
      <dgm:prSet presAssocID="{7E3B5EA9-7DC6-49ED-AF24-475FADA32E5C}" presName="aSpace2" presStyleCnt="0"/>
      <dgm:spPr/>
    </dgm:pt>
    <dgm:pt modelId="{1C33B6E5-F6E6-45C6-936D-2F894880B200}" type="pres">
      <dgm:prSet presAssocID="{B0C06D60-337E-4AEF-9DB1-F258A6E6BE46}" presName="childNode" presStyleLbl="node1" presStyleIdx="17" presStyleCnt="90">
        <dgm:presLayoutVars>
          <dgm:bulletEnabled val="1"/>
        </dgm:presLayoutVars>
      </dgm:prSet>
      <dgm:spPr/>
    </dgm:pt>
    <dgm:pt modelId="{4365EF10-30B6-42A5-862B-52231D7D6D87}" type="pres">
      <dgm:prSet presAssocID="{B0C06D60-337E-4AEF-9DB1-F258A6E6BE46}" presName="aSpace2" presStyleCnt="0"/>
      <dgm:spPr/>
    </dgm:pt>
    <dgm:pt modelId="{1F294687-4282-4096-AB89-9FE402E91506}" type="pres">
      <dgm:prSet presAssocID="{7F73B060-EE37-48AA-8E47-34CE55E1AC9A}" presName="childNode" presStyleLbl="node1" presStyleIdx="18" presStyleCnt="90">
        <dgm:presLayoutVars>
          <dgm:bulletEnabled val="1"/>
        </dgm:presLayoutVars>
      </dgm:prSet>
      <dgm:spPr/>
    </dgm:pt>
    <dgm:pt modelId="{8F6858F8-C139-484D-8F55-5F7A73CCADFE}" type="pres">
      <dgm:prSet presAssocID="{7F73B060-EE37-48AA-8E47-34CE55E1AC9A}" presName="aSpace2" presStyleCnt="0"/>
      <dgm:spPr/>
    </dgm:pt>
    <dgm:pt modelId="{7F69BF9C-06A9-46DC-9D58-32A5274CA980}" type="pres">
      <dgm:prSet presAssocID="{2BEAA033-0B1A-49F2-A596-62B711FFC679}" presName="childNode" presStyleLbl="node1" presStyleIdx="19" presStyleCnt="90">
        <dgm:presLayoutVars>
          <dgm:bulletEnabled val="1"/>
        </dgm:presLayoutVars>
      </dgm:prSet>
      <dgm:spPr/>
    </dgm:pt>
    <dgm:pt modelId="{7985C607-E913-40E8-B6B1-1CF9CCAF3016}" type="pres">
      <dgm:prSet presAssocID="{8D1BCCDB-4A89-4454-849C-7F3AE21ADA28}" presName="aSpace" presStyleCnt="0"/>
      <dgm:spPr/>
    </dgm:pt>
    <dgm:pt modelId="{4D1EC3B4-81A2-4769-910D-1D7D83654D1C}" type="pres">
      <dgm:prSet presAssocID="{82EFB9B7-27D3-4BC6-B4EA-167153EF31E7}" presName="compNode" presStyleCnt="0"/>
      <dgm:spPr/>
    </dgm:pt>
    <dgm:pt modelId="{C7992EC8-511D-4856-97CD-547078730B95}" type="pres">
      <dgm:prSet presAssocID="{82EFB9B7-27D3-4BC6-B4EA-167153EF31E7}" presName="aNode" presStyleLbl="bgShp" presStyleIdx="2" presStyleCnt="9" custScaleX="110408"/>
      <dgm:spPr/>
    </dgm:pt>
    <dgm:pt modelId="{924D400B-DA42-4195-AB02-894262023538}" type="pres">
      <dgm:prSet presAssocID="{82EFB9B7-27D3-4BC6-B4EA-167153EF31E7}" presName="textNode" presStyleLbl="bgShp" presStyleIdx="2" presStyleCnt="9"/>
      <dgm:spPr/>
    </dgm:pt>
    <dgm:pt modelId="{675FEA9A-AC78-4B99-B40D-A078D52DD712}" type="pres">
      <dgm:prSet presAssocID="{82EFB9B7-27D3-4BC6-B4EA-167153EF31E7}" presName="compChildNode" presStyleCnt="0"/>
      <dgm:spPr/>
    </dgm:pt>
    <dgm:pt modelId="{D698C0FD-EF9C-4911-BF7E-5E5E563A8BEB}" type="pres">
      <dgm:prSet presAssocID="{82EFB9B7-27D3-4BC6-B4EA-167153EF31E7}" presName="theInnerList" presStyleCnt="0"/>
      <dgm:spPr/>
    </dgm:pt>
    <dgm:pt modelId="{44682190-6BB1-4B6D-A332-47EB5792A594}" type="pres">
      <dgm:prSet presAssocID="{E92E3895-97EF-4F02-AEEB-9C08D4BD2716}" presName="childNode" presStyleLbl="node1" presStyleIdx="20" presStyleCnt="90">
        <dgm:presLayoutVars>
          <dgm:bulletEnabled val="1"/>
        </dgm:presLayoutVars>
      </dgm:prSet>
      <dgm:spPr/>
    </dgm:pt>
    <dgm:pt modelId="{796319BA-1A2C-45E4-AEDD-4E1DD5A24402}" type="pres">
      <dgm:prSet presAssocID="{E92E3895-97EF-4F02-AEEB-9C08D4BD2716}" presName="aSpace2" presStyleCnt="0"/>
      <dgm:spPr/>
    </dgm:pt>
    <dgm:pt modelId="{C11AF8C3-8A5A-4CFF-B678-8E2E087A5D16}" type="pres">
      <dgm:prSet presAssocID="{F528AEC8-3779-40C9-A3EE-400A023F682D}" presName="childNode" presStyleLbl="node1" presStyleIdx="21" presStyleCnt="90">
        <dgm:presLayoutVars>
          <dgm:bulletEnabled val="1"/>
        </dgm:presLayoutVars>
      </dgm:prSet>
      <dgm:spPr/>
    </dgm:pt>
    <dgm:pt modelId="{348FD0C0-5C03-4D85-A142-2D8A8186960C}" type="pres">
      <dgm:prSet presAssocID="{F528AEC8-3779-40C9-A3EE-400A023F682D}" presName="aSpace2" presStyleCnt="0"/>
      <dgm:spPr/>
    </dgm:pt>
    <dgm:pt modelId="{72576E3F-9848-4299-BEB5-59752D8B44B7}" type="pres">
      <dgm:prSet presAssocID="{19452DEE-E65D-4A2A-882E-8680AFDBDC51}" presName="childNode" presStyleLbl="node1" presStyleIdx="22" presStyleCnt="90">
        <dgm:presLayoutVars>
          <dgm:bulletEnabled val="1"/>
        </dgm:presLayoutVars>
      </dgm:prSet>
      <dgm:spPr/>
    </dgm:pt>
    <dgm:pt modelId="{15337AEC-2599-4541-8CBC-C6D2E852F1FF}" type="pres">
      <dgm:prSet presAssocID="{19452DEE-E65D-4A2A-882E-8680AFDBDC51}" presName="aSpace2" presStyleCnt="0"/>
      <dgm:spPr/>
    </dgm:pt>
    <dgm:pt modelId="{7F3775B5-71FC-4898-AB28-6CD5A4BD7D09}" type="pres">
      <dgm:prSet presAssocID="{456F390F-AE9F-481C-9DBB-13CBBB9D3586}" presName="childNode" presStyleLbl="node1" presStyleIdx="23" presStyleCnt="90">
        <dgm:presLayoutVars>
          <dgm:bulletEnabled val="1"/>
        </dgm:presLayoutVars>
      </dgm:prSet>
      <dgm:spPr/>
    </dgm:pt>
    <dgm:pt modelId="{5CD35285-7BF9-4816-B542-6D7B1DA5C076}" type="pres">
      <dgm:prSet presAssocID="{456F390F-AE9F-481C-9DBB-13CBBB9D3586}" presName="aSpace2" presStyleCnt="0"/>
      <dgm:spPr/>
    </dgm:pt>
    <dgm:pt modelId="{0293AB46-6924-48C6-BECA-839A560F7DFD}" type="pres">
      <dgm:prSet presAssocID="{A71DA769-B1BA-4231-9042-D23BD81C0781}" presName="childNode" presStyleLbl="node1" presStyleIdx="24" presStyleCnt="90">
        <dgm:presLayoutVars>
          <dgm:bulletEnabled val="1"/>
        </dgm:presLayoutVars>
      </dgm:prSet>
      <dgm:spPr/>
    </dgm:pt>
    <dgm:pt modelId="{846D7E11-E6D0-4DAB-95D4-8D3DA336172F}" type="pres">
      <dgm:prSet presAssocID="{A71DA769-B1BA-4231-9042-D23BD81C0781}" presName="aSpace2" presStyleCnt="0"/>
      <dgm:spPr/>
    </dgm:pt>
    <dgm:pt modelId="{0A0A368F-CF94-4FAA-AFDA-1AA8862E81A3}" type="pres">
      <dgm:prSet presAssocID="{62FD068C-0235-4C12-8803-467C6E680639}" presName="childNode" presStyleLbl="node1" presStyleIdx="25" presStyleCnt="90">
        <dgm:presLayoutVars>
          <dgm:bulletEnabled val="1"/>
        </dgm:presLayoutVars>
      </dgm:prSet>
      <dgm:spPr/>
    </dgm:pt>
    <dgm:pt modelId="{F9557B1D-5D6C-4AE1-A626-8754DA804C65}" type="pres">
      <dgm:prSet presAssocID="{62FD068C-0235-4C12-8803-467C6E680639}" presName="aSpace2" presStyleCnt="0"/>
      <dgm:spPr/>
    </dgm:pt>
    <dgm:pt modelId="{8A9266A7-C9A3-44DB-A6E1-BC29D0EBA6AD}" type="pres">
      <dgm:prSet presAssocID="{95C335FD-68F3-4686-AA51-209D4CF4048E}" presName="childNode" presStyleLbl="node1" presStyleIdx="26" presStyleCnt="90">
        <dgm:presLayoutVars>
          <dgm:bulletEnabled val="1"/>
        </dgm:presLayoutVars>
      </dgm:prSet>
      <dgm:spPr/>
    </dgm:pt>
    <dgm:pt modelId="{DE99DD3C-E99D-495F-9EE9-4CED4675366B}" type="pres">
      <dgm:prSet presAssocID="{95C335FD-68F3-4686-AA51-209D4CF4048E}" presName="aSpace2" presStyleCnt="0"/>
      <dgm:spPr/>
    </dgm:pt>
    <dgm:pt modelId="{67EC4336-F227-4668-A95C-DD8FAE79169C}" type="pres">
      <dgm:prSet presAssocID="{5A9C44B0-C8AB-4CC7-BF59-15F8D4E26E2D}" presName="childNode" presStyleLbl="node1" presStyleIdx="27" presStyleCnt="90">
        <dgm:presLayoutVars>
          <dgm:bulletEnabled val="1"/>
        </dgm:presLayoutVars>
      </dgm:prSet>
      <dgm:spPr/>
    </dgm:pt>
    <dgm:pt modelId="{8AAA77D0-EEA6-4439-ADBE-F04BC0919EFE}" type="pres">
      <dgm:prSet presAssocID="{5A9C44B0-C8AB-4CC7-BF59-15F8D4E26E2D}" presName="aSpace2" presStyleCnt="0"/>
      <dgm:spPr/>
    </dgm:pt>
    <dgm:pt modelId="{3E35CA14-6065-488C-B15B-641A268AD531}" type="pres">
      <dgm:prSet presAssocID="{AF6136A7-C221-408F-B0F4-8DDEFFAF29B9}" presName="childNode" presStyleLbl="node1" presStyleIdx="28" presStyleCnt="90">
        <dgm:presLayoutVars>
          <dgm:bulletEnabled val="1"/>
        </dgm:presLayoutVars>
      </dgm:prSet>
      <dgm:spPr/>
    </dgm:pt>
    <dgm:pt modelId="{A8641014-8F11-45DA-BFA9-2CFA8C916640}" type="pres">
      <dgm:prSet presAssocID="{AF6136A7-C221-408F-B0F4-8DDEFFAF29B9}" presName="aSpace2" presStyleCnt="0"/>
      <dgm:spPr/>
    </dgm:pt>
    <dgm:pt modelId="{0EC4BE55-BADF-48A8-AA22-7CD1D762481E}" type="pres">
      <dgm:prSet presAssocID="{A948F6AF-E9AA-43C7-8434-D7803EE18A76}" presName="childNode" presStyleLbl="node1" presStyleIdx="29" presStyleCnt="90">
        <dgm:presLayoutVars>
          <dgm:bulletEnabled val="1"/>
        </dgm:presLayoutVars>
      </dgm:prSet>
      <dgm:spPr/>
    </dgm:pt>
    <dgm:pt modelId="{2D86AF31-E1BA-4FC4-AED4-7F65248A345D}" type="pres">
      <dgm:prSet presAssocID="{82EFB9B7-27D3-4BC6-B4EA-167153EF31E7}" presName="aSpace" presStyleCnt="0"/>
      <dgm:spPr/>
    </dgm:pt>
    <dgm:pt modelId="{D6C52394-8549-425F-9261-5967D5689E53}" type="pres">
      <dgm:prSet presAssocID="{7F997F9F-E6E7-4514-AEC3-E57EED8556A8}" presName="compNode" presStyleCnt="0"/>
      <dgm:spPr/>
    </dgm:pt>
    <dgm:pt modelId="{C6FB1113-89DC-4A66-9795-92C68217C80B}" type="pres">
      <dgm:prSet presAssocID="{7F997F9F-E6E7-4514-AEC3-E57EED8556A8}" presName="aNode" presStyleLbl="bgShp" presStyleIdx="3" presStyleCnt="9"/>
      <dgm:spPr/>
    </dgm:pt>
    <dgm:pt modelId="{02385A90-4371-4526-A4B1-4A8C4F6C7920}" type="pres">
      <dgm:prSet presAssocID="{7F997F9F-E6E7-4514-AEC3-E57EED8556A8}" presName="textNode" presStyleLbl="bgShp" presStyleIdx="3" presStyleCnt="9"/>
      <dgm:spPr/>
    </dgm:pt>
    <dgm:pt modelId="{0A4FAD10-798D-437A-ADAB-F9378CD4B147}" type="pres">
      <dgm:prSet presAssocID="{7F997F9F-E6E7-4514-AEC3-E57EED8556A8}" presName="compChildNode" presStyleCnt="0"/>
      <dgm:spPr/>
    </dgm:pt>
    <dgm:pt modelId="{927573D1-76FB-4491-BE01-E4461A373713}" type="pres">
      <dgm:prSet presAssocID="{7F997F9F-E6E7-4514-AEC3-E57EED8556A8}" presName="theInnerList" presStyleCnt="0"/>
      <dgm:spPr/>
    </dgm:pt>
    <dgm:pt modelId="{296ACF73-FBE7-495F-A586-E7E069EB8EDA}" type="pres">
      <dgm:prSet presAssocID="{02CB5DA6-CE40-4E79-A114-28D9622355F1}" presName="childNode" presStyleLbl="node1" presStyleIdx="30" presStyleCnt="90">
        <dgm:presLayoutVars>
          <dgm:bulletEnabled val="1"/>
        </dgm:presLayoutVars>
      </dgm:prSet>
      <dgm:spPr/>
    </dgm:pt>
    <dgm:pt modelId="{5F7F84DB-BA30-4450-964C-CDCF5C388237}" type="pres">
      <dgm:prSet presAssocID="{02CB5DA6-CE40-4E79-A114-28D9622355F1}" presName="aSpace2" presStyleCnt="0"/>
      <dgm:spPr/>
    </dgm:pt>
    <dgm:pt modelId="{AE3BA0C5-EB78-4879-B48F-8C569C068844}" type="pres">
      <dgm:prSet presAssocID="{E5EE021E-FE83-4A5B-9679-77E8E058D702}" presName="childNode" presStyleLbl="node1" presStyleIdx="31" presStyleCnt="90">
        <dgm:presLayoutVars>
          <dgm:bulletEnabled val="1"/>
        </dgm:presLayoutVars>
      </dgm:prSet>
      <dgm:spPr/>
    </dgm:pt>
    <dgm:pt modelId="{FEF4185B-0C4B-4519-B934-27D83DF1806D}" type="pres">
      <dgm:prSet presAssocID="{E5EE021E-FE83-4A5B-9679-77E8E058D702}" presName="aSpace2" presStyleCnt="0"/>
      <dgm:spPr/>
    </dgm:pt>
    <dgm:pt modelId="{CA3C0AB8-BF51-46C0-A5CB-0E6F328A2C27}" type="pres">
      <dgm:prSet presAssocID="{AC6D1ADB-3D75-4D7C-8DD4-23893B9C5310}" presName="childNode" presStyleLbl="node1" presStyleIdx="32" presStyleCnt="90">
        <dgm:presLayoutVars>
          <dgm:bulletEnabled val="1"/>
        </dgm:presLayoutVars>
      </dgm:prSet>
      <dgm:spPr/>
    </dgm:pt>
    <dgm:pt modelId="{3FEE66A0-DA0C-4B98-A405-5FA575D42A69}" type="pres">
      <dgm:prSet presAssocID="{AC6D1ADB-3D75-4D7C-8DD4-23893B9C5310}" presName="aSpace2" presStyleCnt="0"/>
      <dgm:spPr/>
    </dgm:pt>
    <dgm:pt modelId="{C50EAEF4-BA49-4804-82E0-69C510A79406}" type="pres">
      <dgm:prSet presAssocID="{CCA4D709-1947-4D66-B0FA-55C3699CF4DC}" presName="childNode" presStyleLbl="node1" presStyleIdx="33" presStyleCnt="90">
        <dgm:presLayoutVars>
          <dgm:bulletEnabled val="1"/>
        </dgm:presLayoutVars>
      </dgm:prSet>
      <dgm:spPr/>
    </dgm:pt>
    <dgm:pt modelId="{9C12EDAD-9ED7-40B5-82A6-3DCA86460DB4}" type="pres">
      <dgm:prSet presAssocID="{CCA4D709-1947-4D66-B0FA-55C3699CF4DC}" presName="aSpace2" presStyleCnt="0"/>
      <dgm:spPr/>
    </dgm:pt>
    <dgm:pt modelId="{5F64347E-A05E-4132-9A2E-53A5FF2EBC84}" type="pres">
      <dgm:prSet presAssocID="{0C59AE1D-0105-4713-B549-B3C815711442}" presName="childNode" presStyleLbl="node1" presStyleIdx="34" presStyleCnt="90">
        <dgm:presLayoutVars>
          <dgm:bulletEnabled val="1"/>
        </dgm:presLayoutVars>
      </dgm:prSet>
      <dgm:spPr/>
    </dgm:pt>
    <dgm:pt modelId="{DEFEDFDB-11FB-4044-9254-8B633FD2E35B}" type="pres">
      <dgm:prSet presAssocID="{0C59AE1D-0105-4713-B549-B3C815711442}" presName="aSpace2" presStyleCnt="0"/>
      <dgm:spPr/>
    </dgm:pt>
    <dgm:pt modelId="{DA44B963-D7A3-4A46-828A-A194AAFE0C93}" type="pres">
      <dgm:prSet presAssocID="{5FD772A6-A29C-4E6C-95F2-56A801E42D9E}" presName="childNode" presStyleLbl="node1" presStyleIdx="35" presStyleCnt="90">
        <dgm:presLayoutVars>
          <dgm:bulletEnabled val="1"/>
        </dgm:presLayoutVars>
      </dgm:prSet>
      <dgm:spPr/>
    </dgm:pt>
    <dgm:pt modelId="{530874CF-64AF-4536-B751-3F9500422F0A}" type="pres">
      <dgm:prSet presAssocID="{5FD772A6-A29C-4E6C-95F2-56A801E42D9E}" presName="aSpace2" presStyleCnt="0"/>
      <dgm:spPr/>
    </dgm:pt>
    <dgm:pt modelId="{14ED3060-4CB2-4BED-ABC7-ECF513B7FB62}" type="pres">
      <dgm:prSet presAssocID="{0365E3A6-407E-4A29-8A6B-16A0FE014F82}" presName="childNode" presStyleLbl="node1" presStyleIdx="36" presStyleCnt="90">
        <dgm:presLayoutVars>
          <dgm:bulletEnabled val="1"/>
        </dgm:presLayoutVars>
      </dgm:prSet>
      <dgm:spPr/>
    </dgm:pt>
    <dgm:pt modelId="{1300850E-ADEB-4874-95AC-790B1C61B92D}" type="pres">
      <dgm:prSet presAssocID="{0365E3A6-407E-4A29-8A6B-16A0FE014F82}" presName="aSpace2" presStyleCnt="0"/>
      <dgm:spPr/>
    </dgm:pt>
    <dgm:pt modelId="{EEC482BE-BBFE-4F81-BDD9-B3964F3B12A6}" type="pres">
      <dgm:prSet presAssocID="{7EC3DDB7-1373-4D87-A99E-43C0CE2115CF}" presName="childNode" presStyleLbl="node1" presStyleIdx="37" presStyleCnt="90">
        <dgm:presLayoutVars>
          <dgm:bulletEnabled val="1"/>
        </dgm:presLayoutVars>
      </dgm:prSet>
      <dgm:spPr/>
    </dgm:pt>
    <dgm:pt modelId="{B02F6FBD-FB8C-4E8D-A5D4-C4D516DEE435}" type="pres">
      <dgm:prSet presAssocID="{7EC3DDB7-1373-4D87-A99E-43C0CE2115CF}" presName="aSpace2" presStyleCnt="0"/>
      <dgm:spPr/>
    </dgm:pt>
    <dgm:pt modelId="{A7D500B3-000C-403F-9195-D2304FB86699}" type="pres">
      <dgm:prSet presAssocID="{F365BB50-4A71-480D-9D89-515A8A250FBD}" presName="childNode" presStyleLbl="node1" presStyleIdx="38" presStyleCnt="90">
        <dgm:presLayoutVars>
          <dgm:bulletEnabled val="1"/>
        </dgm:presLayoutVars>
      </dgm:prSet>
      <dgm:spPr/>
    </dgm:pt>
    <dgm:pt modelId="{6896C4F6-10AE-4566-8F8E-CFED4CA4FC0D}" type="pres">
      <dgm:prSet presAssocID="{F365BB50-4A71-480D-9D89-515A8A250FBD}" presName="aSpace2" presStyleCnt="0"/>
      <dgm:spPr/>
    </dgm:pt>
    <dgm:pt modelId="{F37AC18B-99E7-4BAF-9B60-714FDF821D7C}" type="pres">
      <dgm:prSet presAssocID="{F89B0616-B606-47FE-A595-DBC79A2035C1}" presName="childNode" presStyleLbl="node1" presStyleIdx="39" presStyleCnt="90">
        <dgm:presLayoutVars>
          <dgm:bulletEnabled val="1"/>
        </dgm:presLayoutVars>
      </dgm:prSet>
      <dgm:spPr/>
    </dgm:pt>
    <dgm:pt modelId="{830BB452-F180-45A7-A2B7-AE5BAFDC2CFC}" type="pres">
      <dgm:prSet presAssocID="{7F997F9F-E6E7-4514-AEC3-E57EED8556A8}" presName="aSpace" presStyleCnt="0"/>
      <dgm:spPr/>
    </dgm:pt>
    <dgm:pt modelId="{17C60CEB-6B4E-4469-BEEF-E13498B9AE97}" type="pres">
      <dgm:prSet presAssocID="{6A0B1833-6CC3-4622-A2E1-C8077D613621}" presName="compNode" presStyleCnt="0"/>
      <dgm:spPr/>
    </dgm:pt>
    <dgm:pt modelId="{57A499B6-24AF-4246-BB0C-4FCB18EFF9FD}" type="pres">
      <dgm:prSet presAssocID="{6A0B1833-6CC3-4622-A2E1-C8077D613621}" presName="aNode" presStyleLbl="bgShp" presStyleIdx="4" presStyleCnt="9"/>
      <dgm:spPr/>
    </dgm:pt>
    <dgm:pt modelId="{F40BF97A-1837-4B69-B07C-92EADF76854B}" type="pres">
      <dgm:prSet presAssocID="{6A0B1833-6CC3-4622-A2E1-C8077D613621}" presName="textNode" presStyleLbl="bgShp" presStyleIdx="4" presStyleCnt="9"/>
      <dgm:spPr/>
    </dgm:pt>
    <dgm:pt modelId="{2231253D-5417-4532-AB02-455C90FABB38}" type="pres">
      <dgm:prSet presAssocID="{6A0B1833-6CC3-4622-A2E1-C8077D613621}" presName="compChildNode" presStyleCnt="0"/>
      <dgm:spPr/>
    </dgm:pt>
    <dgm:pt modelId="{91B03C25-98B6-4947-8F3E-3CDE09B36431}" type="pres">
      <dgm:prSet presAssocID="{6A0B1833-6CC3-4622-A2E1-C8077D613621}" presName="theInnerList" presStyleCnt="0"/>
      <dgm:spPr/>
    </dgm:pt>
    <dgm:pt modelId="{AD62E49B-8310-4DD3-BA2D-C3B17D029F21}" type="pres">
      <dgm:prSet presAssocID="{6E37EFCC-6601-41D4-89D7-A73CDC480947}" presName="childNode" presStyleLbl="node1" presStyleIdx="40" presStyleCnt="90">
        <dgm:presLayoutVars>
          <dgm:bulletEnabled val="1"/>
        </dgm:presLayoutVars>
      </dgm:prSet>
      <dgm:spPr/>
    </dgm:pt>
    <dgm:pt modelId="{3006F160-7272-4351-BB73-7AB58B54D048}" type="pres">
      <dgm:prSet presAssocID="{6E37EFCC-6601-41D4-89D7-A73CDC480947}" presName="aSpace2" presStyleCnt="0"/>
      <dgm:spPr/>
    </dgm:pt>
    <dgm:pt modelId="{ED9928DA-1735-4FCA-BE25-BDE6B8985873}" type="pres">
      <dgm:prSet presAssocID="{25408AD6-CDA6-4E35-AC2C-942DC0E1DF79}" presName="childNode" presStyleLbl="node1" presStyleIdx="41" presStyleCnt="90">
        <dgm:presLayoutVars>
          <dgm:bulletEnabled val="1"/>
        </dgm:presLayoutVars>
      </dgm:prSet>
      <dgm:spPr/>
    </dgm:pt>
    <dgm:pt modelId="{7099663D-8EE3-4965-9F58-3324D34297B7}" type="pres">
      <dgm:prSet presAssocID="{25408AD6-CDA6-4E35-AC2C-942DC0E1DF79}" presName="aSpace2" presStyleCnt="0"/>
      <dgm:spPr/>
    </dgm:pt>
    <dgm:pt modelId="{A088E058-A64D-4D28-AFF0-3A238E609AF9}" type="pres">
      <dgm:prSet presAssocID="{10316873-A970-44C4-8B48-F0DC5AF18006}" presName="childNode" presStyleLbl="node1" presStyleIdx="42" presStyleCnt="90">
        <dgm:presLayoutVars>
          <dgm:bulletEnabled val="1"/>
        </dgm:presLayoutVars>
      </dgm:prSet>
      <dgm:spPr/>
    </dgm:pt>
    <dgm:pt modelId="{C593603C-DA22-4455-B301-102C5D1D4947}" type="pres">
      <dgm:prSet presAssocID="{10316873-A970-44C4-8B48-F0DC5AF18006}" presName="aSpace2" presStyleCnt="0"/>
      <dgm:spPr/>
    </dgm:pt>
    <dgm:pt modelId="{2C9D2F81-5863-40B9-A9DD-A6B856EA170C}" type="pres">
      <dgm:prSet presAssocID="{119D7D56-71D5-48A4-999A-2F779423533E}" presName="childNode" presStyleLbl="node1" presStyleIdx="43" presStyleCnt="90">
        <dgm:presLayoutVars>
          <dgm:bulletEnabled val="1"/>
        </dgm:presLayoutVars>
      </dgm:prSet>
      <dgm:spPr/>
    </dgm:pt>
    <dgm:pt modelId="{3111951B-2EF2-49A2-ABF9-08FCE85DE73F}" type="pres">
      <dgm:prSet presAssocID="{119D7D56-71D5-48A4-999A-2F779423533E}" presName="aSpace2" presStyleCnt="0"/>
      <dgm:spPr/>
    </dgm:pt>
    <dgm:pt modelId="{B16E3551-C84C-4D54-94A7-158F30BDF0B2}" type="pres">
      <dgm:prSet presAssocID="{A1E3FD12-DE8E-4ECC-B602-0F8C2308D9A6}" presName="childNode" presStyleLbl="node1" presStyleIdx="44" presStyleCnt="90">
        <dgm:presLayoutVars>
          <dgm:bulletEnabled val="1"/>
        </dgm:presLayoutVars>
      </dgm:prSet>
      <dgm:spPr/>
    </dgm:pt>
    <dgm:pt modelId="{44ECBC0D-5997-4973-A48B-9CCCB83A32FA}" type="pres">
      <dgm:prSet presAssocID="{A1E3FD12-DE8E-4ECC-B602-0F8C2308D9A6}" presName="aSpace2" presStyleCnt="0"/>
      <dgm:spPr/>
    </dgm:pt>
    <dgm:pt modelId="{B9A3E150-8C48-4171-8F0C-FCB8BB26B517}" type="pres">
      <dgm:prSet presAssocID="{5B8EE9DD-0BF4-4D7B-A372-D6B034DFB9B3}" presName="childNode" presStyleLbl="node1" presStyleIdx="45" presStyleCnt="90">
        <dgm:presLayoutVars>
          <dgm:bulletEnabled val="1"/>
        </dgm:presLayoutVars>
      </dgm:prSet>
      <dgm:spPr/>
    </dgm:pt>
    <dgm:pt modelId="{27AFFEF3-AE62-423B-8CFA-0035EC133223}" type="pres">
      <dgm:prSet presAssocID="{5B8EE9DD-0BF4-4D7B-A372-D6B034DFB9B3}" presName="aSpace2" presStyleCnt="0"/>
      <dgm:spPr/>
    </dgm:pt>
    <dgm:pt modelId="{939CBEA8-9BFE-463E-86F9-5549E15CD545}" type="pres">
      <dgm:prSet presAssocID="{18486BFE-63AB-4E1A-B04C-3086F4C0685A}" presName="childNode" presStyleLbl="node1" presStyleIdx="46" presStyleCnt="90">
        <dgm:presLayoutVars>
          <dgm:bulletEnabled val="1"/>
        </dgm:presLayoutVars>
      </dgm:prSet>
      <dgm:spPr/>
    </dgm:pt>
    <dgm:pt modelId="{9A489EDF-C1DB-4A01-95D0-C0EBFCD7A4D2}" type="pres">
      <dgm:prSet presAssocID="{18486BFE-63AB-4E1A-B04C-3086F4C0685A}" presName="aSpace2" presStyleCnt="0"/>
      <dgm:spPr/>
    </dgm:pt>
    <dgm:pt modelId="{BAE0E9EB-4B09-4C4C-9870-725615A12D60}" type="pres">
      <dgm:prSet presAssocID="{A210A678-6712-4FDA-8374-3F5642889B2F}" presName="childNode" presStyleLbl="node1" presStyleIdx="47" presStyleCnt="90">
        <dgm:presLayoutVars>
          <dgm:bulletEnabled val="1"/>
        </dgm:presLayoutVars>
      </dgm:prSet>
      <dgm:spPr/>
    </dgm:pt>
    <dgm:pt modelId="{9D842A3A-4DBB-468F-83C8-2D57706239BA}" type="pres">
      <dgm:prSet presAssocID="{A210A678-6712-4FDA-8374-3F5642889B2F}" presName="aSpace2" presStyleCnt="0"/>
      <dgm:spPr/>
    </dgm:pt>
    <dgm:pt modelId="{81AE11D2-5898-4C56-886F-27175561B5F4}" type="pres">
      <dgm:prSet presAssocID="{53CD0889-B87B-432F-A06A-565EFEEE1298}" presName="childNode" presStyleLbl="node1" presStyleIdx="48" presStyleCnt="90">
        <dgm:presLayoutVars>
          <dgm:bulletEnabled val="1"/>
        </dgm:presLayoutVars>
      </dgm:prSet>
      <dgm:spPr/>
    </dgm:pt>
    <dgm:pt modelId="{8AEFC12C-8CCE-4C0A-86CC-3C4E01B6A407}" type="pres">
      <dgm:prSet presAssocID="{53CD0889-B87B-432F-A06A-565EFEEE1298}" presName="aSpace2" presStyleCnt="0"/>
      <dgm:spPr/>
    </dgm:pt>
    <dgm:pt modelId="{819FF679-558C-4F7B-91C8-FA582F5C5C5B}" type="pres">
      <dgm:prSet presAssocID="{E0ADF0B3-30BD-4033-8B70-C4B7C66C3740}" presName="childNode" presStyleLbl="node1" presStyleIdx="49" presStyleCnt="90">
        <dgm:presLayoutVars>
          <dgm:bulletEnabled val="1"/>
        </dgm:presLayoutVars>
      </dgm:prSet>
      <dgm:spPr/>
    </dgm:pt>
    <dgm:pt modelId="{D2C1A6E7-C064-4231-B9FA-7FA1EC8DF299}" type="pres">
      <dgm:prSet presAssocID="{6A0B1833-6CC3-4622-A2E1-C8077D613621}" presName="aSpace" presStyleCnt="0"/>
      <dgm:spPr/>
    </dgm:pt>
    <dgm:pt modelId="{120D5635-B5C1-494E-9C9B-0A4970761CFC}" type="pres">
      <dgm:prSet presAssocID="{BF5CD545-67C4-46BA-A803-C309A0203D00}" presName="compNode" presStyleCnt="0"/>
      <dgm:spPr/>
    </dgm:pt>
    <dgm:pt modelId="{AC9A6B0B-FEC7-4928-BD78-D9F20C07AEA6}" type="pres">
      <dgm:prSet presAssocID="{BF5CD545-67C4-46BA-A803-C309A0203D00}" presName="aNode" presStyleLbl="bgShp" presStyleIdx="5" presStyleCnt="9" custScaleX="109980"/>
      <dgm:spPr/>
    </dgm:pt>
    <dgm:pt modelId="{7B407FD8-62A6-40F7-9BE1-8227E46714D7}" type="pres">
      <dgm:prSet presAssocID="{BF5CD545-67C4-46BA-A803-C309A0203D00}" presName="textNode" presStyleLbl="bgShp" presStyleIdx="5" presStyleCnt="9"/>
      <dgm:spPr/>
    </dgm:pt>
    <dgm:pt modelId="{A5E58C30-3144-4B49-908D-617D7B14AA91}" type="pres">
      <dgm:prSet presAssocID="{BF5CD545-67C4-46BA-A803-C309A0203D00}" presName="compChildNode" presStyleCnt="0"/>
      <dgm:spPr/>
    </dgm:pt>
    <dgm:pt modelId="{7E86670B-6F2C-48B8-A121-95E104E353EA}" type="pres">
      <dgm:prSet presAssocID="{BF5CD545-67C4-46BA-A803-C309A0203D00}" presName="theInnerList" presStyleCnt="0"/>
      <dgm:spPr/>
    </dgm:pt>
    <dgm:pt modelId="{EC4F651A-AE1A-45F9-9162-98A028700EF3}" type="pres">
      <dgm:prSet presAssocID="{A30444C4-44D2-4355-976F-E2CA36AF6C17}" presName="childNode" presStyleLbl="node1" presStyleIdx="50" presStyleCnt="90">
        <dgm:presLayoutVars>
          <dgm:bulletEnabled val="1"/>
        </dgm:presLayoutVars>
      </dgm:prSet>
      <dgm:spPr/>
    </dgm:pt>
    <dgm:pt modelId="{CA3CBE07-BF52-4E43-9DEB-06B191F11961}" type="pres">
      <dgm:prSet presAssocID="{A30444C4-44D2-4355-976F-E2CA36AF6C17}" presName="aSpace2" presStyleCnt="0"/>
      <dgm:spPr/>
    </dgm:pt>
    <dgm:pt modelId="{8EDBF6CC-7026-4CDA-A69C-CACA8B27C944}" type="pres">
      <dgm:prSet presAssocID="{66D6FE6D-A258-489A-9002-5576B30FE990}" presName="childNode" presStyleLbl="node1" presStyleIdx="51" presStyleCnt="90">
        <dgm:presLayoutVars>
          <dgm:bulletEnabled val="1"/>
        </dgm:presLayoutVars>
      </dgm:prSet>
      <dgm:spPr/>
    </dgm:pt>
    <dgm:pt modelId="{53DDEA3F-B50A-4F20-8632-DCE4811A33E8}" type="pres">
      <dgm:prSet presAssocID="{66D6FE6D-A258-489A-9002-5576B30FE990}" presName="aSpace2" presStyleCnt="0"/>
      <dgm:spPr/>
    </dgm:pt>
    <dgm:pt modelId="{C1621F81-7742-4509-B60F-237E8888DC1F}" type="pres">
      <dgm:prSet presAssocID="{285165B4-BCAD-4BE6-BEDE-FE31AA0444AE}" presName="childNode" presStyleLbl="node1" presStyleIdx="52" presStyleCnt="90">
        <dgm:presLayoutVars>
          <dgm:bulletEnabled val="1"/>
        </dgm:presLayoutVars>
      </dgm:prSet>
      <dgm:spPr/>
    </dgm:pt>
    <dgm:pt modelId="{E987F662-648D-427E-B335-0B639F2D87B7}" type="pres">
      <dgm:prSet presAssocID="{285165B4-BCAD-4BE6-BEDE-FE31AA0444AE}" presName="aSpace2" presStyleCnt="0"/>
      <dgm:spPr/>
    </dgm:pt>
    <dgm:pt modelId="{14509FA6-D9B6-4ADA-82C1-770F3396C8F6}" type="pres">
      <dgm:prSet presAssocID="{46439573-CF94-431E-8092-36BBA8220B84}" presName="childNode" presStyleLbl="node1" presStyleIdx="53" presStyleCnt="90" custScaleX="94319" custScaleY="120919">
        <dgm:presLayoutVars>
          <dgm:bulletEnabled val="1"/>
        </dgm:presLayoutVars>
      </dgm:prSet>
      <dgm:spPr/>
    </dgm:pt>
    <dgm:pt modelId="{65486356-18BE-4E48-A933-9786FC30E32D}" type="pres">
      <dgm:prSet presAssocID="{46439573-CF94-431E-8092-36BBA8220B84}" presName="aSpace2" presStyleCnt="0"/>
      <dgm:spPr/>
    </dgm:pt>
    <dgm:pt modelId="{80155C4F-D7B2-4396-A66D-9510EA79CE0B}" type="pres">
      <dgm:prSet presAssocID="{9E8818EA-41EC-4D09-9B27-D9FFACE7F082}" presName="childNode" presStyleLbl="node1" presStyleIdx="54" presStyleCnt="90">
        <dgm:presLayoutVars>
          <dgm:bulletEnabled val="1"/>
        </dgm:presLayoutVars>
      </dgm:prSet>
      <dgm:spPr/>
    </dgm:pt>
    <dgm:pt modelId="{5CE92E91-408E-449F-B4E8-5384F73B8E2E}" type="pres">
      <dgm:prSet presAssocID="{9E8818EA-41EC-4D09-9B27-D9FFACE7F082}" presName="aSpace2" presStyleCnt="0"/>
      <dgm:spPr/>
    </dgm:pt>
    <dgm:pt modelId="{D1F82EE9-D146-46C1-89F9-9AD97DA82DFC}" type="pres">
      <dgm:prSet presAssocID="{72C80F76-0147-4970-A604-F2251340B33A}" presName="childNode" presStyleLbl="node1" presStyleIdx="55" presStyleCnt="90">
        <dgm:presLayoutVars>
          <dgm:bulletEnabled val="1"/>
        </dgm:presLayoutVars>
      </dgm:prSet>
      <dgm:spPr/>
    </dgm:pt>
    <dgm:pt modelId="{BA7A8567-CE85-42C3-919F-48B6AF6BAFDD}" type="pres">
      <dgm:prSet presAssocID="{72C80F76-0147-4970-A604-F2251340B33A}" presName="aSpace2" presStyleCnt="0"/>
      <dgm:spPr/>
    </dgm:pt>
    <dgm:pt modelId="{F70B3901-377A-4407-B921-9364757D9FA5}" type="pres">
      <dgm:prSet presAssocID="{D81F8340-1B36-4EB5-8B2C-58A302641D86}" presName="childNode" presStyleLbl="node1" presStyleIdx="56" presStyleCnt="90">
        <dgm:presLayoutVars>
          <dgm:bulletEnabled val="1"/>
        </dgm:presLayoutVars>
      </dgm:prSet>
      <dgm:spPr/>
    </dgm:pt>
    <dgm:pt modelId="{26C3BDEE-C4C5-4B52-B8BD-7EFE0A9B92E6}" type="pres">
      <dgm:prSet presAssocID="{D81F8340-1B36-4EB5-8B2C-58A302641D86}" presName="aSpace2" presStyleCnt="0"/>
      <dgm:spPr/>
    </dgm:pt>
    <dgm:pt modelId="{53C22610-296E-427A-9D99-320786CF1B9F}" type="pres">
      <dgm:prSet presAssocID="{68187938-335A-4B4B-9D4F-DF6E4328F048}" presName="childNode" presStyleLbl="node1" presStyleIdx="57" presStyleCnt="90">
        <dgm:presLayoutVars>
          <dgm:bulletEnabled val="1"/>
        </dgm:presLayoutVars>
      </dgm:prSet>
      <dgm:spPr/>
    </dgm:pt>
    <dgm:pt modelId="{D13D2832-F62C-4A66-A05C-F81247B61AD4}" type="pres">
      <dgm:prSet presAssocID="{68187938-335A-4B4B-9D4F-DF6E4328F048}" presName="aSpace2" presStyleCnt="0"/>
      <dgm:spPr/>
    </dgm:pt>
    <dgm:pt modelId="{3D586F6C-8B4C-4A95-BB25-D0A734D45AA1}" type="pres">
      <dgm:prSet presAssocID="{69879521-7A31-4B48-8011-3F253C6AE816}" presName="childNode" presStyleLbl="node1" presStyleIdx="58" presStyleCnt="90">
        <dgm:presLayoutVars>
          <dgm:bulletEnabled val="1"/>
        </dgm:presLayoutVars>
      </dgm:prSet>
      <dgm:spPr/>
    </dgm:pt>
    <dgm:pt modelId="{C5AB233B-BE96-4DF0-B783-EE7EAE305D00}" type="pres">
      <dgm:prSet presAssocID="{69879521-7A31-4B48-8011-3F253C6AE816}" presName="aSpace2" presStyleCnt="0"/>
      <dgm:spPr/>
    </dgm:pt>
    <dgm:pt modelId="{11C2CCE9-88FD-4D4C-9BCE-FDAFCCF0F171}" type="pres">
      <dgm:prSet presAssocID="{CB0EC34D-FF06-4AB4-BA88-EC3E6A3B0EF6}" presName="childNode" presStyleLbl="node1" presStyleIdx="59" presStyleCnt="90">
        <dgm:presLayoutVars>
          <dgm:bulletEnabled val="1"/>
        </dgm:presLayoutVars>
      </dgm:prSet>
      <dgm:spPr/>
    </dgm:pt>
    <dgm:pt modelId="{B0A6D119-021E-48F1-BFB8-1DA6DAFA0DE5}" type="pres">
      <dgm:prSet presAssocID="{BF5CD545-67C4-46BA-A803-C309A0203D00}" presName="aSpace" presStyleCnt="0"/>
      <dgm:spPr/>
    </dgm:pt>
    <dgm:pt modelId="{98C4927D-4422-4164-B2EC-3B0005A9078F}" type="pres">
      <dgm:prSet presAssocID="{7A238CDE-D5F2-4917-9469-967153B6BC61}" presName="compNode" presStyleCnt="0"/>
      <dgm:spPr/>
    </dgm:pt>
    <dgm:pt modelId="{1C474288-B637-4204-80D9-DBAF61C4BED2}" type="pres">
      <dgm:prSet presAssocID="{7A238CDE-D5F2-4917-9469-967153B6BC61}" presName="aNode" presStyleLbl="bgShp" presStyleIdx="6" presStyleCnt="9"/>
      <dgm:spPr/>
    </dgm:pt>
    <dgm:pt modelId="{1A8AA007-76B3-4815-9A75-90C3FC1FD042}" type="pres">
      <dgm:prSet presAssocID="{7A238CDE-D5F2-4917-9469-967153B6BC61}" presName="textNode" presStyleLbl="bgShp" presStyleIdx="6" presStyleCnt="9"/>
      <dgm:spPr/>
    </dgm:pt>
    <dgm:pt modelId="{2FF7B728-2DBC-4515-8C4F-FC19460B1305}" type="pres">
      <dgm:prSet presAssocID="{7A238CDE-D5F2-4917-9469-967153B6BC61}" presName="compChildNode" presStyleCnt="0"/>
      <dgm:spPr/>
    </dgm:pt>
    <dgm:pt modelId="{5A3C31AB-9CEC-4BD8-B24A-18A97F344EAA}" type="pres">
      <dgm:prSet presAssocID="{7A238CDE-D5F2-4917-9469-967153B6BC61}" presName="theInnerList" presStyleCnt="0"/>
      <dgm:spPr/>
    </dgm:pt>
    <dgm:pt modelId="{51E15F42-C79D-470B-A653-27E48D11B628}" type="pres">
      <dgm:prSet presAssocID="{634BB904-6FDB-49AB-A8FE-34D09962DC92}" presName="childNode" presStyleLbl="node1" presStyleIdx="60" presStyleCnt="90">
        <dgm:presLayoutVars>
          <dgm:bulletEnabled val="1"/>
        </dgm:presLayoutVars>
      </dgm:prSet>
      <dgm:spPr/>
    </dgm:pt>
    <dgm:pt modelId="{D1556283-D81D-4C77-80BA-6790FE152D15}" type="pres">
      <dgm:prSet presAssocID="{634BB904-6FDB-49AB-A8FE-34D09962DC92}" presName="aSpace2" presStyleCnt="0"/>
      <dgm:spPr/>
    </dgm:pt>
    <dgm:pt modelId="{CB140609-6847-4C26-BDC9-540663D04F22}" type="pres">
      <dgm:prSet presAssocID="{4101F240-C46B-453A-81C6-3F2BD4850511}" presName="childNode" presStyleLbl="node1" presStyleIdx="61" presStyleCnt="90">
        <dgm:presLayoutVars>
          <dgm:bulletEnabled val="1"/>
        </dgm:presLayoutVars>
      </dgm:prSet>
      <dgm:spPr/>
    </dgm:pt>
    <dgm:pt modelId="{1ECD32F5-0B50-436D-8502-426A8154019F}" type="pres">
      <dgm:prSet presAssocID="{4101F240-C46B-453A-81C6-3F2BD4850511}" presName="aSpace2" presStyleCnt="0"/>
      <dgm:spPr/>
    </dgm:pt>
    <dgm:pt modelId="{5F7E5314-6920-4EBB-BC89-B50971B5ECB6}" type="pres">
      <dgm:prSet presAssocID="{1FD3209D-D436-46EC-86D4-B3202AD0CED7}" presName="childNode" presStyleLbl="node1" presStyleIdx="62" presStyleCnt="90">
        <dgm:presLayoutVars>
          <dgm:bulletEnabled val="1"/>
        </dgm:presLayoutVars>
      </dgm:prSet>
      <dgm:spPr/>
    </dgm:pt>
    <dgm:pt modelId="{3C5BFC4F-5B9F-4415-AFF9-D22119D428EF}" type="pres">
      <dgm:prSet presAssocID="{1FD3209D-D436-46EC-86D4-B3202AD0CED7}" presName="aSpace2" presStyleCnt="0"/>
      <dgm:spPr/>
    </dgm:pt>
    <dgm:pt modelId="{19DD5CE0-A071-48F6-AEE1-479AA0F8E92A}" type="pres">
      <dgm:prSet presAssocID="{D9C3B276-A40B-4F71-872F-38381A0CDCC8}" presName="childNode" presStyleLbl="node1" presStyleIdx="63" presStyleCnt="90">
        <dgm:presLayoutVars>
          <dgm:bulletEnabled val="1"/>
        </dgm:presLayoutVars>
      </dgm:prSet>
      <dgm:spPr/>
    </dgm:pt>
    <dgm:pt modelId="{59606A5A-24C7-4681-A537-27D769E94278}" type="pres">
      <dgm:prSet presAssocID="{D9C3B276-A40B-4F71-872F-38381A0CDCC8}" presName="aSpace2" presStyleCnt="0"/>
      <dgm:spPr/>
    </dgm:pt>
    <dgm:pt modelId="{12AC1047-BD16-4368-A934-DFD1DA6E725F}" type="pres">
      <dgm:prSet presAssocID="{8670F103-B2D4-4025-8E2E-A6FA61DE1822}" presName="childNode" presStyleLbl="node1" presStyleIdx="64" presStyleCnt="90">
        <dgm:presLayoutVars>
          <dgm:bulletEnabled val="1"/>
        </dgm:presLayoutVars>
      </dgm:prSet>
      <dgm:spPr/>
    </dgm:pt>
    <dgm:pt modelId="{2F7D802F-31E0-4DCF-85C4-9D34F1418AC1}" type="pres">
      <dgm:prSet presAssocID="{8670F103-B2D4-4025-8E2E-A6FA61DE1822}" presName="aSpace2" presStyleCnt="0"/>
      <dgm:spPr/>
    </dgm:pt>
    <dgm:pt modelId="{7855B4DA-3E69-45D7-B6C8-E6A3EF248BA5}" type="pres">
      <dgm:prSet presAssocID="{2A7B9279-E78F-426A-A96D-A700E2FBCA99}" presName="childNode" presStyleLbl="node1" presStyleIdx="65" presStyleCnt="90">
        <dgm:presLayoutVars>
          <dgm:bulletEnabled val="1"/>
        </dgm:presLayoutVars>
      </dgm:prSet>
      <dgm:spPr/>
    </dgm:pt>
    <dgm:pt modelId="{9A841EE0-65A6-4A03-8C01-58BACA0E6E43}" type="pres">
      <dgm:prSet presAssocID="{2A7B9279-E78F-426A-A96D-A700E2FBCA99}" presName="aSpace2" presStyleCnt="0"/>
      <dgm:spPr/>
    </dgm:pt>
    <dgm:pt modelId="{5A190CC2-BC53-40A6-8723-84818CB0CA47}" type="pres">
      <dgm:prSet presAssocID="{F4CD10E8-A358-4531-9514-2EB367FD61E5}" presName="childNode" presStyleLbl="node1" presStyleIdx="66" presStyleCnt="90">
        <dgm:presLayoutVars>
          <dgm:bulletEnabled val="1"/>
        </dgm:presLayoutVars>
      </dgm:prSet>
      <dgm:spPr/>
    </dgm:pt>
    <dgm:pt modelId="{15E550A2-9A49-4DE2-903F-526883419526}" type="pres">
      <dgm:prSet presAssocID="{F4CD10E8-A358-4531-9514-2EB367FD61E5}" presName="aSpace2" presStyleCnt="0"/>
      <dgm:spPr/>
    </dgm:pt>
    <dgm:pt modelId="{37B364EF-0567-4212-9236-8A44F4A8B21F}" type="pres">
      <dgm:prSet presAssocID="{E84FCA9B-73FB-4D9A-B232-1AFBFD465C1A}" presName="childNode" presStyleLbl="node1" presStyleIdx="67" presStyleCnt="90">
        <dgm:presLayoutVars>
          <dgm:bulletEnabled val="1"/>
        </dgm:presLayoutVars>
      </dgm:prSet>
      <dgm:spPr/>
    </dgm:pt>
    <dgm:pt modelId="{A8448016-57BA-4D90-9ABD-B11E17A6BDB6}" type="pres">
      <dgm:prSet presAssocID="{E84FCA9B-73FB-4D9A-B232-1AFBFD465C1A}" presName="aSpace2" presStyleCnt="0"/>
      <dgm:spPr/>
    </dgm:pt>
    <dgm:pt modelId="{CA1C8A21-B934-4B74-A77B-4002220EF426}" type="pres">
      <dgm:prSet presAssocID="{5C3AB25F-72AB-4C39-9A1B-30BD13325254}" presName="childNode" presStyleLbl="node1" presStyleIdx="68" presStyleCnt="90">
        <dgm:presLayoutVars>
          <dgm:bulletEnabled val="1"/>
        </dgm:presLayoutVars>
      </dgm:prSet>
      <dgm:spPr/>
    </dgm:pt>
    <dgm:pt modelId="{67CB4F25-CBCE-44C2-9632-BCEF77693A54}" type="pres">
      <dgm:prSet presAssocID="{5C3AB25F-72AB-4C39-9A1B-30BD13325254}" presName="aSpace2" presStyleCnt="0"/>
      <dgm:spPr/>
    </dgm:pt>
    <dgm:pt modelId="{27329609-9E03-4619-8074-5480B2A0A8B9}" type="pres">
      <dgm:prSet presAssocID="{08674D8E-8C27-4E9C-9029-EFAE213D0842}" presName="childNode" presStyleLbl="node1" presStyleIdx="69" presStyleCnt="90">
        <dgm:presLayoutVars>
          <dgm:bulletEnabled val="1"/>
        </dgm:presLayoutVars>
      </dgm:prSet>
      <dgm:spPr/>
    </dgm:pt>
    <dgm:pt modelId="{94DE5D95-5344-4C01-8165-41FF3418C9DA}" type="pres">
      <dgm:prSet presAssocID="{7A238CDE-D5F2-4917-9469-967153B6BC61}" presName="aSpace" presStyleCnt="0"/>
      <dgm:spPr/>
    </dgm:pt>
    <dgm:pt modelId="{418DDE01-07ED-4F86-BC50-B8F3CD8FFF46}" type="pres">
      <dgm:prSet presAssocID="{8E4B320D-2990-48E6-AE0F-945D6BA1D96C}" presName="compNode" presStyleCnt="0"/>
      <dgm:spPr/>
    </dgm:pt>
    <dgm:pt modelId="{4759C574-AF29-420D-A4F1-6E9DAF07E180}" type="pres">
      <dgm:prSet presAssocID="{8E4B320D-2990-48E6-AE0F-945D6BA1D96C}" presName="aNode" presStyleLbl="bgShp" presStyleIdx="7" presStyleCnt="9"/>
      <dgm:spPr/>
    </dgm:pt>
    <dgm:pt modelId="{7004883C-56DF-4DB9-895F-0BEE318D3BE4}" type="pres">
      <dgm:prSet presAssocID="{8E4B320D-2990-48E6-AE0F-945D6BA1D96C}" presName="textNode" presStyleLbl="bgShp" presStyleIdx="7" presStyleCnt="9"/>
      <dgm:spPr/>
    </dgm:pt>
    <dgm:pt modelId="{EBE0F1DD-80AA-455A-94D8-605817EEC50C}" type="pres">
      <dgm:prSet presAssocID="{8E4B320D-2990-48E6-AE0F-945D6BA1D96C}" presName="compChildNode" presStyleCnt="0"/>
      <dgm:spPr/>
    </dgm:pt>
    <dgm:pt modelId="{69D770BE-0220-426D-9C4F-95DB14E6A2AE}" type="pres">
      <dgm:prSet presAssocID="{8E4B320D-2990-48E6-AE0F-945D6BA1D96C}" presName="theInnerList" presStyleCnt="0"/>
      <dgm:spPr/>
    </dgm:pt>
    <dgm:pt modelId="{F423DF2E-0242-442F-8900-58BB3B53ADC9}" type="pres">
      <dgm:prSet presAssocID="{E8986626-0BEA-46EF-9E0D-4410878DB104}" presName="childNode" presStyleLbl="node1" presStyleIdx="70" presStyleCnt="90">
        <dgm:presLayoutVars>
          <dgm:bulletEnabled val="1"/>
        </dgm:presLayoutVars>
      </dgm:prSet>
      <dgm:spPr/>
    </dgm:pt>
    <dgm:pt modelId="{5ADA75C1-2B27-4EEB-99B5-1C2472D7E92F}" type="pres">
      <dgm:prSet presAssocID="{E8986626-0BEA-46EF-9E0D-4410878DB104}" presName="aSpace2" presStyleCnt="0"/>
      <dgm:spPr/>
    </dgm:pt>
    <dgm:pt modelId="{EB0E37D2-87C4-4A63-8044-7418EB69AE6C}" type="pres">
      <dgm:prSet presAssocID="{E0C5F41F-9B4C-407B-B426-BF9922AB8A04}" presName="childNode" presStyleLbl="node1" presStyleIdx="71" presStyleCnt="90">
        <dgm:presLayoutVars>
          <dgm:bulletEnabled val="1"/>
        </dgm:presLayoutVars>
      </dgm:prSet>
      <dgm:spPr/>
    </dgm:pt>
    <dgm:pt modelId="{D8B53F71-B84A-4305-BBB9-0BE1B9BCD727}" type="pres">
      <dgm:prSet presAssocID="{E0C5F41F-9B4C-407B-B426-BF9922AB8A04}" presName="aSpace2" presStyleCnt="0"/>
      <dgm:spPr/>
    </dgm:pt>
    <dgm:pt modelId="{666CD2ED-D8E2-436E-9E37-AA5B47BC5E9C}" type="pres">
      <dgm:prSet presAssocID="{189909F4-5981-4198-B976-285F9543B830}" presName="childNode" presStyleLbl="node1" presStyleIdx="72" presStyleCnt="90">
        <dgm:presLayoutVars>
          <dgm:bulletEnabled val="1"/>
        </dgm:presLayoutVars>
      </dgm:prSet>
      <dgm:spPr/>
    </dgm:pt>
    <dgm:pt modelId="{202EFABA-4306-44F2-8F4E-9D2976D8C71D}" type="pres">
      <dgm:prSet presAssocID="{189909F4-5981-4198-B976-285F9543B830}" presName="aSpace2" presStyleCnt="0"/>
      <dgm:spPr/>
    </dgm:pt>
    <dgm:pt modelId="{30C4035F-AEBD-40FC-939D-1B2397FDD2C7}" type="pres">
      <dgm:prSet presAssocID="{672D44C3-BA24-4045-BB65-6A1B1337E5F1}" presName="childNode" presStyleLbl="node1" presStyleIdx="73" presStyleCnt="90">
        <dgm:presLayoutVars>
          <dgm:bulletEnabled val="1"/>
        </dgm:presLayoutVars>
      </dgm:prSet>
      <dgm:spPr/>
    </dgm:pt>
    <dgm:pt modelId="{B3BD38C8-003F-4A3B-B6C3-9E96688FC6F5}" type="pres">
      <dgm:prSet presAssocID="{672D44C3-BA24-4045-BB65-6A1B1337E5F1}" presName="aSpace2" presStyleCnt="0"/>
      <dgm:spPr/>
    </dgm:pt>
    <dgm:pt modelId="{51952B1A-EAE5-4B65-91E5-37D8051C1281}" type="pres">
      <dgm:prSet presAssocID="{11AE11B9-2E25-484B-9286-431221D36D2B}" presName="childNode" presStyleLbl="node1" presStyleIdx="74" presStyleCnt="90">
        <dgm:presLayoutVars>
          <dgm:bulletEnabled val="1"/>
        </dgm:presLayoutVars>
      </dgm:prSet>
      <dgm:spPr/>
    </dgm:pt>
    <dgm:pt modelId="{F53E2209-0EC6-4775-BB4B-47DA2736987C}" type="pres">
      <dgm:prSet presAssocID="{11AE11B9-2E25-484B-9286-431221D36D2B}" presName="aSpace2" presStyleCnt="0"/>
      <dgm:spPr/>
    </dgm:pt>
    <dgm:pt modelId="{A54C470F-91A3-4C3A-81F5-066738FBF56D}" type="pres">
      <dgm:prSet presAssocID="{14943E0E-5CA2-43F9-B35C-4B1CEB1B5E52}" presName="childNode" presStyleLbl="node1" presStyleIdx="75" presStyleCnt="90">
        <dgm:presLayoutVars>
          <dgm:bulletEnabled val="1"/>
        </dgm:presLayoutVars>
      </dgm:prSet>
      <dgm:spPr/>
    </dgm:pt>
    <dgm:pt modelId="{49DCB1B0-EE5F-47D1-9BD3-A06E6E61D497}" type="pres">
      <dgm:prSet presAssocID="{14943E0E-5CA2-43F9-B35C-4B1CEB1B5E52}" presName="aSpace2" presStyleCnt="0"/>
      <dgm:spPr/>
    </dgm:pt>
    <dgm:pt modelId="{D51823FF-8184-4059-B28C-2619B34A30BF}" type="pres">
      <dgm:prSet presAssocID="{3B46F907-C9C5-4B3E-9E73-725D9F20E3E7}" presName="childNode" presStyleLbl="node1" presStyleIdx="76" presStyleCnt="90">
        <dgm:presLayoutVars>
          <dgm:bulletEnabled val="1"/>
        </dgm:presLayoutVars>
      </dgm:prSet>
      <dgm:spPr/>
    </dgm:pt>
    <dgm:pt modelId="{6141E3BC-39B7-404D-ABBA-FA11EAACDEB4}" type="pres">
      <dgm:prSet presAssocID="{3B46F907-C9C5-4B3E-9E73-725D9F20E3E7}" presName="aSpace2" presStyleCnt="0"/>
      <dgm:spPr/>
    </dgm:pt>
    <dgm:pt modelId="{BC7C49E2-6576-49D8-807F-98FFC452179C}" type="pres">
      <dgm:prSet presAssocID="{262F399C-AE28-4856-B5A7-AC31BACFDAD1}" presName="childNode" presStyleLbl="node1" presStyleIdx="77" presStyleCnt="90">
        <dgm:presLayoutVars>
          <dgm:bulletEnabled val="1"/>
        </dgm:presLayoutVars>
      </dgm:prSet>
      <dgm:spPr/>
    </dgm:pt>
    <dgm:pt modelId="{8B15D59C-08C4-4AD7-B010-389DDF02EC72}" type="pres">
      <dgm:prSet presAssocID="{262F399C-AE28-4856-B5A7-AC31BACFDAD1}" presName="aSpace2" presStyleCnt="0"/>
      <dgm:spPr/>
    </dgm:pt>
    <dgm:pt modelId="{BDBC2E03-CA27-4E5F-A6E2-3C62F63B1E6C}" type="pres">
      <dgm:prSet presAssocID="{E3DC14C8-0BFC-4149-BFCE-E91B5D64246B}" presName="childNode" presStyleLbl="node1" presStyleIdx="78" presStyleCnt="90">
        <dgm:presLayoutVars>
          <dgm:bulletEnabled val="1"/>
        </dgm:presLayoutVars>
      </dgm:prSet>
      <dgm:spPr/>
    </dgm:pt>
    <dgm:pt modelId="{E2A3B753-8FDF-4650-A206-00B89F5B8A18}" type="pres">
      <dgm:prSet presAssocID="{E3DC14C8-0BFC-4149-BFCE-E91B5D64246B}" presName="aSpace2" presStyleCnt="0"/>
      <dgm:spPr/>
    </dgm:pt>
    <dgm:pt modelId="{49C1D48F-2243-4FCC-A38C-F4F2214308AA}" type="pres">
      <dgm:prSet presAssocID="{DA1349D5-6F6B-42A5-B50D-E6023B483EA4}" presName="childNode" presStyleLbl="node1" presStyleIdx="79" presStyleCnt="90">
        <dgm:presLayoutVars>
          <dgm:bulletEnabled val="1"/>
        </dgm:presLayoutVars>
      </dgm:prSet>
      <dgm:spPr/>
    </dgm:pt>
    <dgm:pt modelId="{ABABF7ED-3377-4BAE-BA52-0B8473ECC356}" type="pres">
      <dgm:prSet presAssocID="{8E4B320D-2990-48E6-AE0F-945D6BA1D96C}" presName="aSpace" presStyleCnt="0"/>
      <dgm:spPr/>
    </dgm:pt>
    <dgm:pt modelId="{8B999F8A-22F8-4D24-BE10-C083B2F6230E}" type="pres">
      <dgm:prSet presAssocID="{3A591422-B2E4-43E3-9324-59A92F29D479}" presName="compNode" presStyleCnt="0"/>
      <dgm:spPr/>
    </dgm:pt>
    <dgm:pt modelId="{475EC505-4A72-4EA8-8198-D2E19C4829F5}" type="pres">
      <dgm:prSet presAssocID="{3A591422-B2E4-43E3-9324-59A92F29D479}" presName="aNode" presStyleLbl="bgShp" presStyleIdx="8" presStyleCnt="9"/>
      <dgm:spPr/>
    </dgm:pt>
    <dgm:pt modelId="{36E0FA69-9D2E-4803-A37D-B1085E17BDF0}" type="pres">
      <dgm:prSet presAssocID="{3A591422-B2E4-43E3-9324-59A92F29D479}" presName="textNode" presStyleLbl="bgShp" presStyleIdx="8" presStyleCnt="9"/>
      <dgm:spPr/>
    </dgm:pt>
    <dgm:pt modelId="{3A4B08AC-9873-472F-AA6C-342B06DE75B0}" type="pres">
      <dgm:prSet presAssocID="{3A591422-B2E4-43E3-9324-59A92F29D479}" presName="compChildNode" presStyleCnt="0"/>
      <dgm:spPr/>
    </dgm:pt>
    <dgm:pt modelId="{9982599E-0FB6-4813-845C-846AF5C3F0C6}" type="pres">
      <dgm:prSet presAssocID="{3A591422-B2E4-43E3-9324-59A92F29D479}" presName="theInnerList" presStyleCnt="0"/>
      <dgm:spPr/>
    </dgm:pt>
    <dgm:pt modelId="{7BC85229-6FFB-45A1-8C00-D05DA396181F}" type="pres">
      <dgm:prSet presAssocID="{EA38FBD9-1B29-4ECC-87A2-1F7848052997}" presName="childNode" presStyleLbl="node1" presStyleIdx="80" presStyleCnt="90">
        <dgm:presLayoutVars>
          <dgm:bulletEnabled val="1"/>
        </dgm:presLayoutVars>
      </dgm:prSet>
      <dgm:spPr/>
    </dgm:pt>
    <dgm:pt modelId="{70003739-FDB6-447F-8222-3F623FB581B7}" type="pres">
      <dgm:prSet presAssocID="{EA38FBD9-1B29-4ECC-87A2-1F7848052997}" presName="aSpace2" presStyleCnt="0"/>
      <dgm:spPr/>
    </dgm:pt>
    <dgm:pt modelId="{9F1DB3F7-0210-4C58-BC4E-AD9683F0DFA3}" type="pres">
      <dgm:prSet presAssocID="{2F1D66E3-DB43-4F5F-980C-2219EFF53346}" presName="childNode" presStyleLbl="node1" presStyleIdx="81" presStyleCnt="90">
        <dgm:presLayoutVars>
          <dgm:bulletEnabled val="1"/>
        </dgm:presLayoutVars>
      </dgm:prSet>
      <dgm:spPr/>
    </dgm:pt>
    <dgm:pt modelId="{5BCA633C-50B7-48BA-B64B-243548F33208}" type="pres">
      <dgm:prSet presAssocID="{2F1D66E3-DB43-4F5F-980C-2219EFF53346}" presName="aSpace2" presStyleCnt="0"/>
      <dgm:spPr/>
    </dgm:pt>
    <dgm:pt modelId="{53753AC1-F627-431C-826F-231735E66CD0}" type="pres">
      <dgm:prSet presAssocID="{2D3C9719-0FEB-4B46-8B4A-84E2605BA5B6}" presName="childNode" presStyleLbl="node1" presStyleIdx="82" presStyleCnt="90">
        <dgm:presLayoutVars>
          <dgm:bulletEnabled val="1"/>
        </dgm:presLayoutVars>
      </dgm:prSet>
      <dgm:spPr/>
    </dgm:pt>
    <dgm:pt modelId="{11C33B8C-DA26-41CB-B3C4-B6C91D7E1D94}" type="pres">
      <dgm:prSet presAssocID="{2D3C9719-0FEB-4B46-8B4A-84E2605BA5B6}" presName="aSpace2" presStyleCnt="0"/>
      <dgm:spPr/>
    </dgm:pt>
    <dgm:pt modelId="{0E049EE6-7C60-411B-9CC9-FEDB2D4803DF}" type="pres">
      <dgm:prSet presAssocID="{0469A9E2-2025-4D4D-9B5D-0683CDB3BA66}" presName="childNode" presStyleLbl="node1" presStyleIdx="83" presStyleCnt="90">
        <dgm:presLayoutVars>
          <dgm:bulletEnabled val="1"/>
        </dgm:presLayoutVars>
      </dgm:prSet>
      <dgm:spPr/>
    </dgm:pt>
    <dgm:pt modelId="{0BE91B65-10B4-44DC-B0A6-D8FC428FBA10}" type="pres">
      <dgm:prSet presAssocID="{0469A9E2-2025-4D4D-9B5D-0683CDB3BA66}" presName="aSpace2" presStyleCnt="0"/>
      <dgm:spPr/>
    </dgm:pt>
    <dgm:pt modelId="{F1EFBF64-4D8B-45C6-B484-03031A1DB648}" type="pres">
      <dgm:prSet presAssocID="{7BB4A2B8-B3DF-44EE-BE56-5065D769EA4A}" presName="childNode" presStyleLbl="node1" presStyleIdx="84" presStyleCnt="90">
        <dgm:presLayoutVars>
          <dgm:bulletEnabled val="1"/>
        </dgm:presLayoutVars>
      </dgm:prSet>
      <dgm:spPr/>
    </dgm:pt>
    <dgm:pt modelId="{7FF7BDF8-C94C-4EEB-9B34-848506F686CD}" type="pres">
      <dgm:prSet presAssocID="{7BB4A2B8-B3DF-44EE-BE56-5065D769EA4A}" presName="aSpace2" presStyleCnt="0"/>
      <dgm:spPr/>
    </dgm:pt>
    <dgm:pt modelId="{5775C90B-0BB3-45F3-B0FF-AB6C416499FB}" type="pres">
      <dgm:prSet presAssocID="{81BAE7BC-E10F-4C27-83B1-B618BDB39A10}" presName="childNode" presStyleLbl="node1" presStyleIdx="85" presStyleCnt="90">
        <dgm:presLayoutVars>
          <dgm:bulletEnabled val="1"/>
        </dgm:presLayoutVars>
      </dgm:prSet>
      <dgm:spPr/>
    </dgm:pt>
    <dgm:pt modelId="{DB0FFCB4-B661-4013-8BB1-8B9C8C125F1E}" type="pres">
      <dgm:prSet presAssocID="{81BAE7BC-E10F-4C27-83B1-B618BDB39A10}" presName="aSpace2" presStyleCnt="0"/>
      <dgm:spPr/>
    </dgm:pt>
    <dgm:pt modelId="{A3B07D24-81B8-4A90-9A42-7D413C65CFC2}" type="pres">
      <dgm:prSet presAssocID="{639EF713-F958-4C8E-B8FA-616BFD2A0A98}" presName="childNode" presStyleLbl="node1" presStyleIdx="86" presStyleCnt="90">
        <dgm:presLayoutVars>
          <dgm:bulletEnabled val="1"/>
        </dgm:presLayoutVars>
      </dgm:prSet>
      <dgm:spPr/>
    </dgm:pt>
    <dgm:pt modelId="{5D67AC8F-2EFC-4AE6-9708-A13ED7A60931}" type="pres">
      <dgm:prSet presAssocID="{639EF713-F958-4C8E-B8FA-616BFD2A0A98}" presName="aSpace2" presStyleCnt="0"/>
      <dgm:spPr/>
    </dgm:pt>
    <dgm:pt modelId="{B83D09FE-DE61-4291-9D64-F8E16B69663E}" type="pres">
      <dgm:prSet presAssocID="{2E87E90E-1580-444D-9566-2BA55699A2CC}" presName="childNode" presStyleLbl="node1" presStyleIdx="87" presStyleCnt="90">
        <dgm:presLayoutVars>
          <dgm:bulletEnabled val="1"/>
        </dgm:presLayoutVars>
      </dgm:prSet>
      <dgm:spPr/>
    </dgm:pt>
    <dgm:pt modelId="{1D6A23F8-CC62-417F-B5E6-C9BD61837C19}" type="pres">
      <dgm:prSet presAssocID="{2E87E90E-1580-444D-9566-2BA55699A2CC}" presName="aSpace2" presStyleCnt="0"/>
      <dgm:spPr/>
    </dgm:pt>
    <dgm:pt modelId="{2764CBCD-13CF-42B1-B05E-413566B946E1}" type="pres">
      <dgm:prSet presAssocID="{0DCED0B1-CBA5-4BD1-A8EF-7B1B257D70CE}" presName="childNode" presStyleLbl="node1" presStyleIdx="88" presStyleCnt="90">
        <dgm:presLayoutVars>
          <dgm:bulletEnabled val="1"/>
        </dgm:presLayoutVars>
      </dgm:prSet>
      <dgm:spPr/>
    </dgm:pt>
    <dgm:pt modelId="{3BC3FF1E-7732-4C1D-B39D-70A2F62CADF5}" type="pres">
      <dgm:prSet presAssocID="{0DCED0B1-CBA5-4BD1-A8EF-7B1B257D70CE}" presName="aSpace2" presStyleCnt="0"/>
      <dgm:spPr/>
    </dgm:pt>
    <dgm:pt modelId="{EBB703F2-4E6A-4773-8E98-6B0822FDC303}" type="pres">
      <dgm:prSet presAssocID="{06AF0654-4CD0-451A-9B18-C96F8691D2A8}" presName="childNode" presStyleLbl="node1" presStyleIdx="89" presStyleCnt="90">
        <dgm:presLayoutVars>
          <dgm:bulletEnabled val="1"/>
        </dgm:presLayoutVars>
      </dgm:prSet>
      <dgm:spPr/>
    </dgm:pt>
  </dgm:ptLst>
  <dgm:cxnLst>
    <dgm:cxn modelId="{7A3C6D00-A8D9-4CEA-95C2-5AB83E0A64C7}" type="presOf" srcId="{ADC17157-6451-44E6-87E8-F1B668166FDC}" destId="{F976728A-61A8-4574-A5F3-C4BABA5ECFE5}" srcOrd="0" destOrd="0" presId="urn:microsoft.com/office/officeart/2005/8/layout/lProcess2"/>
    <dgm:cxn modelId="{68D04701-3367-442B-8F36-3FE7965BEB8D}" type="presOf" srcId="{8D1BCCDB-4A89-4454-849C-7F3AE21ADA28}" destId="{D1760639-7FCF-42CE-B474-4A87A21FFD34}" srcOrd="1" destOrd="0" presId="urn:microsoft.com/office/officeart/2005/8/layout/lProcess2"/>
    <dgm:cxn modelId="{AAE62203-0C27-4465-855A-FAC90D882230}" srcId="{82EFB9B7-27D3-4BC6-B4EA-167153EF31E7}" destId="{A948F6AF-E9AA-43C7-8434-D7803EE18A76}" srcOrd="9" destOrd="0" parTransId="{7FA64071-EF86-4B12-8AE3-F1D132B7DF99}" sibTransId="{3B0398D9-73B1-4A57-8C6F-3106F160ACEF}"/>
    <dgm:cxn modelId="{37F2A704-0F10-4F32-A300-DD75D3EE6D73}" type="presOf" srcId="{B0C06D60-337E-4AEF-9DB1-F258A6E6BE46}" destId="{1C33B6E5-F6E6-45C6-936D-2F894880B200}" srcOrd="0" destOrd="0" presId="urn:microsoft.com/office/officeart/2005/8/layout/lProcess2"/>
    <dgm:cxn modelId="{775DAB04-692F-41D7-A674-168D33D4B423}" type="presOf" srcId="{5FD772A6-A29C-4E6C-95F2-56A801E42D9E}" destId="{DA44B963-D7A3-4A46-828A-A194AAFE0C93}" srcOrd="0" destOrd="0" presId="urn:microsoft.com/office/officeart/2005/8/layout/lProcess2"/>
    <dgm:cxn modelId="{90C76B05-8FD8-462E-8286-AB4D5EF8F6F4}" srcId="{7F997F9F-E6E7-4514-AEC3-E57EED8556A8}" destId="{0C59AE1D-0105-4713-B549-B3C815711442}" srcOrd="4" destOrd="0" parTransId="{86903FB0-1733-4C2C-AF10-E8CA67358A65}" sibTransId="{F9352459-47A5-49EF-990E-309D933E370A}"/>
    <dgm:cxn modelId="{517E9405-F42C-491F-A003-DAC1E7FDE196}" type="presOf" srcId="{E0C5F41F-9B4C-407B-B426-BF9922AB8A04}" destId="{EB0E37D2-87C4-4A63-8044-7418EB69AE6C}" srcOrd="0" destOrd="0" presId="urn:microsoft.com/office/officeart/2005/8/layout/lProcess2"/>
    <dgm:cxn modelId="{7D83E505-05BA-4E35-B0CA-A7B068ADB1D9}" srcId="{7A238CDE-D5F2-4917-9469-967153B6BC61}" destId="{F4CD10E8-A358-4531-9514-2EB367FD61E5}" srcOrd="6" destOrd="0" parTransId="{957017D2-86B5-4DCD-85C1-24ED555FE84F}" sibTransId="{8F9863AC-DD8B-4163-A6A4-642D1F95B2CB}"/>
    <dgm:cxn modelId="{52262B09-FE51-460A-B1CE-434B4A487C65}" type="presOf" srcId="{A1E3FD12-DE8E-4ECC-B602-0F8C2308D9A6}" destId="{B16E3551-C84C-4D54-94A7-158F30BDF0B2}" srcOrd="0" destOrd="0" presId="urn:microsoft.com/office/officeart/2005/8/layout/lProcess2"/>
    <dgm:cxn modelId="{58348409-2507-48AD-9550-5A4A5B1DC523}" srcId="{FC0F8DCD-BF8B-4FBA-A918-9F0610035242}" destId="{8D1BCCDB-4A89-4454-849C-7F3AE21ADA28}" srcOrd="1" destOrd="0" parTransId="{4D62BBD2-5391-44DE-99F9-3BC4547B632D}" sibTransId="{FAEEB790-389C-44AB-A952-1C5233D7C965}"/>
    <dgm:cxn modelId="{1EA59F0A-CCDB-4CB0-BFC6-01DD2EB29CB3}" srcId="{8D1BCCDB-4A89-4454-849C-7F3AE21ADA28}" destId="{A7AE8D5D-F11E-45BF-97F4-971AD65AB2D5}" srcOrd="1" destOrd="0" parTransId="{E7FB9DA2-0AA9-4214-9CFA-DB7A6B529695}" sibTransId="{8D9A1899-8037-4C60-A1D0-107F3FA21079}"/>
    <dgm:cxn modelId="{938E990C-06CF-40AD-9634-F289E2A2CBC1}" srcId="{7A238CDE-D5F2-4917-9469-967153B6BC61}" destId="{8670F103-B2D4-4025-8E2E-A6FA61DE1822}" srcOrd="4" destOrd="0" parTransId="{6A59E843-C808-4B91-8A4D-19FB0D0FAB40}" sibTransId="{1B8AA3F4-804D-445A-AAB1-91FB487B22CE}"/>
    <dgm:cxn modelId="{003F050E-8D1F-44B9-8E0E-1EA6460AA124}" type="presOf" srcId="{46439573-CF94-431E-8092-36BBA8220B84}" destId="{14509FA6-D9B6-4ADA-82C1-770F3396C8F6}" srcOrd="0" destOrd="0" presId="urn:microsoft.com/office/officeart/2005/8/layout/lProcess2"/>
    <dgm:cxn modelId="{574E2910-68A8-4FAB-B1D9-5AF47CDD0C4F}" type="presOf" srcId="{741D3FAA-8E15-4C85-81CE-ACBC0B289E1B}" destId="{A2889EEA-CDCB-4F7D-8D90-F6396B154B7D}" srcOrd="0" destOrd="0" presId="urn:microsoft.com/office/officeart/2005/8/layout/lProcess2"/>
    <dgm:cxn modelId="{FC1F3810-BE18-4827-B6A5-E53DE5D5234C}" srcId="{8E4B320D-2990-48E6-AE0F-945D6BA1D96C}" destId="{189909F4-5981-4198-B976-285F9543B830}" srcOrd="2" destOrd="0" parTransId="{34F61A75-B9AE-4E3C-B096-E7FBD2AB392D}" sibTransId="{0ED97F34-7527-4A04-84F4-F62694C98A52}"/>
    <dgm:cxn modelId="{9494CD11-2AEB-469A-9AC8-383E0E9396BF}" type="presOf" srcId="{8E4B320D-2990-48E6-AE0F-945D6BA1D96C}" destId="{4759C574-AF29-420D-A4F1-6E9DAF07E180}" srcOrd="0" destOrd="0" presId="urn:microsoft.com/office/officeart/2005/8/layout/lProcess2"/>
    <dgm:cxn modelId="{17B8EA11-3827-4468-AF16-AF2F78C99223}" type="presOf" srcId="{672D44C3-BA24-4045-BB65-6A1B1337E5F1}" destId="{30C4035F-AEBD-40FC-939D-1B2397FDD2C7}" srcOrd="0" destOrd="0" presId="urn:microsoft.com/office/officeart/2005/8/layout/lProcess2"/>
    <dgm:cxn modelId="{C3A8DF13-5079-4FC4-8C81-0431A3A528A4}" type="presOf" srcId="{6A0B1833-6CC3-4622-A2E1-C8077D613621}" destId="{57A499B6-24AF-4246-BB0C-4FCB18EFF9FD}" srcOrd="0" destOrd="0" presId="urn:microsoft.com/office/officeart/2005/8/layout/lProcess2"/>
    <dgm:cxn modelId="{B0C87915-6B53-4DF3-9247-A488EDB2B2ED}" type="presOf" srcId="{14943E0E-5CA2-43F9-B35C-4B1CEB1B5E52}" destId="{A54C470F-91A3-4C3A-81F5-066738FBF56D}" srcOrd="0" destOrd="0" presId="urn:microsoft.com/office/officeart/2005/8/layout/lProcess2"/>
    <dgm:cxn modelId="{29FDB217-C7EF-4AC6-8921-884F0AB842D2}" srcId="{7A238CDE-D5F2-4917-9469-967153B6BC61}" destId="{D9C3B276-A40B-4F71-872F-38381A0CDCC8}" srcOrd="3" destOrd="0" parTransId="{8F775A70-326F-4726-8E87-8B6182C8091A}" sibTransId="{77DA62D7-E3DE-451A-B711-F6BC1BAE8288}"/>
    <dgm:cxn modelId="{19FCCF18-5717-4E77-A456-5C38B29532D0}" type="presOf" srcId="{5F6BC59F-B89A-4CFA-B7F1-BE8BE4E32B6A}" destId="{58720347-A751-4E1C-8CC0-1DD30F415270}" srcOrd="1" destOrd="0" presId="urn:microsoft.com/office/officeart/2005/8/layout/lProcess2"/>
    <dgm:cxn modelId="{E3BA1C1A-ECF1-4E75-9D03-82388380517D}" srcId="{7F997F9F-E6E7-4514-AEC3-E57EED8556A8}" destId="{7EC3DDB7-1373-4D87-A99E-43C0CE2115CF}" srcOrd="7" destOrd="0" parTransId="{52F62CD4-88F2-42FB-8A99-628F274FAC4C}" sibTransId="{386E3A20-BA0E-4282-956A-7E959DA0D41E}"/>
    <dgm:cxn modelId="{E853C21B-540D-47B3-9317-0B95487B5494}" type="presOf" srcId="{A71DA769-B1BA-4231-9042-D23BD81C0781}" destId="{0293AB46-6924-48C6-BECA-839A560F7DFD}" srcOrd="0" destOrd="0" presId="urn:microsoft.com/office/officeart/2005/8/layout/lProcess2"/>
    <dgm:cxn modelId="{9E78331C-7B8D-47CF-95EC-8614E28E1B32}" srcId="{FC0F8DCD-BF8B-4FBA-A918-9F0610035242}" destId="{5F6BC59F-B89A-4CFA-B7F1-BE8BE4E32B6A}" srcOrd="0" destOrd="0" parTransId="{7A2A3DF5-4DDD-40C3-9F6D-853EBC427D98}" sibTransId="{5B2E9134-B27E-4E4F-86A8-D3B85B849E5E}"/>
    <dgm:cxn modelId="{8DF1FF1C-3C4B-4C15-915E-BF198AB15B45}" srcId="{7A238CDE-D5F2-4917-9469-967153B6BC61}" destId="{634BB904-6FDB-49AB-A8FE-34D09962DC92}" srcOrd="0" destOrd="0" parTransId="{C7917BC9-2AA8-4AD0-82D1-D11CE200B5DD}" sibTransId="{6BE9BCF3-3FDD-41E2-9178-BF7DFAE60F3A}"/>
    <dgm:cxn modelId="{DE1A5E1D-381C-4A28-B1AA-7277A301EF8C}" srcId="{6A0B1833-6CC3-4622-A2E1-C8077D613621}" destId="{119D7D56-71D5-48A4-999A-2F779423533E}" srcOrd="3" destOrd="0" parTransId="{00D1F13C-4FA5-427B-96EA-347F753ACD9F}" sibTransId="{5F0577B2-1CC2-4F51-90EF-2E17EE573F8F}"/>
    <dgm:cxn modelId="{7AF2A51D-D191-4959-914B-C37696D46F26}" srcId="{FC0F8DCD-BF8B-4FBA-A918-9F0610035242}" destId="{82EFB9B7-27D3-4BC6-B4EA-167153EF31E7}" srcOrd="2" destOrd="0" parTransId="{AACE92E4-9898-49EC-B498-FA98D92E6B16}" sibTransId="{0021464E-9B42-4DB2-8350-46B0C00EADE1}"/>
    <dgm:cxn modelId="{EE58141F-D8C7-4C6F-9E9A-3A3BDA3327EB}" type="presOf" srcId="{95C335FD-68F3-4686-AA51-209D4CF4048E}" destId="{8A9266A7-C9A3-44DB-A6E1-BC29D0EBA6AD}" srcOrd="0" destOrd="0" presId="urn:microsoft.com/office/officeart/2005/8/layout/lProcess2"/>
    <dgm:cxn modelId="{2D4F911F-D4BB-4F0A-B33A-C682B1BF43C2}" type="presOf" srcId="{E4359130-9D77-4264-A7F2-033C9ACF4784}" destId="{A8D5403A-36CC-411E-AE76-FCC502147B61}" srcOrd="0" destOrd="0" presId="urn:microsoft.com/office/officeart/2005/8/layout/lProcess2"/>
    <dgm:cxn modelId="{733FAC20-C70C-4D44-8101-29A41A4F46E4}" srcId="{FC0F8DCD-BF8B-4FBA-A918-9F0610035242}" destId="{3A591422-B2E4-43E3-9324-59A92F29D479}" srcOrd="8" destOrd="0" parTransId="{11B78612-0C17-40B8-BD59-7BE4FBB6DF93}" sibTransId="{60BC9594-7A8C-4496-8F7F-902C730AE738}"/>
    <dgm:cxn modelId="{1868C820-8B99-4B41-BACE-06C5DA3C0E48}" srcId="{82EFB9B7-27D3-4BC6-B4EA-167153EF31E7}" destId="{A71DA769-B1BA-4231-9042-D23BD81C0781}" srcOrd="4" destOrd="0" parTransId="{D1C6A3CC-162E-4B12-9EB4-054A7434BC2C}" sibTransId="{9BC0F7F4-6617-4099-AF8D-C47D3A7EA037}"/>
    <dgm:cxn modelId="{60E04321-7B91-44D9-A85C-5A7A761A8F33}" srcId="{5F6BC59F-B89A-4CFA-B7F1-BE8BE4E32B6A}" destId="{E4359130-9D77-4264-A7F2-033C9ACF4784}" srcOrd="6" destOrd="0" parTransId="{A1DF794E-6E2B-4FF0-B2B8-E51BB3474225}" sibTransId="{B2B51090-6DAE-4D75-9384-C5301E979B14}"/>
    <dgm:cxn modelId="{FB3F7922-0459-48F2-B5CC-6128A501CBB3}" srcId="{82EFB9B7-27D3-4BC6-B4EA-167153EF31E7}" destId="{95C335FD-68F3-4686-AA51-209D4CF4048E}" srcOrd="6" destOrd="0" parTransId="{D346932F-FEB4-4C3F-A3D0-B52CDB2563B6}" sibTransId="{669B98DF-C5B7-4732-BCB0-3CE7B62D1BA2}"/>
    <dgm:cxn modelId="{BF3A0E23-2C48-49E0-B413-136EE6D59A78}" type="presOf" srcId="{8C25CA75-29EF-47EB-A8E3-BF2112FFDBBE}" destId="{39C95693-06D9-4352-8BF7-F7BAA39DAC57}" srcOrd="0" destOrd="0" presId="urn:microsoft.com/office/officeart/2005/8/layout/lProcess2"/>
    <dgm:cxn modelId="{45A2AC26-1DFF-484A-A860-C6C1714F544A}" srcId="{7F997F9F-E6E7-4514-AEC3-E57EED8556A8}" destId="{E5EE021E-FE83-4A5B-9679-77E8E058D702}" srcOrd="1" destOrd="0" parTransId="{3A6ADB22-818B-464A-939B-BDFA038B1998}" sibTransId="{60DD64C3-36C1-4BCC-9E7E-2BC556AFAAB4}"/>
    <dgm:cxn modelId="{DF4E1828-57A8-44EE-8E40-33A905DD3C17}" type="presOf" srcId="{BCBE7BAC-1280-4D26-BDFF-2B9AE303BCA4}" destId="{44B88B2D-5B7D-4B60-BAC7-753279766077}" srcOrd="0" destOrd="0" presId="urn:microsoft.com/office/officeart/2005/8/layout/lProcess2"/>
    <dgm:cxn modelId="{8A111F28-7F5A-40E3-8DC5-163337632271}" type="presOf" srcId="{E046FFAB-7008-42B5-9896-C3DD721CF9BB}" destId="{A057F09D-F512-4EE5-9B38-B84DCDEEBC45}" srcOrd="0" destOrd="0" presId="urn:microsoft.com/office/officeart/2005/8/layout/lProcess2"/>
    <dgm:cxn modelId="{67F6BD28-9513-4423-9409-91C3040E80D3}" srcId="{7A238CDE-D5F2-4917-9469-967153B6BC61}" destId="{1FD3209D-D436-46EC-86D4-B3202AD0CED7}" srcOrd="2" destOrd="0" parTransId="{24B2832F-F3C6-49D7-A3FB-D780C4137327}" sibTransId="{83537AC1-C9D7-452F-9504-31CA7DF292B2}"/>
    <dgm:cxn modelId="{4781D029-55DA-4844-BD14-041A7BA8C88D}" type="presOf" srcId="{AC6D1ADB-3D75-4D7C-8DD4-23893B9C5310}" destId="{CA3C0AB8-BF51-46C0-A5CB-0E6F328A2C27}" srcOrd="0" destOrd="0" presId="urn:microsoft.com/office/officeart/2005/8/layout/lProcess2"/>
    <dgm:cxn modelId="{CAB0E229-71DE-4013-A4CD-912CFF2C70AC}" srcId="{6A0B1833-6CC3-4622-A2E1-C8077D613621}" destId="{18486BFE-63AB-4E1A-B04C-3086F4C0685A}" srcOrd="6" destOrd="0" parTransId="{30D27528-7BAF-424C-B723-35E9B17E2AAA}" sibTransId="{F3D6FCA8-6E70-42C8-9337-471DAE9EE3BC}"/>
    <dgm:cxn modelId="{4763672A-D221-4BAB-84CA-409B9369D925}" type="presOf" srcId="{F365BB50-4A71-480D-9D89-515A8A250FBD}" destId="{A7D500B3-000C-403F-9195-D2304FB86699}" srcOrd="0" destOrd="0" presId="urn:microsoft.com/office/officeart/2005/8/layout/lProcess2"/>
    <dgm:cxn modelId="{5080232B-C171-49C6-8D27-51673296AA21}" srcId="{8E4B320D-2990-48E6-AE0F-945D6BA1D96C}" destId="{14943E0E-5CA2-43F9-B35C-4B1CEB1B5E52}" srcOrd="5" destOrd="0" parTransId="{B5DAD08A-F87D-47F0-A272-8E9A7841747B}" sibTransId="{6254E1A6-63BF-4A29-B24A-C619F2D04868}"/>
    <dgm:cxn modelId="{B4CD592B-FFBA-4D96-B0E8-B505B3661D58}" type="presOf" srcId="{3B46F907-C9C5-4B3E-9E73-725D9F20E3E7}" destId="{D51823FF-8184-4059-B28C-2619B34A30BF}" srcOrd="0" destOrd="0" presId="urn:microsoft.com/office/officeart/2005/8/layout/lProcess2"/>
    <dgm:cxn modelId="{583C972B-EDA1-4928-9FFD-770DFCAD182F}" srcId="{8D1BCCDB-4A89-4454-849C-7F3AE21ADA28}" destId="{2BEAA033-0B1A-49F2-A596-62B711FFC679}" srcOrd="9" destOrd="0" parTransId="{86A92497-547D-4073-AD82-C4596EB91C63}" sibTransId="{82B81E4E-F557-47B3-A4A2-6D788EB31AB4}"/>
    <dgm:cxn modelId="{4C28342C-2030-47E0-B4D5-D33D6424E15C}" type="presOf" srcId="{7F997F9F-E6E7-4514-AEC3-E57EED8556A8}" destId="{C6FB1113-89DC-4A66-9795-92C68217C80B}" srcOrd="0" destOrd="0" presId="urn:microsoft.com/office/officeart/2005/8/layout/lProcess2"/>
    <dgm:cxn modelId="{3FCD1F2E-FBF1-4BC9-81BF-253A5BA7FFD7}" type="presOf" srcId="{CB0EC34D-FF06-4AB4-BA88-EC3E6A3B0EF6}" destId="{11C2CCE9-88FD-4D4C-9BCE-FDAFCCF0F171}" srcOrd="0" destOrd="0" presId="urn:microsoft.com/office/officeart/2005/8/layout/lProcess2"/>
    <dgm:cxn modelId="{B2CB542E-244D-43C1-8AFA-6C5A9FC1B377}" srcId="{3A591422-B2E4-43E3-9324-59A92F29D479}" destId="{0469A9E2-2025-4D4D-9B5D-0683CDB3BA66}" srcOrd="3" destOrd="0" parTransId="{516B01A4-02AD-4EC5-A9DA-EACE3D1C4D43}" sibTransId="{3C739B27-9E2A-4E8D-BEEA-C5B5E8B3D404}"/>
    <dgm:cxn modelId="{29E89E2F-3A87-4C21-8817-9759D8A7F27C}" type="presOf" srcId="{8670F103-B2D4-4025-8E2E-A6FA61DE1822}" destId="{12AC1047-BD16-4368-A934-DFD1DA6E725F}" srcOrd="0" destOrd="0" presId="urn:microsoft.com/office/officeart/2005/8/layout/lProcess2"/>
    <dgm:cxn modelId="{C901C22F-1648-4170-8C88-33AA053A4D12}" srcId="{FC0F8DCD-BF8B-4FBA-A918-9F0610035242}" destId="{7A238CDE-D5F2-4917-9469-967153B6BC61}" srcOrd="6" destOrd="0" parTransId="{C614748B-19DA-47CE-B09A-06D41415B7E2}" sibTransId="{2DF6DCDD-5714-4CDE-9A36-0F587265B1E9}"/>
    <dgm:cxn modelId="{A1995731-FCD1-4084-B161-EEC7B5013F8E}" type="presOf" srcId="{F89B0616-B606-47FE-A595-DBC79A2035C1}" destId="{F37AC18B-99E7-4BAF-9B60-714FDF821D7C}" srcOrd="0" destOrd="0" presId="urn:microsoft.com/office/officeart/2005/8/layout/lProcess2"/>
    <dgm:cxn modelId="{7731D031-40E2-4D63-86A1-B52CFA2B8B33}" type="presOf" srcId="{10316873-A970-44C4-8B48-F0DC5AF18006}" destId="{A088E058-A64D-4D28-AFF0-3A238E609AF9}" srcOrd="0" destOrd="0" presId="urn:microsoft.com/office/officeart/2005/8/layout/lProcess2"/>
    <dgm:cxn modelId="{ADC61E33-27E1-47AB-90F1-146DFC955BBB}" srcId="{3A591422-B2E4-43E3-9324-59A92F29D479}" destId="{7BB4A2B8-B3DF-44EE-BE56-5065D769EA4A}" srcOrd="4" destOrd="0" parTransId="{F63B27BD-B84F-41D4-86F0-2C9A92237DF3}" sibTransId="{1987046B-F371-4695-AA4A-FF1E48555B29}"/>
    <dgm:cxn modelId="{57894B33-D010-4D69-B62B-D8A717745E14}" type="presOf" srcId="{AF6136A7-C221-408F-B0F4-8DDEFFAF29B9}" destId="{3E35CA14-6065-488C-B15B-641A268AD531}" srcOrd="0" destOrd="0" presId="urn:microsoft.com/office/officeart/2005/8/layout/lProcess2"/>
    <dgm:cxn modelId="{F4BE0934-4828-4ABF-BCE4-4B73764DE2CB}" srcId="{8D1BCCDB-4A89-4454-849C-7F3AE21ADA28}" destId="{7E3B5EA9-7DC6-49ED-AF24-475FADA32E5C}" srcOrd="6" destOrd="0" parTransId="{74C72C6A-F819-4D73-A889-78642C6CB69D}" sibTransId="{306E1D46-DE3C-4680-8625-98E4DEFCEBCA}"/>
    <dgm:cxn modelId="{295F8635-7634-4F62-B5B9-9479E1485C22}" type="presOf" srcId="{2A7B9279-E78F-426A-A96D-A700E2FBCA99}" destId="{7855B4DA-3E69-45D7-B6C8-E6A3EF248BA5}" srcOrd="0" destOrd="0" presId="urn:microsoft.com/office/officeart/2005/8/layout/lProcess2"/>
    <dgm:cxn modelId="{6037383D-194A-4E8E-BB10-A0CF1FF2FA1A}" type="presOf" srcId="{5C3AB25F-72AB-4C39-9A1B-30BD13325254}" destId="{CA1C8A21-B934-4B74-A77B-4002220EF426}" srcOrd="0" destOrd="0" presId="urn:microsoft.com/office/officeart/2005/8/layout/lProcess2"/>
    <dgm:cxn modelId="{8B26EC40-DDF6-4384-9377-697A2748F859}" srcId="{8D1BCCDB-4A89-4454-849C-7F3AE21ADA28}" destId="{55BBD957-96C1-421B-8F00-DE80884E5F85}" srcOrd="3" destOrd="0" parTransId="{F62D58AD-2500-4DF1-8CF1-31A5C838C5A8}" sibTransId="{328B49C2-E3D8-44AE-AE89-04729F0481D7}"/>
    <dgm:cxn modelId="{C5035A5B-19D9-4CCD-BFFF-CE3B32C10BB5}" type="presOf" srcId="{8E4B320D-2990-48E6-AE0F-945D6BA1D96C}" destId="{7004883C-56DF-4DB9-895F-0BEE318D3BE4}" srcOrd="1" destOrd="0" presId="urn:microsoft.com/office/officeart/2005/8/layout/lProcess2"/>
    <dgm:cxn modelId="{BFF2A25D-BCE0-43D0-A19F-988BF29B748B}" srcId="{82EFB9B7-27D3-4BC6-B4EA-167153EF31E7}" destId="{456F390F-AE9F-481C-9DBB-13CBBB9D3586}" srcOrd="3" destOrd="0" parTransId="{FC41E155-DDC9-4C0B-B9F6-02B2E5E56F11}" sibTransId="{FD81067A-2DFC-43AA-8C74-350C2EEF6C86}"/>
    <dgm:cxn modelId="{EB5E315E-F1AC-4D31-8D6C-A553A1BC5A5B}" srcId="{8E4B320D-2990-48E6-AE0F-945D6BA1D96C}" destId="{11AE11B9-2E25-484B-9286-431221D36D2B}" srcOrd="4" destOrd="0" parTransId="{27AFFEE7-F121-4233-ADEB-E29EE511D770}" sibTransId="{AE317F4D-4D58-4CFE-828C-3F86044B9059}"/>
    <dgm:cxn modelId="{89C9F05F-B0EB-4C3B-A173-63B467230E7F}" srcId="{82EFB9B7-27D3-4BC6-B4EA-167153EF31E7}" destId="{5A9C44B0-C8AB-4CC7-BF59-15F8D4E26E2D}" srcOrd="7" destOrd="0" parTransId="{CA0ED715-47EB-4DE9-8B89-D5AF33AC03FA}" sibTransId="{D38A2710-0110-4AB2-B197-2B162A033E25}"/>
    <dgm:cxn modelId="{5C982741-B13D-4328-9996-C1A2A523E1D8}" type="presOf" srcId="{DDE1BCF3-A3A5-4EB1-B964-84AA29BA9C9F}" destId="{46ADA188-060F-4688-AFA1-F74A460C62DA}" srcOrd="0" destOrd="0" presId="urn:microsoft.com/office/officeart/2005/8/layout/lProcess2"/>
    <dgm:cxn modelId="{B3998D61-3825-43A3-8742-146498732B55}" srcId="{FC0F8DCD-BF8B-4FBA-A918-9F0610035242}" destId="{BF5CD545-67C4-46BA-A803-C309A0203D00}" srcOrd="5" destOrd="0" parTransId="{9B52D61C-A283-41FE-9A5E-60D887DDF6A8}" sibTransId="{A6864F00-E782-49B8-847A-938D2A231D21}"/>
    <dgm:cxn modelId="{17EAAD61-8B53-4371-B887-C27EB2BBE6A8}" type="presOf" srcId="{6A0B1833-6CC3-4622-A2E1-C8077D613621}" destId="{F40BF97A-1837-4B69-B07C-92EADF76854B}" srcOrd="1" destOrd="0" presId="urn:microsoft.com/office/officeart/2005/8/layout/lProcess2"/>
    <dgm:cxn modelId="{025CA262-501F-433D-BEBF-963D6DE53C21}" type="presOf" srcId="{BF5CD545-67C4-46BA-A803-C309A0203D00}" destId="{AC9A6B0B-FEC7-4928-BD78-D9F20C07AEA6}" srcOrd="0" destOrd="0" presId="urn:microsoft.com/office/officeart/2005/8/layout/lProcess2"/>
    <dgm:cxn modelId="{90057764-9B6C-4E25-9147-019C066C4308}" type="presOf" srcId="{6E37EFCC-6601-41D4-89D7-A73CDC480947}" destId="{AD62E49B-8310-4DD3-BA2D-C3B17D029F21}" srcOrd="0" destOrd="0" presId="urn:microsoft.com/office/officeart/2005/8/layout/lProcess2"/>
    <dgm:cxn modelId="{6F6C1A46-AE54-45B9-9FFD-2E58016E24BC}" srcId="{7F997F9F-E6E7-4514-AEC3-E57EED8556A8}" destId="{5FD772A6-A29C-4E6C-95F2-56A801E42D9E}" srcOrd="5" destOrd="0" parTransId="{09D7DDBF-2B08-4901-9CA6-348D5E48F217}" sibTransId="{AD55572D-F2BE-4070-B851-84464A3D7135}"/>
    <dgm:cxn modelId="{9CE05848-AFFD-415D-B1DE-12C2834FD550}" type="presOf" srcId="{0469A9E2-2025-4D4D-9B5D-0683CDB3BA66}" destId="{0E049EE6-7C60-411B-9CC9-FEDB2D4803DF}" srcOrd="0" destOrd="0" presId="urn:microsoft.com/office/officeart/2005/8/layout/lProcess2"/>
    <dgm:cxn modelId="{B90CD168-DF09-4F62-AE6D-C4AB84DE7433}" type="presOf" srcId="{06AF0654-4CD0-451A-9B18-C96F8691D2A8}" destId="{EBB703F2-4E6A-4773-8E98-6B0822FDC303}" srcOrd="0" destOrd="0" presId="urn:microsoft.com/office/officeart/2005/8/layout/lProcess2"/>
    <dgm:cxn modelId="{B8823D69-D54E-418D-9B44-188E275064CB}" srcId="{BF5CD545-67C4-46BA-A803-C309A0203D00}" destId="{9E8818EA-41EC-4D09-9B27-D9FFACE7F082}" srcOrd="4" destOrd="0" parTransId="{AAD31208-8B9D-4A32-96C4-24F46607735E}" sibTransId="{2088832D-53C8-4D26-BEAC-903B86D6DAA7}"/>
    <dgm:cxn modelId="{75DB744A-C373-4778-8BEC-18C22DF4D099}" srcId="{7A238CDE-D5F2-4917-9469-967153B6BC61}" destId="{4101F240-C46B-453A-81C6-3F2BD4850511}" srcOrd="1" destOrd="0" parTransId="{17A99697-1A6B-4DB4-9FF1-F60C138E0F91}" sibTransId="{FB5E6083-DE57-40C3-A03F-A0BC9322E7D3}"/>
    <dgm:cxn modelId="{41C4E56B-621E-4E56-88EE-DE312DC73933}" srcId="{5F6BC59F-B89A-4CFA-B7F1-BE8BE4E32B6A}" destId="{82DF28B6-BFED-4020-8549-F1B264A8C8CF}" srcOrd="0" destOrd="0" parTransId="{C7A5B18B-FBCC-4838-A2B6-818DB3CA7680}" sibTransId="{C0A4ABE7-537A-48C5-88DF-DBFAD29EA170}"/>
    <dgm:cxn modelId="{E7015C6C-30D7-41D4-96B8-347727569E6E}" type="presOf" srcId="{5F6BC59F-B89A-4CFA-B7F1-BE8BE4E32B6A}" destId="{6858DAAA-A60F-4717-B67E-8D4A020257C2}" srcOrd="0" destOrd="0" presId="urn:microsoft.com/office/officeart/2005/8/layout/lProcess2"/>
    <dgm:cxn modelId="{F781904C-5C66-4F8D-81D2-48524B7466FD}" srcId="{3A591422-B2E4-43E3-9324-59A92F29D479}" destId="{639EF713-F958-4C8E-B8FA-616BFD2A0A98}" srcOrd="6" destOrd="0" parTransId="{D5E61504-5791-42CC-A3B2-E07C21E39233}" sibTransId="{C1D495B6-5444-4013-8AE0-8ACFFB44173A}"/>
    <dgm:cxn modelId="{AD1AC16C-70A3-49DC-BD7B-5391FDC85E3A}" srcId="{5F6BC59F-B89A-4CFA-B7F1-BE8BE4E32B6A}" destId="{C1C8D318-649A-4550-A61B-98000214A343}" srcOrd="4" destOrd="0" parTransId="{C2749AC0-33D8-46C9-9479-7381FB1981C6}" sibTransId="{C00B4507-28B2-4FFC-81F3-A2D3912620D4}"/>
    <dgm:cxn modelId="{5C42FE4C-C9C9-466B-ABD4-F1499D8443C4}" type="presOf" srcId="{66D6FE6D-A258-489A-9002-5576B30FE990}" destId="{8EDBF6CC-7026-4CDA-A69C-CACA8B27C944}" srcOrd="0" destOrd="0" presId="urn:microsoft.com/office/officeart/2005/8/layout/lProcess2"/>
    <dgm:cxn modelId="{EE9D0F6D-AA27-4933-B330-BDE8D137FA4F}" srcId="{FC0F8DCD-BF8B-4FBA-A918-9F0610035242}" destId="{7F997F9F-E6E7-4514-AEC3-E57EED8556A8}" srcOrd="3" destOrd="0" parTransId="{AD40223A-BE85-4DBB-AFBE-BE3A9067E4BC}" sibTransId="{7C6A0F56-00B3-4E37-A469-9686CF9D23AF}"/>
    <dgm:cxn modelId="{5144744E-AB36-4145-9C60-1FA38831930C}" type="presOf" srcId="{53CD0889-B87B-432F-A06A-565EFEEE1298}" destId="{81AE11D2-5898-4C56-886F-27175561B5F4}" srcOrd="0" destOrd="0" presId="urn:microsoft.com/office/officeart/2005/8/layout/lProcess2"/>
    <dgm:cxn modelId="{C617176F-9A2B-4518-B75F-C94CE7426246}" srcId="{8E4B320D-2990-48E6-AE0F-945D6BA1D96C}" destId="{E8986626-0BEA-46EF-9E0D-4410878DB104}" srcOrd="0" destOrd="0" parTransId="{7A9B3A87-B675-45AB-95B7-972D98878DEE}" sibTransId="{43484969-7BD8-49D5-B1EB-4A7AEA8FB9DA}"/>
    <dgm:cxn modelId="{99C83D4F-1EC5-4FA1-B0FA-34B660C9D4C8}" type="presOf" srcId="{9E8818EA-41EC-4D09-9B27-D9FFACE7F082}" destId="{80155C4F-D7B2-4396-A66D-9510EA79CE0B}" srcOrd="0" destOrd="0" presId="urn:microsoft.com/office/officeart/2005/8/layout/lProcess2"/>
    <dgm:cxn modelId="{B0EB9E6F-9618-4978-B15F-E52D3CB8029E}" type="presOf" srcId="{08674D8E-8C27-4E9C-9029-EFAE213D0842}" destId="{27329609-9E03-4619-8074-5480B2A0A8B9}" srcOrd="0" destOrd="0" presId="urn:microsoft.com/office/officeart/2005/8/layout/lProcess2"/>
    <dgm:cxn modelId="{6947B76F-DFA2-4977-91D7-5C80D27D989A}" srcId="{8D1BCCDB-4A89-4454-849C-7F3AE21ADA28}" destId="{BCBE7BAC-1280-4D26-BDFF-2B9AE303BCA4}" srcOrd="4" destOrd="0" parTransId="{E07EF636-6F8F-4424-BA8C-71E0D0222BD8}" sibTransId="{02C12041-4B75-46E8-99CF-72306FF05AF0}"/>
    <dgm:cxn modelId="{9C676151-5153-4A58-A02A-296A223D89B1}" type="presOf" srcId="{C899B8F4-27A5-4A2B-BFA2-6A5B8479AEF4}" destId="{E4852DF9-A92D-41F6-8891-EA7D6DBFB70C}" srcOrd="0" destOrd="0" presId="urn:microsoft.com/office/officeart/2005/8/layout/lProcess2"/>
    <dgm:cxn modelId="{3D62B851-0FFF-4EED-AAF6-E07563D03832}" type="presOf" srcId="{E92E3895-97EF-4F02-AEEB-9C08D4BD2716}" destId="{44682190-6BB1-4B6D-A332-47EB5792A594}" srcOrd="0" destOrd="0" presId="urn:microsoft.com/office/officeart/2005/8/layout/lProcess2"/>
    <dgm:cxn modelId="{E9E0D451-58A8-417C-8EB3-E758814FF343}" type="presOf" srcId="{82DF28B6-BFED-4020-8549-F1B264A8C8CF}" destId="{7F9A270D-2ABB-4E2C-85C0-73ACF5391C5D}" srcOrd="0" destOrd="0" presId="urn:microsoft.com/office/officeart/2005/8/layout/lProcess2"/>
    <dgm:cxn modelId="{9B010252-3B33-47C8-BFCA-6A2761FE71B9}" srcId="{8D1BCCDB-4A89-4454-849C-7F3AE21ADA28}" destId="{C9A30500-4D7A-49D8-9989-1CED6EC85529}" srcOrd="5" destOrd="0" parTransId="{795728FE-543F-4662-9A8A-FB4E0E09B010}" sibTransId="{5DD26DE5-3F57-43D0-9F34-723E9621FB43}"/>
    <dgm:cxn modelId="{0E332C73-354B-4966-B308-829161FB8395}" type="presOf" srcId="{55BBD957-96C1-421B-8F00-DE80884E5F85}" destId="{ED8508A4-4892-4B21-9AE6-584F1D36FDEC}" srcOrd="0" destOrd="0" presId="urn:microsoft.com/office/officeart/2005/8/layout/lProcess2"/>
    <dgm:cxn modelId="{26EF1B74-8F39-49AF-9D22-057CB7E2568D}" type="presOf" srcId="{639EF713-F958-4C8E-B8FA-616BFD2A0A98}" destId="{A3B07D24-81B8-4A90-9A42-7D413C65CFC2}" srcOrd="0" destOrd="0" presId="urn:microsoft.com/office/officeart/2005/8/layout/lProcess2"/>
    <dgm:cxn modelId="{8465BF54-F6BC-4F4A-8DE0-663FE00ECAD0}" type="presOf" srcId="{3616B10B-361D-43AD-83C7-75179E53DF36}" destId="{39C22C25-5D8A-48CE-AE7B-897FE766507B}" srcOrd="0" destOrd="0" presId="urn:microsoft.com/office/officeart/2005/8/layout/lProcess2"/>
    <dgm:cxn modelId="{B47C1055-2E11-4BDB-B597-7C6F05C21357}" srcId="{3A591422-B2E4-43E3-9324-59A92F29D479}" destId="{81BAE7BC-E10F-4C27-83B1-B618BDB39A10}" srcOrd="5" destOrd="0" parTransId="{E0838717-63F4-4B63-AE54-B16D88F0DD29}" sibTransId="{EDA8B297-C7B9-446B-87CE-4616B9A56F74}"/>
    <dgm:cxn modelId="{115F1855-9ACA-43E4-BD2E-9371649E500C}" type="presOf" srcId="{19452DEE-E65D-4A2A-882E-8680AFDBDC51}" destId="{72576E3F-9848-4299-BEB5-59752D8B44B7}" srcOrd="0" destOrd="0" presId="urn:microsoft.com/office/officeart/2005/8/layout/lProcess2"/>
    <dgm:cxn modelId="{30BC4255-AC32-438E-AD6E-81CFB32CA419}" srcId="{3A591422-B2E4-43E3-9324-59A92F29D479}" destId="{2E87E90E-1580-444D-9566-2BA55699A2CC}" srcOrd="7" destOrd="0" parTransId="{0349208F-6129-48B4-A4D6-62F73B45FAB5}" sibTransId="{A6FF6440-4293-4C62-9EF0-D97BAA9A3F90}"/>
    <dgm:cxn modelId="{BF959C55-27B0-4F56-A5A7-9321543FCA75}" srcId="{6A0B1833-6CC3-4622-A2E1-C8077D613621}" destId="{6E37EFCC-6601-41D4-89D7-A73CDC480947}" srcOrd="0" destOrd="0" parTransId="{E337E3D7-9CF3-4330-8B50-B99029AE877B}" sibTransId="{6D6E0919-D3C9-4CF1-B850-891D069A460D}"/>
    <dgm:cxn modelId="{65780276-4B12-448E-93AC-0F48DC70C2A6}" srcId="{5F6BC59F-B89A-4CFA-B7F1-BE8BE4E32B6A}" destId="{3616B10B-361D-43AD-83C7-75179E53DF36}" srcOrd="1" destOrd="0" parTransId="{3E09908C-BAA8-45E7-A18C-8BBF3A6D37A3}" sibTransId="{4549C011-F341-4D14-A59D-78A12BCD45B0}"/>
    <dgm:cxn modelId="{AF68CE56-6CD6-4E09-AA8D-164CF6F28F9F}" type="presOf" srcId="{7A238CDE-D5F2-4917-9469-967153B6BC61}" destId="{1C474288-B637-4204-80D9-DBAF61C4BED2}" srcOrd="0" destOrd="0" presId="urn:microsoft.com/office/officeart/2005/8/layout/lProcess2"/>
    <dgm:cxn modelId="{0AC63B77-8A78-46F3-ADDE-2B5D8E08C8DB}" type="presOf" srcId="{456F390F-AE9F-481C-9DBB-13CBBB9D3586}" destId="{7F3775B5-71FC-4898-AB28-6CD5A4BD7D09}" srcOrd="0" destOrd="0" presId="urn:microsoft.com/office/officeart/2005/8/layout/lProcess2"/>
    <dgm:cxn modelId="{90A8A977-E6B2-4AFF-A7E2-28F8E0402FE3}" type="presOf" srcId="{2D3C9719-0FEB-4B46-8B4A-84E2605BA5B6}" destId="{53753AC1-F627-431C-826F-231735E66CD0}" srcOrd="0" destOrd="0" presId="urn:microsoft.com/office/officeart/2005/8/layout/lProcess2"/>
    <dgm:cxn modelId="{2D3BA958-E30B-4A91-9B5A-276C7328518B}" srcId="{8E4B320D-2990-48E6-AE0F-945D6BA1D96C}" destId="{E3DC14C8-0BFC-4149-BFCE-E91B5D64246B}" srcOrd="8" destOrd="0" parTransId="{33E3AF6F-BB2A-4346-8723-B5A337A5E61F}" sibTransId="{AEFCFE00-A0DA-4FBB-955A-DF456E200E5B}"/>
    <dgm:cxn modelId="{5C56B778-8179-4EFE-86B5-7ADF62FCC58B}" type="presOf" srcId="{262F399C-AE28-4856-B5A7-AC31BACFDAD1}" destId="{BC7C49E2-6576-49D8-807F-98FFC452179C}" srcOrd="0" destOrd="0" presId="urn:microsoft.com/office/officeart/2005/8/layout/lProcess2"/>
    <dgm:cxn modelId="{7DE5E558-E894-4730-AAF2-E47852FDE0B5}" type="presOf" srcId="{F4CD10E8-A358-4531-9514-2EB367FD61E5}" destId="{5A190CC2-BC53-40A6-8723-84818CB0CA47}" srcOrd="0" destOrd="0" presId="urn:microsoft.com/office/officeart/2005/8/layout/lProcess2"/>
    <dgm:cxn modelId="{340C2779-FA8F-41C8-B724-43D6CB862E82}" srcId="{82EFB9B7-27D3-4BC6-B4EA-167153EF31E7}" destId="{19452DEE-E65D-4A2A-882E-8680AFDBDC51}" srcOrd="2" destOrd="0" parTransId="{26937ECD-5F14-416E-B2F4-3DDBA00F8735}" sibTransId="{E28F48B9-B784-416E-B12E-1CFB0D7A3ED3}"/>
    <dgm:cxn modelId="{096CAE79-48AA-45DE-A63E-F2ED8710B7CA}" type="presOf" srcId="{F528AEC8-3779-40C9-A3EE-400A023F682D}" destId="{C11AF8C3-8A5A-4CFF-B678-8E2E087A5D16}" srcOrd="0" destOrd="0" presId="urn:microsoft.com/office/officeart/2005/8/layout/lProcess2"/>
    <dgm:cxn modelId="{79DE415A-8B13-4050-9DE8-B4918EBFE754}" srcId="{6A0B1833-6CC3-4622-A2E1-C8077D613621}" destId="{5B8EE9DD-0BF4-4D7B-A372-D6B034DFB9B3}" srcOrd="5" destOrd="0" parTransId="{E4C7AF42-DA21-4B52-87BB-92AF6DE97983}" sibTransId="{AFF48BFB-1ACF-42CC-B549-8451E49246E0}"/>
    <dgm:cxn modelId="{191F435A-A36C-4399-8834-C027EC5FCCCF}" type="presOf" srcId="{7EC3DDB7-1373-4D87-A99E-43C0CE2115CF}" destId="{EEC482BE-BBFE-4F81-BDD9-B3964F3B12A6}" srcOrd="0" destOrd="0" presId="urn:microsoft.com/office/officeart/2005/8/layout/lProcess2"/>
    <dgm:cxn modelId="{2626567B-F903-432E-AF19-8F7A6639B9BB}" srcId="{8E4B320D-2990-48E6-AE0F-945D6BA1D96C}" destId="{262F399C-AE28-4856-B5A7-AC31BACFDAD1}" srcOrd="7" destOrd="0" parTransId="{DC923297-A609-4BE3-BD8D-37952D007C90}" sibTransId="{EC3BB21F-7858-4620-8103-BD2C908CB1BB}"/>
    <dgm:cxn modelId="{2F62C17D-4855-4BE4-A72C-C104D34F7091}" type="presOf" srcId="{E84FCA9B-73FB-4D9A-B232-1AFBFD465C1A}" destId="{37B364EF-0567-4212-9236-8A44F4A8B21F}" srcOrd="0" destOrd="0" presId="urn:microsoft.com/office/officeart/2005/8/layout/lProcess2"/>
    <dgm:cxn modelId="{49DBB280-898F-45C0-9A3A-281CFADE419D}" srcId="{5F6BC59F-B89A-4CFA-B7F1-BE8BE4E32B6A}" destId="{E046FFAB-7008-42B5-9896-C3DD721CF9BB}" srcOrd="8" destOrd="0" parTransId="{31F4BD66-42AC-419E-BC93-D6713272CAEF}" sibTransId="{A7017153-971D-42CF-800B-8E630338AC57}"/>
    <dgm:cxn modelId="{8C979382-84C9-494E-8EE7-E81BBEE23819}" srcId="{6A0B1833-6CC3-4622-A2E1-C8077D613621}" destId="{A210A678-6712-4FDA-8374-3F5642889B2F}" srcOrd="7" destOrd="0" parTransId="{D9AD2BE3-F35C-4DF0-BBA7-F1AE40B7DF38}" sibTransId="{6200BA92-DDF8-4F3D-8A63-991A5FED9F68}"/>
    <dgm:cxn modelId="{69090E83-23AA-4891-A3DF-08106BE91526}" type="presOf" srcId="{0DCED0B1-CBA5-4BD1-A8EF-7B1B257D70CE}" destId="{2764CBCD-13CF-42B1-B05E-413566B946E1}" srcOrd="0" destOrd="0" presId="urn:microsoft.com/office/officeart/2005/8/layout/lProcess2"/>
    <dgm:cxn modelId="{9DB7AA84-8684-43DB-94A5-14BD020B27A4}" srcId="{82EFB9B7-27D3-4BC6-B4EA-167153EF31E7}" destId="{62FD068C-0235-4C12-8803-467C6E680639}" srcOrd="5" destOrd="0" parTransId="{46EDD0CD-B674-4C82-918A-79FD480B313D}" sibTransId="{DB53BA1A-BD31-4B16-AA62-270545E7CCD3}"/>
    <dgm:cxn modelId="{4039EE88-2AC9-4175-B276-FFCFF0D2FD56}" type="presOf" srcId="{5B8EE9DD-0BF4-4D7B-A372-D6B034DFB9B3}" destId="{B9A3E150-8C48-4171-8F0C-FCB8BB26B517}" srcOrd="0" destOrd="0" presId="urn:microsoft.com/office/officeart/2005/8/layout/lProcess2"/>
    <dgm:cxn modelId="{74496189-B4C7-43E3-BCEE-A10CEF813630}" type="presOf" srcId="{81BAE7BC-E10F-4C27-83B1-B618BDB39A10}" destId="{5775C90B-0BB3-45F3-B0FF-AB6C416499FB}" srcOrd="0" destOrd="0" presId="urn:microsoft.com/office/officeart/2005/8/layout/lProcess2"/>
    <dgm:cxn modelId="{D8A3E389-7B75-4A61-AA53-E21ED73B39E2}" srcId="{BF5CD545-67C4-46BA-A803-C309A0203D00}" destId="{72C80F76-0147-4970-A604-F2251340B33A}" srcOrd="5" destOrd="0" parTransId="{DF6049B2-8B5E-488F-B82C-17F0BC9ED2D6}" sibTransId="{CB96A3F2-0C2E-441F-A058-E0280CBD306E}"/>
    <dgm:cxn modelId="{81CCC78A-3E8A-4C96-A885-14EECADCF071}" type="presOf" srcId="{69879521-7A31-4B48-8011-3F253C6AE816}" destId="{3D586F6C-8B4C-4A95-BB25-D0A734D45AA1}" srcOrd="0" destOrd="0" presId="urn:microsoft.com/office/officeart/2005/8/layout/lProcess2"/>
    <dgm:cxn modelId="{8F1A9F8B-F2AB-4243-A898-ACB1A79005FB}" type="presOf" srcId="{A948F6AF-E9AA-43C7-8434-D7803EE18A76}" destId="{0EC4BE55-BADF-48A8-AA22-7CD1D762481E}" srcOrd="0" destOrd="0" presId="urn:microsoft.com/office/officeart/2005/8/layout/lProcess2"/>
    <dgm:cxn modelId="{9C776D8D-8236-4C2A-A782-02D605515A39}" srcId="{82EFB9B7-27D3-4BC6-B4EA-167153EF31E7}" destId="{AF6136A7-C221-408F-B0F4-8DDEFFAF29B9}" srcOrd="8" destOrd="0" parTransId="{382DBD6E-F54D-402A-95DB-E9F95A1612A3}" sibTransId="{F3E48F2D-9679-42DB-A9DF-80B1FBFE55C8}"/>
    <dgm:cxn modelId="{80784995-A832-4CF7-BD53-2AFB56F850CD}" srcId="{8D1BCCDB-4A89-4454-849C-7F3AE21ADA28}" destId="{3B851DE0-4D5F-4E6C-838D-C01B470D3BA6}" srcOrd="2" destOrd="0" parTransId="{450B4716-30C4-4926-B66D-A1CD381ED6FE}" sibTransId="{2CDED323-9457-48AF-A1B6-021D6F588A93}"/>
    <dgm:cxn modelId="{396C9695-9088-4C4D-A476-6D31DF7C3D15}" type="presOf" srcId="{25408AD6-CDA6-4E35-AC2C-942DC0E1DF79}" destId="{ED9928DA-1735-4FCA-BE25-BDE6B8985873}" srcOrd="0" destOrd="0" presId="urn:microsoft.com/office/officeart/2005/8/layout/lProcess2"/>
    <dgm:cxn modelId="{20BFA197-6B3B-43B6-AFF4-9322A2323AFE}" srcId="{8E4B320D-2990-48E6-AE0F-945D6BA1D96C}" destId="{E0C5F41F-9B4C-407B-B426-BF9922AB8A04}" srcOrd="1" destOrd="0" parTransId="{A91ACCF6-CA9B-49E2-896F-40AA20AEB5CD}" sibTransId="{FD3C7574-9CD3-4FFE-AE3D-8B040742D727}"/>
    <dgm:cxn modelId="{5790B198-F839-4015-83D1-6DDB1458E746}" type="presOf" srcId="{8D1BCCDB-4A89-4454-849C-7F3AE21ADA28}" destId="{067A3092-4198-4832-858F-2A984CAB3389}" srcOrd="0" destOrd="0" presId="urn:microsoft.com/office/officeart/2005/8/layout/lProcess2"/>
    <dgm:cxn modelId="{863B8199-5168-4093-8CDB-3CAFD85CC8C7}" srcId="{8D1BCCDB-4A89-4454-849C-7F3AE21ADA28}" destId="{B0C06D60-337E-4AEF-9DB1-F258A6E6BE46}" srcOrd="7" destOrd="0" parTransId="{55618565-1F26-4BC4-825C-B9CB16D3589B}" sibTransId="{E331517D-1F8C-4973-8AF1-CF1B9CE7EA16}"/>
    <dgm:cxn modelId="{01C0DF9A-DD3E-45C4-B543-BFCED7AC17D0}" srcId="{5F6BC59F-B89A-4CFA-B7F1-BE8BE4E32B6A}" destId="{ADC17157-6451-44E6-87E8-F1B668166FDC}" srcOrd="3" destOrd="0" parTransId="{B53C6138-B6C5-4AA4-B895-3494CCD886F7}" sibTransId="{92E2FC9D-B7F0-486A-AC9F-E881C03C148F}"/>
    <dgm:cxn modelId="{D8403A9B-C87F-48D3-8DEF-7585C360DFBE}" srcId="{3A591422-B2E4-43E3-9324-59A92F29D479}" destId="{0DCED0B1-CBA5-4BD1-A8EF-7B1B257D70CE}" srcOrd="8" destOrd="0" parTransId="{AA87C52D-48F3-4AA1-B59C-98A4C807360C}" sibTransId="{2CE679BD-4F94-4BFB-970E-7434BE31217A}"/>
    <dgm:cxn modelId="{A0E9259C-9D7F-4614-AA0E-1681327805FF}" type="presOf" srcId="{3A591422-B2E4-43E3-9324-59A92F29D479}" destId="{36E0FA69-9D2E-4803-A37D-B1085E17BDF0}" srcOrd="1" destOrd="0" presId="urn:microsoft.com/office/officeart/2005/8/layout/lProcess2"/>
    <dgm:cxn modelId="{79313B9C-F30A-4AF7-ACBC-78B74778B377}" type="presOf" srcId="{7A238CDE-D5F2-4917-9469-967153B6BC61}" destId="{1A8AA007-76B3-4815-9A75-90C3FC1FD042}" srcOrd="1" destOrd="0" presId="urn:microsoft.com/office/officeart/2005/8/layout/lProcess2"/>
    <dgm:cxn modelId="{5971A49E-3B06-487D-BDFD-6DE5C8699B89}" type="presOf" srcId="{D81F8340-1B36-4EB5-8B2C-58A302641D86}" destId="{F70B3901-377A-4407-B921-9364757D9FA5}" srcOrd="0" destOrd="0" presId="urn:microsoft.com/office/officeart/2005/8/layout/lProcess2"/>
    <dgm:cxn modelId="{9D23369F-A902-422C-AB12-EC34E68A0AB1}" type="presOf" srcId="{2E87E90E-1580-444D-9566-2BA55699A2CC}" destId="{B83D09FE-DE61-4291-9D64-F8E16B69663E}" srcOrd="0" destOrd="0" presId="urn:microsoft.com/office/officeart/2005/8/layout/lProcess2"/>
    <dgm:cxn modelId="{A57E9AA4-DBAE-46B8-8784-68BE618EF9CC}" srcId="{BF5CD545-67C4-46BA-A803-C309A0203D00}" destId="{66D6FE6D-A258-489A-9002-5576B30FE990}" srcOrd="1" destOrd="0" parTransId="{C059243C-D41E-4115-A444-578D4CEABDBA}" sibTransId="{87036FBA-87F5-4F1B-BD43-37B6686DFDDE}"/>
    <dgm:cxn modelId="{09CE1FA5-1CD1-4A56-A5CF-793B1890EC09}" type="presOf" srcId="{285165B4-BCAD-4BE6-BEDE-FE31AA0444AE}" destId="{C1621F81-7742-4509-B60F-237E8888DC1F}" srcOrd="0" destOrd="0" presId="urn:microsoft.com/office/officeart/2005/8/layout/lProcess2"/>
    <dgm:cxn modelId="{C43E0EAC-012D-4C13-971B-DC740EAF44C1}" type="presOf" srcId="{189909F4-5981-4198-B976-285F9543B830}" destId="{666CD2ED-D8E2-436E-9E37-AA5B47BC5E9C}" srcOrd="0" destOrd="0" presId="urn:microsoft.com/office/officeart/2005/8/layout/lProcess2"/>
    <dgm:cxn modelId="{2DA86AAC-EBFF-4ACC-AF8F-AFAEAB3454F8}" srcId="{BF5CD545-67C4-46BA-A803-C309A0203D00}" destId="{A30444C4-44D2-4355-976F-E2CA36AF6C17}" srcOrd="0" destOrd="0" parTransId="{CD907633-B877-43A0-9F7B-7A6346682A8B}" sibTransId="{C4CFE53B-2CBA-4AA2-B866-05425EEEED9F}"/>
    <dgm:cxn modelId="{527D24B0-293E-4BC0-826B-28FB8C62DC44}" type="presOf" srcId="{62FD068C-0235-4C12-8803-467C6E680639}" destId="{0A0A368F-CF94-4FAA-AFDA-1AA8862E81A3}" srcOrd="0" destOrd="0" presId="urn:microsoft.com/office/officeart/2005/8/layout/lProcess2"/>
    <dgm:cxn modelId="{F1449EB1-EAC0-470E-9F64-66F7C19228FE}" type="presOf" srcId="{2F1D66E3-DB43-4F5F-980C-2219EFF53346}" destId="{9F1DB3F7-0210-4C58-BC4E-AD9683F0DFA3}" srcOrd="0" destOrd="0" presId="urn:microsoft.com/office/officeart/2005/8/layout/lProcess2"/>
    <dgm:cxn modelId="{DE08F8B2-C61F-48BD-BD8F-5EC93E1565D8}" srcId="{BF5CD545-67C4-46BA-A803-C309A0203D00}" destId="{D81F8340-1B36-4EB5-8B2C-58A302641D86}" srcOrd="6" destOrd="0" parTransId="{9B298BA5-9E19-47CF-8CBC-80B81D465941}" sibTransId="{CCAC5BCA-9098-4C99-BFAE-8C3CF2096CE9}"/>
    <dgm:cxn modelId="{FABB25B3-B66E-458B-993F-5B87F8D8741D}" srcId="{8D1BCCDB-4A89-4454-849C-7F3AE21ADA28}" destId="{C899B8F4-27A5-4A2B-BFA2-6A5B8479AEF4}" srcOrd="0" destOrd="0" parTransId="{D7B83797-DEC6-4FEB-85F5-C8384B79CFDE}" sibTransId="{65B83E1A-BD40-45E7-8DB0-393CAFBB9975}"/>
    <dgm:cxn modelId="{A63959B5-ABEF-4341-9853-E1625B6097D4}" type="presOf" srcId="{E8986626-0BEA-46EF-9E0D-4410878DB104}" destId="{F423DF2E-0242-442F-8900-58BB3B53ADC9}" srcOrd="0" destOrd="0" presId="urn:microsoft.com/office/officeart/2005/8/layout/lProcess2"/>
    <dgm:cxn modelId="{112E05B7-EEC2-4D05-8A00-20879E15E8C3}" type="presOf" srcId="{4101F240-C46B-453A-81C6-3F2BD4850511}" destId="{CB140609-6847-4C26-BDC9-540663D04F22}" srcOrd="0" destOrd="0" presId="urn:microsoft.com/office/officeart/2005/8/layout/lProcess2"/>
    <dgm:cxn modelId="{183B5EB7-1303-4E68-B866-F3D4748A46CA}" type="presOf" srcId="{68187938-335A-4B4B-9D4F-DF6E4328F048}" destId="{53C22610-296E-427A-9D99-320786CF1B9F}" srcOrd="0" destOrd="0" presId="urn:microsoft.com/office/officeart/2005/8/layout/lProcess2"/>
    <dgm:cxn modelId="{1A9BA5B7-D111-43A5-BA4A-E2D88981FBA3}" srcId="{BF5CD545-67C4-46BA-A803-C309A0203D00}" destId="{46439573-CF94-431E-8092-36BBA8220B84}" srcOrd="3" destOrd="0" parTransId="{0161D98D-72B1-4737-9A7E-D4CE823F2D66}" sibTransId="{D3479B62-82B5-4B2D-BB22-B3199BC3AAED}"/>
    <dgm:cxn modelId="{3AB60EB8-5686-4AFF-854F-F3A76AB48A23}" type="presOf" srcId="{EA38FBD9-1B29-4ECC-87A2-1F7848052997}" destId="{7BC85229-6FFB-45A1-8C00-D05DA396181F}" srcOrd="0" destOrd="0" presId="urn:microsoft.com/office/officeart/2005/8/layout/lProcess2"/>
    <dgm:cxn modelId="{4B152EB8-527C-4D7C-A700-00D5404E6D29}" srcId="{8E4B320D-2990-48E6-AE0F-945D6BA1D96C}" destId="{672D44C3-BA24-4045-BB65-6A1B1337E5F1}" srcOrd="3" destOrd="0" parTransId="{A9A16729-C7FE-447A-B101-5667A3A4E14E}" sibTransId="{6B84971D-4C38-4D4A-B2E9-F15F2ED0FC6C}"/>
    <dgm:cxn modelId="{8BBC9BB8-27F6-439F-8EBD-860E0BBEF9B6}" type="presOf" srcId="{A210A678-6712-4FDA-8374-3F5642889B2F}" destId="{BAE0E9EB-4B09-4C4C-9870-725615A12D60}" srcOrd="0" destOrd="0" presId="urn:microsoft.com/office/officeart/2005/8/layout/lProcess2"/>
    <dgm:cxn modelId="{A618AAB9-565C-4EB8-9C3F-1FE983F14A5D}" srcId="{82EFB9B7-27D3-4BC6-B4EA-167153EF31E7}" destId="{F528AEC8-3779-40C9-A3EE-400A023F682D}" srcOrd="1" destOrd="0" parTransId="{9C88C12C-2228-45E0-9DEE-C6F5C80B2B8C}" sibTransId="{C4291E90-9893-4461-B3A6-AEF055E69678}"/>
    <dgm:cxn modelId="{606DADBE-AE9C-4203-979E-16141AC325B1}" srcId="{7F997F9F-E6E7-4514-AEC3-E57EED8556A8}" destId="{02CB5DA6-CE40-4E79-A114-28D9622355F1}" srcOrd="0" destOrd="0" parTransId="{D41DD007-41A7-4773-BA65-DEE92CAB2F7A}" sibTransId="{8C9B8CEB-E28B-4B2C-ABAE-E5F8964714D7}"/>
    <dgm:cxn modelId="{C71150BF-1B12-464B-A5F4-5C62BC38E008}" type="presOf" srcId="{7F997F9F-E6E7-4514-AEC3-E57EED8556A8}" destId="{02385A90-4371-4526-A4B1-4A8C4F6C7920}" srcOrd="1" destOrd="0" presId="urn:microsoft.com/office/officeart/2005/8/layout/lProcess2"/>
    <dgm:cxn modelId="{000982C0-D078-4256-A254-F378867AD923}" srcId="{6A0B1833-6CC3-4622-A2E1-C8077D613621}" destId="{A1E3FD12-DE8E-4ECC-B602-0F8C2308D9A6}" srcOrd="4" destOrd="0" parTransId="{DC4484A4-CDF7-4733-885A-DF11A4566C34}" sibTransId="{8BF889B2-AD28-4B77-81AE-28BD741DFB63}"/>
    <dgm:cxn modelId="{C91748C1-8F26-40D7-BB27-923EF93C37D2}" srcId="{7A238CDE-D5F2-4917-9469-967153B6BC61}" destId="{5C3AB25F-72AB-4C39-9A1B-30BD13325254}" srcOrd="8" destOrd="0" parTransId="{1EC62EBA-CFF3-4F5B-B92C-444301CA5D81}" sibTransId="{0BC75145-5EF2-4119-ACA9-F3680E46FFAB}"/>
    <dgm:cxn modelId="{A9ABEEC1-97F1-4F79-943B-40D17D3E2259}" type="presOf" srcId="{11AE11B9-2E25-484B-9286-431221D36D2B}" destId="{51952B1A-EAE5-4B65-91E5-37D8051C1281}" srcOrd="0" destOrd="0" presId="urn:microsoft.com/office/officeart/2005/8/layout/lProcess2"/>
    <dgm:cxn modelId="{CD0540C2-DAE0-4754-A671-01EFCA0125EB}" type="presOf" srcId="{D9C3B276-A40B-4F71-872F-38381A0CDCC8}" destId="{19DD5CE0-A071-48F6-AEE1-479AA0F8E92A}" srcOrd="0" destOrd="0" presId="urn:microsoft.com/office/officeart/2005/8/layout/lProcess2"/>
    <dgm:cxn modelId="{486303C3-49D2-46D3-A001-68B826031F4A}" type="presOf" srcId="{E5EE021E-FE83-4A5B-9679-77E8E058D702}" destId="{AE3BA0C5-EB78-4879-B48F-8C569C068844}" srcOrd="0" destOrd="0" presId="urn:microsoft.com/office/officeart/2005/8/layout/lProcess2"/>
    <dgm:cxn modelId="{6F7CA4C3-E417-4671-A33B-E4C487FEB1CE}" srcId="{BF5CD545-67C4-46BA-A803-C309A0203D00}" destId="{CB0EC34D-FF06-4AB4-BA88-EC3E6A3B0EF6}" srcOrd="9" destOrd="0" parTransId="{7B3EFECC-81A8-4F71-8F42-ED8A751A5412}" sibTransId="{5DEA4D3F-E503-4023-9010-00CCBF50309A}"/>
    <dgm:cxn modelId="{D0EE9AC4-D900-439D-929D-57EED8C8F03C}" type="presOf" srcId="{A30444C4-44D2-4355-976F-E2CA36AF6C17}" destId="{EC4F651A-AE1A-45F9-9162-98A028700EF3}" srcOrd="0" destOrd="0" presId="urn:microsoft.com/office/officeart/2005/8/layout/lProcess2"/>
    <dgm:cxn modelId="{23B3EAC6-89F7-43A9-9AB4-D8B0D6408289}" srcId="{7A238CDE-D5F2-4917-9469-967153B6BC61}" destId="{E84FCA9B-73FB-4D9A-B232-1AFBFD465C1A}" srcOrd="7" destOrd="0" parTransId="{016C8E90-AA8D-461E-97F0-C256CB06B726}" sibTransId="{930728BC-54F9-4346-96D8-E6E334DF162E}"/>
    <dgm:cxn modelId="{DCF915C8-328E-4117-ADA3-F925782077EB}" srcId="{5F6BC59F-B89A-4CFA-B7F1-BE8BE4E32B6A}" destId="{DDE1BCF3-A3A5-4EB1-B964-84AA29BA9C9F}" srcOrd="7" destOrd="0" parTransId="{632AB724-AB1B-437C-B8A0-17014688A8FD}" sibTransId="{0671C11A-F408-47FA-A36C-2667EBC46893}"/>
    <dgm:cxn modelId="{A25E68C8-358D-453F-8C84-844E7B8590E7}" type="presOf" srcId="{7E3B5EA9-7DC6-49ED-AF24-475FADA32E5C}" destId="{76AE487F-3650-46C0-912D-4784819502D9}" srcOrd="0" destOrd="0" presId="urn:microsoft.com/office/officeart/2005/8/layout/lProcess2"/>
    <dgm:cxn modelId="{95431AC9-AA96-4D40-BBC1-5DFC4B2958CF}" srcId="{8E4B320D-2990-48E6-AE0F-945D6BA1D96C}" destId="{DA1349D5-6F6B-42A5-B50D-E6023B483EA4}" srcOrd="9" destOrd="0" parTransId="{98DB3E01-F4B2-4375-B39E-300D12C86B87}" sibTransId="{3E59111E-DD53-4740-B374-3E1B8AF6B7AB}"/>
    <dgm:cxn modelId="{8EEC55C9-4456-4194-886F-4788BDDFE7F6}" srcId="{8E4B320D-2990-48E6-AE0F-945D6BA1D96C}" destId="{3B46F907-C9C5-4B3E-9E73-725D9F20E3E7}" srcOrd="6" destOrd="0" parTransId="{CF9DE769-3B7E-4A1A-AE66-6C5F2A037E78}" sibTransId="{C3EA6D32-4AB1-4E4A-900C-E50197360D91}"/>
    <dgm:cxn modelId="{9DF0A3CA-B12A-4854-9393-1B3662C9E186}" type="presOf" srcId="{FC0F8DCD-BF8B-4FBA-A918-9F0610035242}" destId="{C5EFD261-8782-4949-8006-1077CC9A7E51}" srcOrd="0" destOrd="0" presId="urn:microsoft.com/office/officeart/2005/8/layout/lProcess2"/>
    <dgm:cxn modelId="{5C16FACA-826C-49AF-A746-730D93F74E23}" type="presOf" srcId="{72C80F76-0147-4970-A604-F2251340B33A}" destId="{D1F82EE9-D146-46C1-89F9-9AD97DA82DFC}" srcOrd="0" destOrd="0" presId="urn:microsoft.com/office/officeart/2005/8/layout/lProcess2"/>
    <dgm:cxn modelId="{3828B3CB-8567-4D37-971C-945E5A7A62A5}" type="presOf" srcId="{3B851DE0-4D5F-4E6C-838D-C01B470D3BA6}" destId="{B6756CC0-5D32-4758-AB29-8278D1B67AA1}" srcOrd="0" destOrd="0" presId="urn:microsoft.com/office/officeart/2005/8/layout/lProcess2"/>
    <dgm:cxn modelId="{10FAAFCC-CE3F-4CFB-AE12-6DA2A96E0B09}" type="presOf" srcId="{82EFB9B7-27D3-4BC6-B4EA-167153EF31E7}" destId="{924D400B-DA42-4195-AB02-894262023538}" srcOrd="1" destOrd="0" presId="urn:microsoft.com/office/officeart/2005/8/layout/lProcess2"/>
    <dgm:cxn modelId="{27F32CCE-0BCA-4F4C-96A0-5368E6362EE6}" srcId="{7F997F9F-E6E7-4514-AEC3-E57EED8556A8}" destId="{F365BB50-4A71-480D-9D89-515A8A250FBD}" srcOrd="8" destOrd="0" parTransId="{ECAF1CF9-590C-4687-99C1-733854C4E93C}" sibTransId="{931F693E-46FF-4CBA-A340-17CF865ED52E}"/>
    <dgm:cxn modelId="{8187C0CE-2C69-4387-AD63-2BBCF1CC1BD9}" srcId="{5F6BC59F-B89A-4CFA-B7F1-BE8BE4E32B6A}" destId="{8C25CA75-29EF-47EB-A8E3-BF2112FFDBBE}" srcOrd="9" destOrd="0" parTransId="{B0524C0C-50A3-4346-8A6E-15A2F7F87EE7}" sibTransId="{FE4A5942-3CCE-4C4A-9161-B2750813BD20}"/>
    <dgm:cxn modelId="{EDFD45CF-6165-43FB-850D-56ED78E9D261}" type="presOf" srcId="{7BB4A2B8-B3DF-44EE-BE56-5065D769EA4A}" destId="{F1EFBF64-4D8B-45C6-B484-03031A1DB648}" srcOrd="0" destOrd="0" presId="urn:microsoft.com/office/officeart/2005/8/layout/lProcess2"/>
    <dgm:cxn modelId="{E17520D0-01A5-438E-B3DD-B1076DB30CE7}" srcId="{3A591422-B2E4-43E3-9324-59A92F29D479}" destId="{2D3C9719-0FEB-4B46-8B4A-84E2605BA5B6}" srcOrd="2" destOrd="0" parTransId="{E8EA76BF-37DB-4985-84A9-32F1BDC361EA}" sibTransId="{23ADECC4-9197-4AA6-8B87-C4BE54027340}"/>
    <dgm:cxn modelId="{6A0724D3-5A76-4671-82E5-B6F564539CD5}" type="presOf" srcId="{5A9C44B0-C8AB-4CC7-BF59-15F8D4E26E2D}" destId="{67EC4336-F227-4668-A95C-DD8FAE79169C}" srcOrd="0" destOrd="0" presId="urn:microsoft.com/office/officeart/2005/8/layout/lProcess2"/>
    <dgm:cxn modelId="{B83D0DD5-D3C8-445C-945C-DD498B6401EA}" srcId="{82EFB9B7-27D3-4BC6-B4EA-167153EF31E7}" destId="{E92E3895-97EF-4F02-AEEB-9C08D4BD2716}" srcOrd="0" destOrd="0" parTransId="{49EE2996-0567-43E5-8149-D0BC848242BC}" sibTransId="{7EE716FB-B7AE-4EA1-AC78-166AAB17A773}"/>
    <dgm:cxn modelId="{4AE450D5-A92D-4EE8-96EF-77096B9920F4}" type="presOf" srcId="{0365E3A6-407E-4A29-8A6B-16A0FE014F82}" destId="{14ED3060-4CB2-4BED-ABC7-ECF513B7FB62}" srcOrd="0" destOrd="0" presId="urn:microsoft.com/office/officeart/2005/8/layout/lProcess2"/>
    <dgm:cxn modelId="{4ED462D6-0B3E-44C3-8170-C0E8FCD09AB2}" type="presOf" srcId="{E0ADF0B3-30BD-4033-8B70-C4B7C66C3740}" destId="{819FF679-558C-4F7B-91C8-FA582F5C5C5B}" srcOrd="0" destOrd="0" presId="urn:microsoft.com/office/officeart/2005/8/layout/lProcess2"/>
    <dgm:cxn modelId="{75BE76D8-E330-4D11-8EF2-89E2FB9A6640}" type="presOf" srcId="{DA1349D5-6F6B-42A5-B50D-E6023B483EA4}" destId="{49C1D48F-2243-4FCC-A38C-F4F2214308AA}" srcOrd="0" destOrd="0" presId="urn:microsoft.com/office/officeart/2005/8/layout/lProcess2"/>
    <dgm:cxn modelId="{1B26C2D9-0705-4DA7-8D29-A40FC0056283}" srcId="{6A0B1833-6CC3-4622-A2E1-C8077D613621}" destId="{10316873-A970-44C4-8B48-F0DC5AF18006}" srcOrd="2" destOrd="0" parTransId="{39EFA2DB-6FDD-431A-911E-83F2A33F4AB3}" sibTransId="{0AB0FCF9-3F4A-42FC-AAEE-1DF180084511}"/>
    <dgm:cxn modelId="{87FFA0DB-7728-420B-A414-86F6B64D84AA}" type="presOf" srcId="{02CB5DA6-CE40-4E79-A114-28D9622355F1}" destId="{296ACF73-FBE7-495F-A586-E7E069EB8EDA}" srcOrd="0" destOrd="0" presId="urn:microsoft.com/office/officeart/2005/8/layout/lProcess2"/>
    <dgm:cxn modelId="{A91D20DD-755E-4773-87CC-A874E19952E7}" srcId="{7F997F9F-E6E7-4514-AEC3-E57EED8556A8}" destId="{F89B0616-B606-47FE-A595-DBC79A2035C1}" srcOrd="9" destOrd="0" parTransId="{FD58D867-2287-48E6-80EA-207D7B43AAEC}" sibTransId="{CF90C369-F764-4760-A1E9-B19986DA2655}"/>
    <dgm:cxn modelId="{087445DD-1164-477C-8FD5-9B602F566DE7}" srcId="{FC0F8DCD-BF8B-4FBA-A918-9F0610035242}" destId="{8E4B320D-2990-48E6-AE0F-945D6BA1D96C}" srcOrd="7" destOrd="0" parTransId="{EFEE3D6C-8EF4-4D94-91AF-F1BEFCB29095}" sibTransId="{50800F4A-E34A-4D09-A411-841304E5C992}"/>
    <dgm:cxn modelId="{955554DE-1C93-4BEB-B974-D73621FF7225}" type="presOf" srcId="{0C59AE1D-0105-4713-B549-B3C815711442}" destId="{5F64347E-A05E-4132-9A2E-53A5FF2EBC84}" srcOrd="0" destOrd="0" presId="urn:microsoft.com/office/officeart/2005/8/layout/lProcess2"/>
    <dgm:cxn modelId="{0F71DDDE-0D84-4250-8DBE-375DF3057437}" srcId="{5F6BC59F-B89A-4CFA-B7F1-BE8BE4E32B6A}" destId="{4F60A29A-16AC-4CF6-BE54-1BCDC9E677A8}" srcOrd="2" destOrd="0" parTransId="{75F44397-EA32-46C5-8B0B-548C87D52CE2}" sibTransId="{5AC3CDD9-0213-41C5-B97B-51C738F0A361}"/>
    <dgm:cxn modelId="{1D3B00DF-5512-4C85-ABD1-3A77FA634AF1}" type="presOf" srcId="{3A591422-B2E4-43E3-9324-59A92F29D479}" destId="{475EC505-4A72-4EA8-8198-D2E19C4829F5}" srcOrd="0" destOrd="0" presId="urn:microsoft.com/office/officeart/2005/8/layout/lProcess2"/>
    <dgm:cxn modelId="{56C840E0-711B-4E2C-A53D-0BE15C4BADBB}" srcId="{5F6BC59F-B89A-4CFA-B7F1-BE8BE4E32B6A}" destId="{741D3FAA-8E15-4C85-81CE-ACBC0B289E1B}" srcOrd="5" destOrd="0" parTransId="{7CD9A50F-EBB2-477E-9187-AD9C206D17A0}" sibTransId="{9066F8A3-EBE2-4F1D-8EF1-2BFD2391F439}"/>
    <dgm:cxn modelId="{BF836BE1-B66A-47EE-980F-691E4EDC53E0}" srcId="{3A591422-B2E4-43E3-9324-59A92F29D479}" destId="{06AF0654-4CD0-451A-9B18-C96F8691D2A8}" srcOrd="9" destOrd="0" parTransId="{D8C0A386-B69B-41CA-AB79-206618C4E200}" sibTransId="{0220962F-789F-43D9-8ABC-487A827E507B}"/>
    <dgm:cxn modelId="{3B0CF3E1-5CBA-4FBF-877C-8C4A1C0EC5CF}" type="presOf" srcId="{7F73B060-EE37-48AA-8E47-34CE55E1AC9A}" destId="{1F294687-4282-4096-AB89-9FE402E91506}" srcOrd="0" destOrd="0" presId="urn:microsoft.com/office/officeart/2005/8/layout/lProcess2"/>
    <dgm:cxn modelId="{442533E2-B63D-406C-9956-1A6C954B4E3F}" srcId="{7F997F9F-E6E7-4514-AEC3-E57EED8556A8}" destId="{AC6D1ADB-3D75-4D7C-8DD4-23893B9C5310}" srcOrd="2" destOrd="0" parTransId="{0CB5A907-91FF-4BCD-A025-2270EF5F7D35}" sibTransId="{C9B4D195-D5C0-4D3A-BF08-107A6C7F211D}"/>
    <dgm:cxn modelId="{BEAE10E3-50A7-4CAE-8DD0-B2A6A831195C}" srcId="{7A238CDE-D5F2-4917-9469-967153B6BC61}" destId="{08674D8E-8C27-4E9C-9029-EFAE213D0842}" srcOrd="9" destOrd="0" parTransId="{FF739764-84F6-468E-9D59-14F70987D499}" sibTransId="{125DE884-675E-4C19-B348-017DC2C4C29D}"/>
    <dgm:cxn modelId="{130751E3-CA8F-482E-A91F-E01618BBF09E}" type="presOf" srcId="{119D7D56-71D5-48A4-999A-2F779423533E}" destId="{2C9D2F81-5863-40B9-A9DD-A6B856EA170C}" srcOrd="0" destOrd="0" presId="urn:microsoft.com/office/officeart/2005/8/layout/lProcess2"/>
    <dgm:cxn modelId="{C194DDE3-6775-400E-B2C3-3B52134D3C98}" type="presOf" srcId="{CCA4D709-1947-4D66-B0FA-55C3699CF4DC}" destId="{C50EAEF4-BA49-4804-82E0-69C510A79406}" srcOrd="0" destOrd="0" presId="urn:microsoft.com/office/officeart/2005/8/layout/lProcess2"/>
    <dgm:cxn modelId="{2ACEECE3-272C-4EF3-8A1A-717995482440}" srcId="{7F997F9F-E6E7-4514-AEC3-E57EED8556A8}" destId="{CCA4D709-1947-4D66-B0FA-55C3699CF4DC}" srcOrd="3" destOrd="0" parTransId="{11BC53B1-99D0-4807-82AA-0C20195715DB}" sibTransId="{822BB215-2826-4F16-A3C8-6A97986A5C99}"/>
    <dgm:cxn modelId="{4C9596E4-2380-44B6-84B5-54FD69DB4D67}" type="presOf" srcId="{82EFB9B7-27D3-4BC6-B4EA-167153EF31E7}" destId="{C7992EC8-511D-4856-97CD-547078730B95}" srcOrd="0" destOrd="0" presId="urn:microsoft.com/office/officeart/2005/8/layout/lProcess2"/>
    <dgm:cxn modelId="{0D33A6E4-A222-4820-B5E8-BC8B875DCD91}" type="presOf" srcId="{2BEAA033-0B1A-49F2-A596-62B711FFC679}" destId="{7F69BF9C-06A9-46DC-9D58-32A5274CA980}" srcOrd="0" destOrd="0" presId="urn:microsoft.com/office/officeart/2005/8/layout/lProcess2"/>
    <dgm:cxn modelId="{6F4FFBE4-83CE-4556-8C7A-4A4C96595C19}" srcId="{7A238CDE-D5F2-4917-9469-967153B6BC61}" destId="{2A7B9279-E78F-426A-A96D-A700E2FBCA99}" srcOrd="5" destOrd="0" parTransId="{C66BE0BB-2F6A-4B15-BC1C-9D3AD3C7162E}" sibTransId="{C9588E3C-3A37-4FC0-855B-6D6FBADC6FB5}"/>
    <dgm:cxn modelId="{9558A0E5-3ECB-4912-8BA3-FB0E44A59F4F}" srcId="{BF5CD545-67C4-46BA-A803-C309A0203D00}" destId="{68187938-335A-4B4B-9D4F-DF6E4328F048}" srcOrd="7" destOrd="0" parTransId="{31B828EE-06BF-4899-9E7A-ED21F21CB3D9}" sibTransId="{4FC517A3-E109-4DAD-984B-414C951C8737}"/>
    <dgm:cxn modelId="{C03E0EE9-D8D6-4A8D-BF2D-01507479083F}" srcId="{6A0B1833-6CC3-4622-A2E1-C8077D613621}" destId="{53CD0889-B87B-432F-A06A-565EFEEE1298}" srcOrd="8" destOrd="0" parTransId="{1B3D0E78-6E68-4FC7-ABA6-345B4DF0794F}" sibTransId="{AD9FC66A-8950-4CCE-ABE4-D5AD35A26A6B}"/>
    <dgm:cxn modelId="{52CCDDEA-ACD3-43B2-832D-441616C44CE1}" type="presOf" srcId="{BF5CD545-67C4-46BA-A803-C309A0203D00}" destId="{7B407FD8-62A6-40F7-9BE1-8227E46714D7}" srcOrd="1" destOrd="0" presId="urn:microsoft.com/office/officeart/2005/8/layout/lProcess2"/>
    <dgm:cxn modelId="{A75E47EB-50B8-4110-B8C8-9EDDC15F8745}" type="presOf" srcId="{C9A30500-4D7A-49D8-9989-1CED6EC85529}" destId="{989E20E7-21AC-4468-916F-BD92C21F8AFB}" srcOrd="0" destOrd="0" presId="urn:microsoft.com/office/officeart/2005/8/layout/lProcess2"/>
    <dgm:cxn modelId="{A0AD57EC-0837-4FB3-B9AA-6B943EEE9006}" type="presOf" srcId="{C1C8D318-649A-4550-A61B-98000214A343}" destId="{C550726A-F2B9-4D45-830B-CD3421F89F0C}" srcOrd="0" destOrd="0" presId="urn:microsoft.com/office/officeart/2005/8/layout/lProcess2"/>
    <dgm:cxn modelId="{A8D725ED-48A2-4164-AD06-FE60F2796F51}" srcId="{6A0B1833-6CC3-4622-A2E1-C8077D613621}" destId="{25408AD6-CDA6-4E35-AC2C-942DC0E1DF79}" srcOrd="1" destOrd="0" parTransId="{5C35E36B-95A3-43FA-BFF5-A46A12CE1D3A}" sibTransId="{E9E59248-6549-49A3-84F6-13A5D75B76FF}"/>
    <dgm:cxn modelId="{C3FC67EE-AC28-4ED5-9BDA-F3E35DB7FF44}" type="presOf" srcId="{E3DC14C8-0BFC-4149-BFCE-E91B5D64246B}" destId="{BDBC2E03-CA27-4E5F-A6E2-3C62F63B1E6C}" srcOrd="0" destOrd="0" presId="urn:microsoft.com/office/officeart/2005/8/layout/lProcess2"/>
    <dgm:cxn modelId="{50233DEF-4976-4034-A4AA-EC0316A983A1}" srcId="{6A0B1833-6CC3-4622-A2E1-C8077D613621}" destId="{E0ADF0B3-30BD-4033-8B70-C4B7C66C3740}" srcOrd="9" destOrd="0" parTransId="{BC14E0BC-ACC3-4C6A-A625-726F7C67F3A8}" sibTransId="{B4F3324B-4F3F-4B59-ADBB-E293315D359D}"/>
    <dgm:cxn modelId="{C6EE08F0-F4DA-4AE0-803E-2EA91804F112}" type="presOf" srcId="{634BB904-6FDB-49AB-A8FE-34D09962DC92}" destId="{51E15F42-C79D-470B-A653-27E48D11B628}" srcOrd="0" destOrd="0" presId="urn:microsoft.com/office/officeart/2005/8/layout/lProcess2"/>
    <dgm:cxn modelId="{5C6C40F1-70C1-4E78-BCF3-B91B52875FC2}" srcId="{BF5CD545-67C4-46BA-A803-C309A0203D00}" destId="{285165B4-BCAD-4BE6-BEDE-FE31AA0444AE}" srcOrd="2" destOrd="0" parTransId="{990617AC-1092-47E9-A173-41F3C4A59255}" sibTransId="{BE6D475D-7494-46DD-B7B0-CBE7729EC840}"/>
    <dgm:cxn modelId="{99DDAFF1-DB41-4030-B4B5-7F2FB93BACDC}" srcId="{3A591422-B2E4-43E3-9324-59A92F29D479}" destId="{2F1D66E3-DB43-4F5F-980C-2219EFF53346}" srcOrd="1" destOrd="0" parTransId="{577EC416-0F42-485B-BCD2-C8B3FAE299AD}" sibTransId="{066478C9-1220-4075-90BE-5CE4688E9D85}"/>
    <dgm:cxn modelId="{F9C9FFF1-40D3-4234-931F-2A67430AACC6}" srcId="{BF5CD545-67C4-46BA-A803-C309A0203D00}" destId="{69879521-7A31-4B48-8011-3F253C6AE816}" srcOrd="8" destOrd="0" parTransId="{CC3AA823-46DE-4E21-84F8-314551A316C8}" sibTransId="{F17C180A-BAD9-4809-B0B8-47976C8932E9}"/>
    <dgm:cxn modelId="{EBDED7F6-951A-4B97-9B06-943AFD7431EE}" srcId="{7F997F9F-E6E7-4514-AEC3-E57EED8556A8}" destId="{0365E3A6-407E-4A29-8A6B-16A0FE014F82}" srcOrd="6" destOrd="0" parTransId="{8FAFFE0D-80F5-4424-9E1F-41AD0F30599D}" sibTransId="{2120DA89-146D-4DB7-90C2-2FDA4B7D8917}"/>
    <dgm:cxn modelId="{CA3260F7-D445-421D-867F-FD4C7582DCA7}" srcId="{3A591422-B2E4-43E3-9324-59A92F29D479}" destId="{EA38FBD9-1B29-4ECC-87A2-1F7848052997}" srcOrd="0" destOrd="0" parTransId="{C611AB75-970C-4C29-8C49-04CBFB008F0D}" sibTransId="{D555BE58-551B-473E-814A-4CE8677CFC62}"/>
    <dgm:cxn modelId="{23E1F6F7-5614-4692-A372-086DF3EADAA5}" type="presOf" srcId="{4F60A29A-16AC-4CF6-BE54-1BCDC9E677A8}" destId="{468B121A-AB76-4737-9A21-055E78DF6DFB}" srcOrd="0" destOrd="0" presId="urn:microsoft.com/office/officeart/2005/8/layout/lProcess2"/>
    <dgm:cxn modelId="{A85F99F9-24D0-4BA5-A9B9-F2964FD39F8B}" srcId="{FC0F8DCD-BF8B-4FBA-A918-9F0610035242}" destId="{6A0B1833-6CC3-4622-A2E1-C8077D613621}" srcOrd="4" destOrd="0" parTransId="{E69BAF77-0D35-411A-B918-6DB3B95BCC10}" sibTransId="{CF8191E8-AF81-41DF-BEEE-F98A3E1BC967}"/>
    <dgm:cxn modelId="{6A6E4AFB-E539-47B8-AC32-68BCD8C44592}" type="presOf" srcId="{1FD3209D-D436-46EC-86D4-B3202AD0CED7}" destId="{5F7E5314-6920-4EBB-BC89-B50971B5ECB6}" srcOrd="0" destOrd="0" presId="urn:microsoft.com/office/officeart/2005/8/layout/lProcess2"/>
    <dgm:cxn modelId="{42C56BFB-4E3C-417C-B285-FB42985B0889}" srcId="{8D1BCCDB-4A89-4454-849C-7F3AE21ADA28}" destId="{7F73B060-EE37-48AA-8E47-34CE55E1AC9A}" srcOrd="8" destOrd="0" parTransId="{AC42B96D-4837-47F5-A966-703C35F96E5A}" sibTransId="{C7681228-4CFD-475B-ACC5-A56D228D6517}"/>
    <dgm:cxn modelId="{106C84FE-3B14-4CBE-87DF-8F963C809400}" type="presOf" srcId="{18486BFE-63AB-4E1A-B04C-3086F4C0685A}" destId="{939CBEA8-9BFE-463E-86F9-5549E15CD545}" srcOrd="0" destOrd="0" presId="urn:microsoft.com/office/officeart/2005/8/layout/lProcess2"/>
    <dgm:cxn modelId="{63957FFF-D1AA-4D64-8898-7E9BD609A5E9}" type="presOf" srcId="{A7AE8D5D-F11E-45BF-97F4-971AD65AB2D5}" destId="{E55BF1EC-8AFB-473A-84B3-B31658E15420}" srcOrd="0" destOrd="0" presId="urn:microsoft.com/office/officeart/2005/8/layout/lProcess2"/>
    <dgm:cxn modelId="{22C54BE3-BEEA-4CC6-B8ED-704242F0EEC0}" type="presParOf" srcId="{C5EFD261-8782-4949-8006-1077CC9A7E51}" destId="{4DD497AB-3D72-479C-A796-331B75457C91}" srcOrd="0" destOrd="0" presId="urn:microsoft.com/office/officeart/2005/8/layout/lProcess2"/>
    <dgm:cxn modelId="{FDA646EF-6286-4E0E-BE99-D0E59CC1C53D}" type="presParOf" srcId="{4DD497AB-3D72-479C-A796-331B75457C91}" destId="{6858DAAA-A60F-4717-B67E-8D4A020257C2}" srcOrd="0" destOrd="0" presId="urn:microsoft.com/office/officeart/2005/8/layout/lProcess2"/>
    <dgm:cxn modelId="{FA9D03FD-39FF-4FB5-96EE-1EBFE7D733C6}" type="presParOf" srcId="{4DD497AB-3D72-479C-A796-331B75457C91}" destId="{58720347-A751-4E1C-8CC0-1DD30F415270}" srcOrd="1" destOrd="0" presId="urn:microsoft.com/office/officeart/2005/8/layout/lProcess2"/>
    <dgm:cxn modelId="{682838AA-9713-4F65-A6B7-5A257D2E154D}" type="presParOf" srcId="{4DD497AB-3D72-479C-A796-331B75457C91}" destId="{D4FC7D02-9227-43B1-9D07-938853DDB011}" srcOrd="2" destOrd="0" presId="urn:microsoft.com/office/officeart/2005/8/layout/lProcess2"/>
    <dgm:cxn modelId="{E3481ADF-4AE0-4C8B-8C83-DBE611FAC598}" type="presParOf" srcId="{D4FC7D02-9227-43B1-9D07-938853DDB011}" destId="{7AF16527-97B3-4DF2-A7B2-1745C70E83F9}" srcOrd="0" destOrd="0" presId="urn:microsoft.com/office/officeart/2005/8/layout/lProcess2"/>
    <dgm:cxn modelId="{9852389B-36F6-4C69-91A9-2D043363A3CE}" type="presParOf" srcId="{7AF16527-97B3-4DF2-A7B2-1745C70E83F9}" destId="{7F9A270D-2ABB-4E2C-85C0-73ACF5391C5D}" srcOrd="0" destOrd="0" presId="urn:microsoft.com/office/officeart/2005/8/layout/lProcess2"/>
    <dgm:cxn modelId="{9C4EED32-C818-4BCE-81F1-F14B4C2AD203}" type="presParOf" srcId="{7AF16527-97B3-4DF2-A7B2-1745C70E83F9}" destId="{0FE80D1D-F0BF-4DEB-954F-E77772A37B71}" srcOrd="1" destOrd="0" presId="urn:microsoft.com/office/officeart/2005/8/layout/lProcess2"/>
    <dgm:cxn modelId="{8EA82B7F-9D1B-4C7F-B09B-2EA89B811BF8}" type="presParOf" srcId="{7AF16527-97B3-4DF2-A7B2-1745C70E83F9}" destId="{39C22C25-5D8A-48CE-AE7B-897FE766507B}" srcOrd="2" destOrd="0" presId="urn:microsoft.com/office/officeart/2005/8/layout/lProcess2"/>
    <dgm:cxn modelId="{B552D1A2-838E-49B1-9902-5C069BFAF2FE}" type="presParOf" srcId="{7AF16527-97B3-4DF2-A7B2-1745C70E83F9}" destId="{FFB7CF83-7E50-4400-9291-BEFC66A1A7C0}" srcOrd="3" destOrd="0" presId="urn:microsoft.com/office/officeart/2005/8/layout/lProcess2"/>
    <dgm:cxn modelId="{6017AB76-38FE-4D57-AC1B-364CB98596E7}" type="presParOf" srcId="{7AF16527-97B3-4DF2-A7B2-1745C70E83F9}" destId="{468B121A-AB76-4737-9A21-055E78DF6DFB}" srcOrd="4" destOrd="0" presId="urn:microsoft.com/office/officeart/2005/8/layout/lProcess2"/>
    <dgm:cxn modelId="{A7975447-26A9-44FF-901F-BC9CB3FF64E7}" type="presParOf" srcId="{7AF16527-97B3-4DF2-A7B2-1745C70E83F9}" destId="{BB62215B-6BAD-4868-AB90-D4B8430009C7}" srcOrd="5" destOrd="0" presId="urn:microsoft.com/office/officeart/2005/8/layout/lProcess2"/>
    <dgm:cxn modelId="{9BED2F94-E1FB-4DDA-AC96-369DF2A7D139}" type="presParOf" srcId="{7AF16527-97B3-4DF2-A7B2-1745C70E83F9}" destId="{F976728A-61A8-4574-A5F3-C4BABA5ECFE5}" srcOrd="6" destOrd="0" presId="urn:microsoft.com/office/officeart/2005/8/layout/lProcess2"/>
    <dgm:cxn modelId="{557875BD-3E7B-4F43-8565-C443F865EC5C}" type="presParOf" srcId="{7AF16527-97B3-4DF2-A7B2-1745C70E83F9}" destId="{4E1828F8-6C2A-487A-BAFB-0BFA3311B7E7}" srcOrd="7" destOrd="0" presId="urn:microsoft.com/office/officeart/2005/8/layout/lProcess2"/>
    <dgm:cxn modelId="{992F14DA-9CBE-4B07-B6F9-04A887F94DD3}" type="presParOf" srcId="{7AF16527-97B3-4DF2-A7B2-1745C70E83F9}" destId="{C550726A-F2B9-4D45-830B-CD3421F89F0C}" srcOrd="8" destOrd="0" presId="urn:microsoft.com/office/officeart/2005/8/layout/lProcess2"/>
    <dgm:cxn modelId="{723308CE-D716-4B8E-B6A4-951EEBB6F035}" type="presParOf" srcId="{7AF16527-97B3-4DF2-A7B2-1745C70E83F9}" destId="{B76BE2DA-EAF0-40E7-8DA7-B3FC4E35CB45}" srcOrd="9" destOrd="0" presId="urn:microsoft.com/office/officeart/2005/8/layout/lProcess2"/>
    <dgm:cxn modelId="{C5EC1939-A7F1-417C-B94C-31DE8C3C3302}" type="presParOf" srcId="{7AF16527-97B3-4DF2-A7B2-1745C70E83F9}" destId="{A2889EEA-CDCB-4F7D-8D90-F6396B154B7D}" srcOrd="10" destOrd="0" presId="urn:microsoft.com/office/officeart/2005/8/layout/lProcess2"/>
    <dgm:cxn modelId="{16406C3F-D2EF-415F-8160-0196871D6596}" type="presParOf" srcId="{7AF16527-97B3-4DF2-A7B2-1745C70E83F9}" destId="{66A33296-DCA8-4E58-AA6B-8E36EA889DF1}" srcOrd="11" destOrd="0" presId="urn:microsoft.com/office/officeart/2005/8/layout/lProcess2"/>
    <dgm:cxn modelId="{8377CDFA-493E-44FD-9082-3703C043987D}" type="presParOf" srcId="{7AF16527-97B3-4DF2-A7B2-1745C70E83F9}" destId="{A8D5403A-36CC-411E-AE76-FCC502147B61}" srcOrd="12" destOrd="0" presId="urn:microsoft.com/office/officeart/2005/8/layout/lProcess2"/>
    <dgm:cxn modelId="{4C63F296-9CC3-42D1-A575-9875F181C81D}" type="presParOf" srcId="{7AF16527-97B3-4DF2-A7B2-1745C70E83F9}" destId="{2A1099D7-19FF-4960-B1CA-D6C1A3B65C18}" srcOrd="13" destOrd="0" presId="urn:microsoft.com/office/officeart/2005/8/layout/lProcess2"/>
    <dgm:cxn modelId="{755B97DF-4633-4322-8C68-ED19B696F837}" type="presParOf" srcId="{7AF16527-97B3-4DF2-A7B2-1745C70E83F9}" destId="{46ADA188-060F-4688-AFA1-F74A460C62DA}" srcOrd="14" destOrd="0" presId="urn:microsoft.com/office/officeart/2005/8/layout/lProcess2"/>
    <dgm:cxn modelId="{366C87DF-0DA6-4AFB-AAA2-524597888807}" type="presParOf" srcId="{7AF16527-97B3-4DF2-A7B2-1745C70E83F9}" destId="{FF20F57E-44A8-4CB4-98C5-86FDCA805253}" srcOrd="15" destOrd="0" presId="urn:microsoft.com/office/officeart/2005/8/layout/lProcess2"/>
    <dgm:cxn modelId="{199A5535-09E1-4565-81D7-26715F66A4FA}" type="presParOf" srcId="{7AF16527-97B3-4DF2-A7B2-1745C70E83F9}" destId="{A057F09D-F512-4EE5-9B38-B84DCDEEBC45}" srcOrd="16" destOrd="0" presId="urn:microsoft.com/office/officeart/2005/8/layout/lProcess2"/>
    <dgm:cxn modelId="{6D26B5F1-D886-492A-B4C0-63E971D7371B}" type="presParOf" srcId="{7AF16527-97B3-4DF2-A7B2-1745C70E83F9}" destId="{26306E69-BD20-4C82-83D9-059312904F37}" srcOrd="17" destOrd="0" presId="urn:microsoft.com/office/officeart/2005/8/layout/lProcess2"/>
    <dgm:cxn modelId="{174E591C-1AC3-4E15-8384-8C9B307EC174}" type="presParOf" srcId="{7AF16527-97B3-4DF2-A7B2-1745C70E83F9}" destId="{39C95693-06D9-4352-8BF7-F7BAA39DAC57}" srcOrd="18" destOrd="0" presId="urn:microsoft.com/office/officeart/2005/8/layout/lProcess2"/>
    <dgm:cxn modelId="{B6FC7671-9F1A-4E74-B57A-B86A19C6FFD2}" type="presParOf" srcId="{C5EFD261-8782-4949-8006-1077CC9A7E51}" destId="{666B2CEE-9A2A-458C-9165-B15F791106CE}" srcOrd="1" destOrd="0" presId="urn:microsoft.com/office/officeart/2005/8/layout/lProcess2"/>
    <dgm:cxn modelId="{B70B1749-9515-4A9C-B075-8AC7F7C63E06}" type="presParOf" srcId="{C5EFD261-8782-4949-8006-1077CC9A7E51}" destId="{3933CE7F-6306-4764-BDA7-404A2ED15832}" srcOrd="2" destOrd="0" presId="urn:microsoft.com/office/officeart/2005/8/layout/lProcess2"/>
    <dgm:cxn modelId="{9B2CA8AF-07E2-4BD3-B38B-BD5EC55C321A}" type="presParOf" srcId="{3933CE7F-6306-4764-BDA7-404A2ED15832}" destId="{067A3092-4198-4832-858F-2A984CAB3389}" srcOrd="0" destOrd="0" presId="urn:microsoft.com/office/officeart/2005/8/layout/lProcess2"/>
    <dgm:cxn modelId="{F184D8FB-AE58-48BF-84E1-496A993D3095}" type="presParOf" srcId="{3933CE7F-6306-4764-BDA7-404A2ED15832}" destId="{D1760639-7FCF-42CE-B474-4A87A21FFD34}" srcOrd="1" destOrd="0" presId="urn:microsoft.com/office/officeart/2005/8/layout/lProcess2"/>
    <dgm:cxn modelId="{C10ADAAE-5A45-458B-8C35-88FD28462F70}" type="presParOf" srcId="{3933CE7F-6306-4764-BDA7-404A2ED15832}" destId="{7B89EEE6-5E7A-4B5B-83B4-C8512C543FB2}" srcOrd="2" destOrd="0" presId="urn:microsoft.com/office/officeart/2005/8/layout/lProcess2"/>
    <dgm:cxn modelId="{D44D8342-3FC3-4A03-A735-7F2DB43A6EB3}" type="presParOf" srcId="{7B89EEE6-5E7A-4B5B-83B4-C8512C543FB2}" destId="{8E445432-6F4A-470C-B46B-CFE02B438CA0}" srcOrd="0" destOrd="0" presId="urn:microsoft.com/office/officeart/2005/8/layout/lProcess2"/>
    <dgm:cxn modelId="{8EB883AF-669D-4B1F-A1FB-C408D8A7CB21}" type="presParOf" srcId="{8E445432-6F4A-470C-B46B-CFE02B438CA0}" destId="{E4852DF9-A92D-41F6-8891-EA7D6DBFB70C}" srcOrd="0" destOrd="0" presId="urn:microsoft.com/office/officeart/2005/8/layout/lProcess2"/>
    <dgm:cxn modelId="{45D624E9-1104-46FD-A49A-AC893FE62E77}" type="presParOf" srcId="{8E445432-6F4A-470C-B46B-CFE02B438CA0}" destId="{567E96EA-A99D-4A67-83AB-FFD6CADF732E}" srcOrd="1" destOrd="0" presId="urn:microsoft.com/office/officeart/2005/8/layout/lProcess2"/>
    <dgm:cxn modelId="{74EB44C7-B114-4B6B-B9D7-F0B7D557C741}" type="presParOf" srcId="{8E445432-6F4A-470C-B46B-CFE02B438CA0}" destId="{E55BF1EC-8AFB-473A-84B3-B31658E15420}" srcOrd="2" destOrd="0" presId="urn:microsoft.com/office/officeart/2005/8/layout/lProcess2"/>
    <dgm:cxn modelId="{8C493FEE-2828-4D06-9631-6F352D93F457}" type="presParOf" srcId="{8E445432-6F4A-470C-B46B-CFE02B438CA0}" destId="{FA9F05BC-1139-4DF8-B65D-0E4563A81647}" srcOrd="3" destOrd="0" presId="urn:microsoft.com/office/officeart/2005/8/layout/lProcess2"/>
    <dgm:cxn modelId="{4A350325-0C82-4FA5-A9A3-CBA48CF53981}" type="presParOf" srcId="{8E445432-6F4A-470C-B46B-CFE02B438CA0}" destId="{B6756CC0-5D32-4758-AB29-8278D1B67AA1}" srcOrd="4" destOrd="0" presId="urn:microsoft.com/office/officeart/2005/8/layout/lProcess2"/>
    <dgm:cxn modelId="{DF7D7890-57C3-47B2-8244-1F52634E249E}" type="presParOf" srcId="{8E445432-6F4A-470C-B46B-CFE02B438CA0}" destId="{77227826-9018-4BDB-8064-66D92F54EA73}" srcOrd="5" destOrd="0" presId="urn:microsoft.com/office/officeart/2005/8/layout/lProcess2"/>
    <dgm:cxn modelId="{8A32C69F-DF29-4F3A-99CE-29255AB1541C}" type="presParOf" srcId="{8E445432-6F4A-470C-B46B-CFE02B438CA0}" destId="{ED8508A4-4892-4B21-9AE6-584F1D36FDEC}" srcOrd="6" destOrd="0" presId="urn:microsoft.com/office/officeart/2005/8/layout/lProcess2"/>
    <dgm:cxn modelId="{64C18F7A-344B-44B2-B582-481338E52758}" type="presParOf" srcId="{8E445432-6F4A-470C-B46B-CFE02B438CA0}" destId="{D035504E-2A02-41D1-B2CE-0B771FB2DDD9}" srcOrd="7" destOrd="0" presId="urn:microsoft.com/office/officeart/2005/8/layout/lProcess2"/>
    <dgm:cxn modelId="{978D56CC-56F6-4F93-94C0-E1B712E4F061}" type="presParOf" srcId="{8E445432-6F4A-470C-B46B-CFE02B438CA0}" destId="{44B88B2D-5B7D-4B60-BAC7-753279766077}" srcOrd="8" destOrd="0" presId="urn:microsoft.com/office/officeart/2005/8/layout/lProcess2"/>
    <dgm:cxn modelId="{7265E5AF-0063-4F91-BD1E-258D276347FC}" type="presParOf" srcId="{8E445432-6F4A-470C-B46B-CFE02B438CA0}" destId="{7E094AD5-313D-4940-8C32-36A587DB8932}" srcOrd="9" destOrd="0" presId="urn:microsoft.com/office/officeart/2005/8/layout/lProcess2"/>
    <dgm:cxn modelId="{BDB6412A-D5EF-4595-AD65-D5B4335F0437}" type="presParOf" srcId="{8E445432-6F4A-470C-B46B-CFE02B438CA0}" destId="{989E20E7-21AC-4468-916F-BD92C21F8AFB}" srcOrd="10" destOrd="0" presId="urn:microsoft.com/office/officeart/2005/8/layout/lProcess2"/>
    <dgm:cxn modelId="{7F5D33E6-2447-4745-A569-57972A280A45}" type="presParOf" srcId="{8E445432-6F4A-470C-B46B-CFE02B438CA0}" destId="{BFF6D38A-6B1B-4F0E-9C6E-DF3CA1DD7E2F}" srcOrd="11" destOrd="0" presId="urn:microsoft.com/office/officeart/2005/8/layout/lProcess2"/>
    <dgm:cxn modelId="{BADB855D-170E-48A3-999A-F0806A049E9C}" type="presParOf" srcId="{8E445432-6F4A-470C-B46B-CFE02B438CA0}" destId="{76AE487F-3650-46C0-912D-4784819502D9}" srcOrd="12" destOrd="0" presId="urn:microsoft.com/office/officeart/2005/8/layout/lProcess2"/>
    <dgm:cxn modelId="{C77A5759-6410-4303-A9A4-E012F6276C55}" type="presParOf" srcId="{8E445432-6F4A-470C-B46B-CFE02B438CA0}" destId="{F574D6BA-3B4F-4255-9EF6-EDAE3EEF2568}" srcOrd="13" destOrd="0" presId="urn:microsoft.com/office/officeart/2005/8/layout/lProcess2"/>
    <dgm:cxn modelId="{50692097-A22C-4564-9FC4-AB2549EADF28}" type="presParOf" srcId="{8E445432-6F4A-470C-B46B-CFE02B438CA0}" destId="{1C33B6E5-F6E6-45C6-936D-2F894880B200}" srcOrd="14" destOrd="0" presId="urn:microsoft.com/office/officeart/2005/8/layout/lProcess2"/>
    <dgm:cxn modelId="{199E820D-A557-4361-B575-B17ED37981B1}" type="presParOf" srcId="{8E445432-6F4A-470C-B46B-CFE02B438CA0}" destId="{4365EF10-30B6-42A5-862B-52231D7D6D87}" srcOrd="15" destOrd="0" presId="urn:microsoft.com/office/officeart/2005/8/layout/lProcess2"/>
    <dgm:cxn modelId="{B49ACD7B-9BD1-4595-9004-207EC5C70662}" type="presParOf" srcId="{8E445432-6F4A-470C-B46B-CFE02B438CA0}" destId="{1F294687-4282-4096-AB89-9FE402E91506}" srcOrd="16" destOrd="0" presId="urn:microsoft.com/office/officeart/2005/8/layout/lProcess2"/>
    <dgm:cxn modelId="{F4CE0F81-B0F4-441D-AB25-8828C4620CA9}" type="presParOf" srcId="{8E445432-6F4A-470C-B46B-CFE02B438CA0}" destId="{8F6858F8-C139-484D-8F55-5F7A73CCADFE}" srcOrd="17" destOrd="0" presId="urn:microsoft.com/office/officeart/2005/8/layout/lProcess2"/>
    <dgm:cxn modelId="{0F493311-DC1E-4BA9-941E-AA0FF0B114DA}" type="presParOf" srcId="{8E445432-6F4A-470C-B46B-CFE02B438CA0}" destId="{7F69BF9C-06A9-46DC-9D58-32A5274CA980}" srcOrd="18" destOrd="0" presId="urn:microsoft.com/office/officeart/2005/8/layout/lProcess2"/>
    <dgm:cxn modelId="{1D22796A-01A8-4776-9393-86C50009FC29}" type="presParOf" srcId="{C5EFD261-8782-4949-8006-1077CC9A7E51}" destId="{7985C607-E913-40E8-B6B1-1CF9CCAF3016}" srcOrd="3" destOrd="0" presId="urn:microsoft.com/office/officeart/2005/8/layout/lProcess2"/>
    <dgm:cxn modelId="{5108ABF7-10DA-422D-961C-8A8D0A0869D8}" type="presParOf" srcId="{C5EFD261-8782-4949-8006-1077CC9A7E51}" destId="{4D1EC3B4-81A2-4769-910D-1D7D83654D1C}" srcOrd="4" destOrd="0" presId="urn:microsoft.com/office/officeart/2005/8/layout/lProcess2"/>
    <dgm:cxn modelId="{94D1A16D-2EC2-41CE-B72D-3BE20B019E0C}" type="presParOf" srcId="{4D1EC3B4-81A2-4769-910D-1D7D83654D1C}" destId="{C7992EC8-511D-4856-97CD-547078730B95}" srcOrd="0" destOrd="0" presId="urn:microsoft.com/office/officeart/2005/8/layout/lProcess2"/>
    <dgm:cxn modelId="{D67FFD82-D447-4FBA-AEB7-0C619829F237}" type="presParOf" srcId="{4D1EC3B4-81A2-4769-910D-1D7D83654D1C}" destId="{924D400B-DA42-4195-AB02-894262023538}" srcOrd="1" destOrd="0" presId="urn:microsoft.com/office/officeart/2005/8/layout/lProcess2"/>
    <dgm:cxn modelId="{CB291EFD-9BFC-4A3F-A4AE-6DD6109A8B5D}" type="presParOf" srcId="{4D1EC3B4-81A2-4769-910D-1D7D83654D1C}" destId="{675FEA9A-AC78-4B99-B40D-A078D52DD712}" srcOrd="2" destOrd="0" presId="urn:microsoft.com/office/officeart/2005/8/layout/lProcess2"/>
    <dgm:cxn modelId="{1F1DFF79-E35D-43FD-877E-B7A31101254A}" type="presParOf" srcId="{675FEA9A-AC78-4B99-B40D-A078D52DD712}" destId="{D698C0FD-EF9C-4911-BF7E-5E5E563A8BEB}" srcOrd="0" destOrd="0" presId="urn:microsoft.com/office/officeart/2005/8/layout/lProcess2"/>
    <dgm:cxn modelId="{B5F55E14-00E8-4797-BE1B-C0A96D2A997F}" type="presParOf" srcId="{D698C0FD-EF9C-4911-BF7E-5E5E563A8BEB}" destId="{44682190-6BB1-4B6D-A332-47EB5792A594}" srcOrd="0" destOrd="0" presId="urn:microsoft.com/office/officeart/2005/8/layout/lProcess2"/>
    <dgm:cxn modelId="{B18F8BA8-80AC-4236-B773-8E6DA9C08115}" type="presParOf" srcId="{D698C0FD-EF9C-4911-BF7E-5E5E563A8BEB}" destId="{796319BA-1A2C-45E4-AEDD-4E1DD5A24402}" srcOrd="1" destOrd="0" presId="urn:microsoft.com/office/officeart/2005/8/layout/lProcess2"/>
    <dgm:cxn modelId="{E38BD45B-DE1D-4CD4-A453-88ADC770E820}" type="presParOf" srcId="{D698C0FD-EF9C-4911-BF7E-5E5E563A8BEB}" destId="{C11AF8C3-8A5A-4CFF-B678-8E2E087A5D16}" srcOrd="2" destOrd="0" presId="urn:microsoft.com/office/officeart/2005/8/layout/lProcess2"/>
    <dgm:cxn modelId="{01C770D4-8613-4563-9989-8B4D026C49EA}" type="presParOf" srcId="{D698C0FD-EF9C-4911-BF7E-5E5E563A8BEB}" destId="{348FD0C0-5C03-4D85-A142-2D8A8186960C}" srcOrd="3" destOrd="0" presId="urn:microsoft.com/office/officeart/2005/8/layout/lProcess2"/>
    <dgm:cxn modelId="{34C44139-33C4-457A-8F4D-144DD97E0299}" type="presParOf" srcId="{D698C0FD-EF9C-4911-BF7E-5E5E563A8BEB}" destId="{72576E3F-9848-4299-BEB5-59752D8B44B7}" srcOrd="4" destOrd="0" presId="urn:microsoft.com/office/officeart/2005/8/layout/lProcess2"/>
    <dgm:cxn modelId="{E8409E65-C64F-49A8-BB3A-8E6955DCDD3D}" type="presParOf" srcId="{D698C0FD-EF9C-4911-BF7E-5E5E563A8BEB}" destId="{15337AEC-2599-4541-8CBC-C6D2E852F1FF}" srcOrd="5" destOrd="0" presId="urn:microsoft.com/office/officeart/2005/8/layout/lProcess2"/>
    <dgm:cxn modelId="{C46AAE33-6471-4A98-927F-9064A8C8FA3E}" type="presParOf" srcId="{D698C0FD-EF9C-4911-BF7E-5E5E563A8BEB}" destId="{7F3775B5-71FC-4898-AB28-6CD5A4BD7D09}" srcOrd="6" destOrd="0" presId="urn:microsoft.com/office/officeart/2005/8/layout/lProcess2"/>
    <dgm:cxn modelId="{11261986-AEF4-4858-B20A-863217FF8055}" type="presParOf" srcId="{D698C0FD-EF9C-4911-BF7E-5E5E563A8BEB}" destId="{5CD35285-7BF9-4816-B542-6D7B1DA5C076}" srcOrd="7" destOrd="0" presId="urn:microsoft.com/office/officeart/2005/8/layout/lProcess2"/>
    <dgm:cxn modelId="{951FBF1E-FE4D-4337-A390-F6AE449EA942}" type="presParOf" srcId="{D698C0FD-EF9C-4911-BF7E-5E5E563A8BEB}" destId="{0293AB46-6924-48C6-BECA-839A560F7DFD}" srcOrd="8" destOrd="0" presId="urn:microsoft.com/office/officeart/2005/8/layout/lProcess2"/>
    <dgm:cxn modelId="{AD0D2138-4090-4588-8F96-9025F6EDA1D6}" type="presParOf" srcId="{D698C0FD-EF9C-4911-BF7E-5E5E563A8BEB}" destId="{846D7E11-E6D0-4DAB-95D4-8D3DA336172F}" srcOrd="9" destOrd="0" presId="urn:microsoft.com/office/officeart/2005/8/layout/lProcess2"/>
    <dgm:cxn modelId="{B9E8A376-C0B1-4754-B017-78E50D9803CD}" type="presParOf" srcId="{D698C0FD-EF9C-4911-BF7E-5E5E563A8BEB}" destId="{0A0A368F-CF94-4FAA-AFDA-1AA8862E81A3}" srcOrd="10" destOrd="0" presId="urn:microsoft.com/office/officeart/2005/8/layout/lProcess2"/>
    <dgm:cxn modelId="{3FE305D4-2CE7-4D36-838C-171ADF0F37C1}" type="presParOf" srcId="{D698C0FD-EF9C-4911-BF7E-5E5E563A8BEB}" destId="{F9557B1D-5D6C-4AE1-A626-8754DA804C65}" srcOrd="11" destOrd="0" presId="urn:microsoft.com/office/officeart/2005/8/layout/lProcess2"/>
    <dgm:cxn modelId="{5B339ECD-1208-46AE-9EF7-EF3044F7EF17}" type="presParOf" srcId="{D698C0FD-EF9C-4911-BF7E-5E5E563A8BEB}" destId="{8A9266A7-C9A3-44DB-A6E1-BC29D0EBA6AD}" srcOrd="12" destOrd="0" presId="urn:microsoft.com/office/officeart/2005/8/layout/lProcess2"/>
    <dgm:cxn modelId="{2A7C41AA-E570-44AF-A3E8-7ACBB71347B0}" type="presParOf" srcId="{D698C0FD-EF9C-4911-BF7E-5E5E563A8BEB}" destId="{DE99DD3C-E99D-495F-9EE9-4CED4675366B}" srcOrd="13" destOrd="0" presId="urn:microsoft.com/office/officeart/2005/8/layout/lProcess2"/>
    <dgm:cxn modelId="{F4374C60-7B70-4EA8-823C-EF206CE2AC86}" type="presParOf" srcId="{D698C0FD-EF9C-4911-BF7E-5E5E563A8BEB}" destId="{67EC4336-F227-4668-A95C-DD8FAE79169C}" srcOrd="14" destOrd="0" presId="urn:microsoft.com/office/officeart/2005/8/layout/lProcess2"/>
    <dgm:cxn modelId="{5DC33FCD-6C28-4F0F-AAD7-677BD8A10105}" type="presParOf" srcId="{D698C0FD-EF9C-4911-BF7E-5E5E563A8BEB}" destId="{8AAA77D0-EEA6-4439-ADBE-F04BC0919EFE}" srcOrd="15" destOrd="0" presId="urn:microsoft.com/office/officeart/2005/8/layout/lProcess2"/>
    <dgm:cxn modelId="{A5591611-F973-4C99-8353-879C7F10E402}" type="presParOf" srcId="{D698C0FD-EF9C-4911-BF7E-5E5E563A8BEB}" destId="{3E35CA14-6065-488C-B15B-641A268AD531}" srcOrd="16" destOrd="0" presId="urn:microsoft.com/office/officeart/2005/8/layout/lProcess2"/>
    <dgm:cxn modelId="{9C8F1969-D61E-4B2C-8B21-80244F17501F}" type="presParOf" srcId="{D698C0FD-EF9C-4911-BF7E-5E5E563A8BEB}" destId="{A8641014-8F11-45DA-BFA9-2CFA8C916640}" srcOrd="17" destOrd="0" presId="urn:microsoft.com/office/officeart/2005/8/layout/lProcess2"/>
    <dgm:cxn modelId="{86EFFF4F-F7D3-4EAC-977B-A756CC5C84B4}" type="presParOf" srcId="{D698C0FD-EF9C-4911-BF7E-5E5E563A8BEB}" destId="{0EC4BE55-BADF-48A8-AA22-7CD1D762481E}" srcOrd="18" destOrd="0" presId="urn:microsoft.com/office/officeart/2005/8/layout/lProcess2"/>
    <dgm:cxn modelId="{D48A0586-6ADD-4A9A-933B-D0DECC1AD941}" type="presParOf" srcId="{C5EFD261-8782-4949-8006-1077CC9A7E51}" destId="{2D86AF31-E1BA-4FC4-AED4-7F65248A345D}" srcOrd="5" destOrd="0" presId="urn:microsoft.com/office/officeart/2005/8/layout/lProcess2"/>
    <dgm:cxn modelId="{DB49F3BC-FBBB-4360-A45F-9D19862A0B18}" type="presParOf" srcId="{C5EFD261-8782-4949-8006-1077CC9A7E51}" destId="{D6C52394-8549-425F-9261-5967D5689E53}" srcOrd="6" destOrd="0" presId="urn:microsoft.com/office/officeart/2005/8/layout/lProcess2"/>
    <dgm:cxn modelId="{A679260F-9877-4FAD-9382-EFA9EF42B927}" type="presParOf" srcId="{D6C52394-8549-425F-9261-5967D5689E53}" destId="{C6FB1113-89DC-4A66-9795-92C68217C80B}" srcOrd="0" destOrd="0" presId="urn:microsoft.com/office/officeart/2005/8/layout/lProcess2"/>
    <dgm:cxn modelId="{07D5FA30-D6B8-4783-9F8D-64AF57CE0121}" type="presParOf" srcId="{D6C52394-8549-425F-9261-5967D5689E53}" destId="{02385A90-4371-4526-A4B1-4A8C4F6C7920}" srcOrd="1" destOrd="0" presId="urn:microsoft.com/office/officeart/2005/8/layout/lProcess2"/>
    <dgm:cxn modelId="{77173E59-9247-48E5-B48C-F97A995EB2E8}" type="presParOf" srcId="{D6C52394-8549-425F-9261-5967D5689E53}" destId="{0A4FAD10-798D-437A-ADAB-F9378CD4B147}" srcOrd="2" destOrd="0" presId="urn:microsoft.com/office/officeart/2005/8/layout/lProcess2"/>
    <dgm:cxn modelId="{B204FA9D-E67C-4456-A79B-F09A59F41AA5}" type="presParOf" srcId="{0A4FAD10-798D-437A-ADAB-F9378CD4B147}" destId="{927573D1-76FB-4491-BE01-E4461A373713}" srcOrd="0" destOrd="0" presId="urn:microsoft.com/office/officeart/2005/8/layout/lProcess2"/>
    <dgm:cxn modelId="{81E22DAB-8F74-4E0F-9CE1-0185AD9BCA7F}" type="presParOf" srcId="{927573D1-76FB-4491-BE01-E4461A373713}" destId="{296ACF73-FBE7-495F-A586-E7E069EB8EDA}" srcOrd="0" destOrd="0" presId="urn:microsoft.com/office/officeart/2005/8/layout/lProcess2"/>
    <dgm:cxn modelId="{CEC66C2D-C33C-4669-A389-87EE3E23BF9B}" type="presParOf" srcId="{927573D1-76FB-4491-BE01-E4461A373713}" destId="{5F7F84DB-BA30-4450-964C-CDCF5C388237}" srcOrd="1" destOrd="0" presId="urn:microsoft.com/office/officeart/2005/8/layout/lProcess2"/>
    <dgm:cxn modelId="{32D3E4E7-23E6-4B20-AE7B-A0EE3D4D2D4C}" type="presParOf" srcId="{927573D1-76FB-4491-BE01-E4461A373713}" destId="{AE3BA0C5-EB78-4879-B48F-8C569C068844}" srcOrd="2" destOrd="0" presId="urn:microsoft.com/office/officeart/2005/8/layout/lProcess2"/>
    <dgm:cxn modelId="{3BD41F72-5560-42D8-8ACE-CB5ED2ECEDC0}" type="presParOf" srcId="{927573D1-76FB-4491-BE01-E4461A373713}" destId="{FEF4185B-0C4B-4519-B934-27D83DF1806D}" srcOrd="3" destOrd="0" presId="urn:microsoft.com/office/officeart/2005/8/layout/lProcess2"/>
    <dgm:cxn modelId="{A1DD9977-F3E7-4ACF-BBD2-7D595343D19F}" type="presParOf" srcId="{927573D1-76FB-4491-BE01-E4461A373713}" destId="{CA3C0AB8-BF51-46C0-A5CB-0E6F328A2C27}" srcOrd="4" destOrd="0" presId="urn:microsoft.com/office/officeart/2005/8/layout/lProcess2"/>
    <dgm:cxn modelId="{CA584736-2466-4ADE-9334-CEC43C652C81}" type="presParOf" srcId="{927573D1-76FB-4491-BE01-E4461A373713}" destId="{3FEE66A0-DA0C-4B98-A405-5FA575D42A69}" srcOrd="5" destOrd="0" presId="urn:microsoft.com/office/officeart/2005/8/layout/lProcess2"/>
    <dgm:cxn modelId="{58063063-4310-46C9-8A09-EC5CA99A4C9D}" type="presParOf" srcId="{927573D1-76FB-4491-BE01-E4461A373713}" destId="{C50EAEF4-BA49-4804-82E0-69C510A79406}" srcOrd="6" destOrd="0" presId="urn:microsoft.com/office/officeart/2005/8/layout/lProcess2"/>
    <dgm:cxn modelId="{360162DC-B098-48C5-81FB-5C5C524EEA61}" type="presParOf" srcId="{927573D1-76FB-4491-BE01-E4461A373713}" destId="{9C12EDAD-9ED7-40B5-82A6-3DCA86460DB4}" srcOrd="7" destOrd="0" presId="urn:microsoft.com/office/officeart/2005/8/layout/lProcess2"/>
    <dgm:cxn modelId="{136558AE-87B5-450C-8CA1-33BD44305BEF}" type="presParOf" srcId="{927573D1-76FB-4491-BE01-E4461A373713}" destId="{5F64347E-A05E-4132-9A2E-53A5FF2EBC84}" srcOrd="8" destOrd="0" presId="urn:microsoft.com/office/officeart/2005/8/layout/lProcess2"/>
    <dgm:cxn modelId="{612233DD-9098-4B44-8A54-F2E63B66918E}" type="presParOf" srcId="{927573D1-76FB-4491-BE01-E4461A373713}" destId="{DEFEDFDB-11FB-4044-9254-8B633FD2E35B}" srcOrd="9" destOrd="0" presId="urn:microsoft.com/office/officeart/2005/8/layout/lProcess2"/>
    <dgm:cxn modelId="{F0B0485B-2350-4DC3-9F35-ED530B130D50}" type="presParOf" srcId="{927573D1-76FB-4491-BE01-E4461A373713}" destId="{DA44B963-D7A3-4A46-828A-A194AAFE0C93}" srcOrd="10" destOrd="0" presId="urn:microsoft.com/office/officeart/2005/8/layout/lProcess2"/>
    <dgm:cxn modelId="{98A198A6-CEC4-457A-AEF6-339994D53962}" type="presParOf" srcId="{927573D1-76FB-4491-BE01-E4461A373713}" destId="{530874CF-64AF-4536-B751-3F9500422F0A}" srcOrd="11" destOrd="0" presId="urn:microsoft.com/office/officeart/2005/8/layout/lProcess2"/>
    <dgm:cxn modelId="{8D2645B2-4AFA-4CA4-B47B-C4A032EA333C}" type="presParOf" srcId="{927573D1-76FB-4491-BE01-E4461A373713}" destId="{14ED3060-4CB2-4BED-ABC7-ECF513B7FB62}" srcOrd="12" destOrd="0" presId="urn:microsoft.com/office/officeart/2005/8/layout/lProcess2"/>
    <dgm:cxn modelId="{29EEFE97-7F42-4BFD-8CB6-0F5C05E9C503}" type="presParOf" srcId="{927573D1-76FB-4491-BE01-E4461A373713}" destId="{1300850E-ADEB-4874-95AC-790B1C61B92D}" srcOrd="13" destOrd="0" presId="urn:microsoft.com/office/officeart/2005/8/layout/lProcess2"/>
    <dgm:cxn modelId="{0E69EF31-C542-4B26-AF62-3A6F3DE199E1}" type="presParOf" srcId="{927573D1-76FB-4491-BE01-E4461A373713}" destId="{EEC482BE-BBFE-4F81-BDD9-B3964F3B12A6}" srcOrd="14" destOrd="0" presId="urn:microsoft.com/office/officeart/2005/8/layout/lProcess2"/>
    <dgm:cxn modelId="{363DDDE5-98BF-4C1C-ACC2-66A057AD0203}" type="presParOf" srcId="{927573D1-76FB-4491-BE01-E4461A373713}" destId="{B02F6FBD-FB8C-4E8D-A5D4-C4D516DEE435}" srcOrd="15" destOrd="0" presId="urn:microsoft.com/office/officeart/2005/8/layout/lProcess2"/>
    <dgm:cxn modelId="{A1BF753E-FD32-4013-80DC-9AD56AB4E0FC}" type="presParOf" srcId="{927573D1-76FB-4491-BE01-E4461A373713}" destId="{A7D500B3-000C-403F-9195-D2304FB86699}" srcOrd="16" destOrd="0" presId="urn:microsoft.com/office/officeart/2005/8/layout/lProcess2"/>
    <dgm:cxn modelId="{1A531630-551E-4D88-B453-B3C51D8F4390}" type="presParOf" srcId="{927573D1-76FB-4491-BE01-E4461A373713}" destId="{6896C4F6-10AE-4566-8F8E-CFED4CA4FC0D}" srcOrd="17" destOrd="0" presId="urn:microsoft.com/office/officeart/2005/8/layout/lProcess2"/>
    <dgm:cxn modelId="{6F79F67E-B435-4FCC-BE18-DE445C313909}" type="presParOf" srcId="{927573D1-76FB-4491-BE01-E4461A373713}" destId="{F37AC18B-99E7-4BAF-9B60-714FDF821D7C}" srcOrd="18" destOrd="0" presId="urn:microsoft.com/office/officeart/2005/8/layout/lProcess2"/>
    <dgm:cxn modelId="{BFB9B382-D4EE-403D-BAEB-6E754D31247B}" type="presParOf" srcId="{C5EFD261-8782-4949-8006-1077CC9A7E51}" destId="{830BB452-F180-45A7-A2B7-AE5BAFDC2CFC}" srcOrd="7" destOrd="0" presId="urn:microsoft.com/office/officeart/2005/8/layout/lProcess2"/>
    <dgm:cxn modelId="{2B017FE8-A0A6-4D9F-874F-7853398462AB}" type="presParOf" srcId="{C5EFD261-8782-4949-8006-1077CC9A7E51}" destId="{17C60CEB-6B4E-4469-BEEF-E13498B9AE97}" srcOrd="8" destOrd="0" presId="urn:microsoft.com/office/officeart/2005/8/layout/lProcess2"/>
    <dgm:cxn modelId="{01E6BA86-C086-4BBF-A071-EB6E2CF49AF5}" type="presParOf" srcId="{17C60CEB-6B4E-4469-BEEF-E13498B9AE97}" destId="{57A499B6-24AF-4246-BB0C-4FCB18EFF9FD}" srcOrd="0" destOrd="0" presId="urn:microsoft.com/office/officeart/2005/8/layout/lProcess2"/>
    <dgm:cxn modelId="{F9F9E1F0-7D7A-486D-BF63-E4C02525BBCF}" type="presParOf" srcId="{17C60CEB-6B4E-4469-BEEF-E13498B9AE97}" destId="{F40BF97A-1837-4B69-B07C-92EADF76854B}" srcOrd="1" destOrd="0" presId="urn:microsoft.com/office/officeart/2005/8/layout/lProcess2"/>
    <dgm:cxn modelId="{8AE7FAF5-C4BA-4DF2-B4D4-940FF60F1C1C}" type="presParOf" srcId="{17C60CEB-6B4E-4469-BEEF-E13498B9AE97}" destId="{2231253D-5417-4532-AB02-455C90FABB38}" srcOrd="2" destOrd="0" presId="urn:microsoft.com/office/officeart/2005/8/layout/lProcess2"/>
    <dgm:cxn modelId="{D3378A0E-B4BE-4A35-8C8D-F14356562CE6}" type="presParOf" srcId="{2231253D-5417-4532-AB02-455C90FABB38}" destId="{91B03C25-98B6-4947-8F3E-3CDE09B36431}" srcOrd="0" destOrd="0" presId="urn:microsoft.com/office/officeart/2005/8/layout/lProcess2"/>
    <dgm:cxn modelId="{E63320FB-0BDC-4C22-A416-96D8AAB51F8F}" type="presParOf" srcId="{91B03C25-98B6-4947-8F3E-3CDE09B36431}" destId="{AD62E49B-8310-4DD3-BA2D-C3B17D029F21}" srcOrd="0" destOrd="0" presId="urn:microsoft.com/office/officeart/2005/8/layout/lProcess2"/>
    <dgm:cxn modelId="{D6C3A289-37EF-4D2A-9503-CDEB3E5D139D}" type="presParOf" srcId="{91B03C25-98B6-4947-8F3E-3CDE09B36431}" destId="{3006F160-7272-4351-BB73-7AB58B54D048}" srcOrd="1" destOrd="0" presId="urn:microsoft.com/office/officeart/2005/8/layout/lProcess2"/>
    <dgm:cxn modelId="{E6BC59FD-BA03-48DB-930D-B4BF93C1AEF6}" type="presParOf" srcId="{91B03C25-98B6-4947-8F3E-3CDE09B36431}" destId="{ED9928DA-1735-4FCA-BE25-BDE6B8985873}" srcOrd="2" destOrd="0" presId="urn:microsoft.com/office/officeart/2005/8/layout/lProcess2"/>
    <dgm:cxn modelId="{F0A1110A-CEDF-4864-A0E4-29B4782B180F}" type="presParOf" srcId="{91B03C25-98B6-4947-8F3E-3CDE09B36431}" destId="{7099663D-8EE3-4965-9F58-3324D34297B7}" srcOrd="3" destOrd="0" presId="urn:microsoft.com/office/officeart/2005/8/layout/lProcess2"/>
    <dgm:cxn modelId="{CFC1FDF5-1665-4B69-AF9F-8D6FC259D755}" type="presParOf" srcId="{91B03C25-98B6-4947-8F3E-3CDE09B36431}" destId="{A088E058-A64D-4D28-AFF0-3A238E609AF9}" srcOrd="4" destOrd="0" presId="urn:microsoft.com/office/officeart/2005/8/layout/lProcess2"/>
    <dgm:cxn modelId="{26E5397D-7DE6-4540-9191-D93118232C9F}" type="presParOf" srcId="{91B03C25-98B6-4947-8F3E-3CDE09B36431}" destId="{C593603C-DA22-4455-B301-102C5D1D4947}" srcOrd="5" destOrd="0" presId="urn:microsoft.com/office/officeart/2005/8/layout/lProcess2"/>
    <dgm:cxn modelId="{82EC5D91-11DE-4DCA-92C6-93789B89B7A8}" type="presParOf" srcId="{91B03C25-98B6-4947-8F3E-3CDE09B36431}" destId="{2C9D2F81-5863-40B9-A9DD-A6B856EA170C}" srcOrd="6" destOrd="0" presId="urn:microsoft.com/office/officeart/2005/8/layout/lProcess2"/>
    <dgm:cxn modelId="{29406025-8583-49F0-8791-710D345489D9}" type="presParOf" srcId="{91B03C25-98B6-4947-8F3E-3CDE09B36431}" destId="{3111951B-2EF2-49A2-ABF9-08FCE85DE73F}" srcOrd="7" destOrd="0" presId="urn:microsoft.com/office/officeart/2005/8/layout/lProcess2"/>
    <dgm:cxn modelId="{074AF890-76AE-4294-ABF7-E7C049E41FA7}" type="presParOf" srcId="{91B03C25-98B6-4947-8F3E-3CDE09B36431}" destId="{B16E3551-C84C-4D54-94A7-158F30BDF0B2}" srcOrd="8" destOrd="0" presId="urn:microsoft.com/office/officeart/2005/8/layout/lProcess2"/>
    <dgm:cxn modelId="{00643502-C205-4BA9-8671-C84E32E3974C}" type="presParOf" srcId="{91B03C25-98B6-4947-8F3E-3CDE09B36431}" destId="{44ECBC0D-5997-4973-A48B-9CCCB83A32FA}" srcOrd="9" destOrd="0" presId="urn:microsoft.com/office/officeart/2005/8/layout/lProcess2"/>
    <dgm:cxn modelId="{1E7B7CCE-A76A-49E2-966B-AA1D0A2D7473}" type="presParOf" srcId="{91B03C25-98B6-4947-8F3E-3CDE09B36431}" destId="{B9A3E150-8C48-4171-8F0C-FCB8BB26B517}" srcOrd="10" destOrd="0" presId="urn:microsoft.com/office/officeart/2005/8/layout/lProcess2"/>
    <dgm:cxn modelId="{8EB72A7C-104D-4018-9768-B2C1C72A5F07}" type="presParOf" srcId="{91B03C25-98B6-4947-8F3E-3CDE09B36431}" destId="{27AFFEF3-AE62-423B-8CFA-0035EC133223}" srcOrd="11" destOrd="0" presId="urn:microsoft.com/office/officeart/2005/8/layout/lProcess2"/>
    <dgm:cxn modelId="{A1D7E664-2941-4CF5-9899-4524015938FD}" type="presParOf" srcId="{91B03C25-98B6-4947-8F3E-3CDE09B36431}" destId="{939CBEA8-9BFE-463E-86F9-5549E15CD545}" srcOrd="12" destOrd="0" presId="urn:microsoft.com/office/officeart/2005/8/layout/lProcess2"/>
    <dgm:cxn modelId="{39F4264C-00A3-4CF5-9F5B-6C0887071FAA}" type="presParOf" srcId="{91B03C25-98B6-4947-8F3E-3CDE09B36431}" destId="{9A489EDF-C1DB-4A01-95D0-C0EBFCD7A4D2}" srcOrd="13" destOrd="0" presId="urn:microsoft.com/office/officeart/2005/8/layout/lProcess2"/>
    <dgm:cxn modelId="{EBC61213-3F38-482A-8D9C-15C435901A8B}" type="presParOf" srcId="{91B03C25-98B6-4947-8F3E-3CDE09B36431}" destId="{BAE0E9EB-4B09-4C4C-9870-725615A12D60}" srcOrd="14" destOrd="0" presId="urn:microsoft.com/office/officeart/2005/8/layout/lProcess2"/>
    <dgm:cxn modelId="{1EB54ACE-9F44-408F-9EB2-7FDB61241194}" type="presParOf" srcId="{91B03C25-98B6-4947-8F3E-3CDE09B36431}" destId="{9D842A3A-4DBB-468F-83C8-2D57706239BA}" srcOrd="15" destOrd="0" presId="urn:microsoft.com/office/officeart/2005/8/layout/lProcess2"/>
    <dgm:cxn modelId="{40826562-6A34-4072-82E2-2CDD182515C9}" type="presParOf" srcId="{91B03C25-98B6-4947-8F3E-3CDE09B36431}" destId="{81AE11D2-5898-4C56-886F-27175561B5F4}" srcOrd="16" destOrd="0" presId="urn:microsoft.com/office/officeart/2005/8/layout/lProcess2"/>
    <dgm:cxn modelId="{E4A0AEC8-DFDC-4F5A-A792-86CAF835B96C}" type="presParOf" srcId="{91B03C25-98B6-4947-8F3E-3CDE09B36431}" destId="{8AEFC12C-8CCE-4C0A-86CC-3C4E01B6A407}" srcOrd="17" destOrd="0" presId="urn:microsoft.com/office/officeart/2005/8/layout/lProcess2"/>
    <dgm:cxn modelId="{A6F04468-741B-4554-9461-A4016EFB89BA}" type="presParOf" srcId="{91B03C25-98B6-4947-8F3E-3CDE09B36431}" destId="{819FF679-558C-4F7B-91C8-FA582F5C5C5B}" srcOrd="18" destOrd="0" presId="urn:microsoft.com/office/officeart/2005/8/layout/lProcess2"/>
    <dgm:cxn modelId="{52ACA46E-B3D8-4519-B301-402888AC3EEA}" type="presParOf" srcId="{C5EFD261-8782-4949-8006-1077CC9A7E51}" destId="{D2C1A6E7-C064-4231-B9FA-7FA1EC8DF299}" srcOrd="9" destOrd="0" presId="urn:microsoft.com/office/officeart/2005/8/layout/lProcess2"/>
    <dgm:cxn modelId="{12EF7943-8E45-4445-8F35-D8223BE6CC71}" type="presParOf" srcId="{C5EFD261-8782-4949-8006-1077CC9A7E51}" destId="{120D5635-B5C1-494E-9C9B-0A4970761CFC}" srcOrd="10" destOrd="0" presId="urn:microsoft.com/office/officeart/2005/8/layout/lProcess2"/>
    <dgm:cxn modelId="{CAA0CFBF-76B9-4243-8F94-DEA99372473C}" type="presParOf" srcId="{120D5635-B5C1-494E-9C9B-0A4970761CFC}" destId="{AC9A6B0B-FEC7-4928-BD78-D9F20C07AEA6}" srcOrd="0" destOrd="0" presId="urn:microsoft.com/office/officeart/2005/8/layout/lProcess2"/>
    <dgm:cxn modelId="{1771E4F9-08DA-4CF8-9C52-3FFA3A87A9CA}" type="presParOf" srcId="{120D5635-B5C1-494E-9C9B-0A4970761CFC}" destId="{7B407FD8-62A6-40F7-9BE1-8227E46714D7}" srcOrd="1" destOrd="0" presId="urn:microsoft.com/office/officeart/2005/8/layout/lProcess2"/>
    <dgm:cxn modelId="{02156BEB-4B7F-46FE-8BCC-EF3658B573E0}" type="presParOf" srcId="{120D5635-B5C1-494E-9C9B-0A4970761CFC}" destId="{A5E58C30-3144-4B49-908D-617D7B14AA91}" srcOrd="2" destOrd="0" presId="urn:microsoft.com/office/officeart/2005/8/layout/lProcess2"/>
    <dgm:cxn modelId="{F909977E-9241-4573-92C6-E6638B8D4402}" type="presParOf" srcId="{A5E58C30-3144-4B49-908D-617D7B14AA91}" destId="{7E86670B-6F2C-48B8-A121-95E104E353EA}" srcOrd="0" destOrd="0" presId="urn:microsoft.com/office/officeart/2005/8/layout/lProcess2"/>
    <dgm:cxn modelId="{E8A59CCC-8C4A-48F3-B7CA-07A290A07C46}" type="presParOf" srcId="{7E86670B-6F2C-48B8-A121-95E104E353EA}" destId="{EC4F651A-AE1A-45F9-9162-98A028700EF3}" srcOrd="0" destOrd="0" presId="urn:microsoft.com/office/officeart/2005/8/layout/lProcess2"/>
    <dgm:cxn modelId="{E90B57A1-FC96-4409-A648-736B0AA972FF}" type="presParOf" srcId="{7E86670B-6F2C-48B8-A121-95E104E353EA}" destId="{CA3CBE07-BF52-4E43-9DEB-06B191F11961}" srcOrd="1" destOrd="0" presId="urn:microsoft.com/office/officeart/2005/8/layout/lProcess2"/>
    <dgm:cxn modelId="{08EAD0F6-868C-4406-9BD8-D742778A9E7A}" type="presParOf" srcId="{7E86670B-6F2C-48B8-A121-95E104E353EA}" destId="{8EDBF6CC-7026-4CDA-A69C-CACA8B27C944}" srcOrd="2" destOrd="0" presId="urn:microsoft.com/office/officeart/2005/8/layout/lProcess2"/>
    <dgm:cxn modelId="{8C2E2335-E140-4C48-BCEF-E9276F6070A9}" type="presParOf" srcId="{7E86670B-6F2C-48B8-A121-95E104E353EA}" destId="{53DDEA3F-B50A-4F20-8632-DCE4811A33E8}" srcOrd="3" destOrd="0" presId="urn:microsoft.com/office/officeart/2005/8/layout/lProcess2"/>
    <dgm:cxn modelId="{2D74F02F-80D0-407A-AEEB-D6551E962DB1}" type="presParOf" srcId="{7E86670B-6F2C-48B8-A121-95E104E353EA}" destId="{C1621F81-7742-4509-B60F-237E8888DC1F}" srcOrd="4" destOrd="0" presId="urn:microsoft.com/office/officeart/2005/8/layout/lProcess2"/>
    <dgm:cxn modelId="{F39B5056-6658-4470-961B-F6600F4E5C4D}" type="presParOf" srcId="{7E86670B-6F2C-48B8-A121-95E104E353EA}" destId="{E987F662-648D-427E-B335-0B639F2D87B7}" srcOrd="5" destOrd="0" presId="urn:microsoft.com/office/officeart/2005/8/layout/lProcess2"/>
    <dgm:cxn modelId="{75439B02-CA9F-4AB3-B4E3-A7582B414FCC}" type="presParOf" srcId="{7E86670B-6F2C-48B8-A121-95E104E353EA}" destId="{14509FA6-D9B6-4ADA-82C1-770F3396C8F6}" srcOrd="6" destOrd="0" presId="urn:microsoft.com/office/officeart/2005/8/layout/lProcess2"/>
    <dgm:cxn modelId="{85F286E1-813D-47C3-9206-F0D754C4EBB3}" type="presParOf" srcId="{7E86670B-6F2C-48B8-A121-95E104E353EA}" destId="{65486356-18BE-4E48-A933-9786FC30E32D}" srcOrd="7" destOrd="0" presId="urn:microsoft.com/office/officeart/2005/8/layout/lProcess2"/>
    <dgm:cxn modelId="{6F7234E8-9A2D-4FA5-8AC8-44F2DC6DA0BD}" type="presParOf" srcId="{7E86670B-6F2C-48B8-A121-95E104E353EA}" destId="{80155C4F-D7B2-4396-A66D-9510EA79CE0B}" srcOrd="8" destOrd="0" presId="urn:microsoft.com/office/officeart/2005/8/layout/lProcess2"/>
    <dgm:cxn modelId="{971841A8-B035-497A-9F82-C4DFDC4CD6B1}" type="presParOf" srcId="{7E86670B-6F2C-48B8-A121-95E104E353EA}" destId="{5CE92E91-408E-449F-B4E8-5384F73B8E2E}" srcOrd="9" destOrd="0" presId="urn:microsoft.com/office/officeart/2005/8/layout/lProcess2"/>
    <dgm:cxn modelId="{519A2E41-6442-4872-BB36-2994932CE53D}" type="presParOf" srcId="{7E86670B-6F2C-48B8-A121-95E104E353EA}" destId="{D1F82EE9-D146-46C1-89F9-9AD97DA82DFC}" srcOrd="10" destOrd="0" presId="urn:microsoft.com/office/officeart/2005/8/layout/lProcess2"/>
    <dgm:cxn modelId="{11867222-42B1-4149-B6E6-6AA0B05A6DD7}" type="presParOf" srcId="{7E86670B-6F2C-48B8-A121-95E104E353EA}" destId="{BA7A8567-CE85-42C3-919F-48B6AF6BAFDD}" srcOrd="11" destOrd="0" presId="urn:microsoft.com/office/officeart/2005/8/layout/lProcess2"/>
    <dgm:cxn modelId="{C51D6DB1-8F93-4A7A-B9DE-D8965548864F}" type="presParOf" srcId="{7E86670B-6F2C-48B8-A121-95E104E353EA}" destId="{F70B3901-377A-4407-B921-9364757D9FA5}" srcOrd="12" destOrd="0" presId="urn:microsoft.com/office/officeart/2005/8/layout/lProcess2"/>
    <dgm:cxn modelId="{796AE9B3-57D3-48D8-884A-4935FFE168A6}" type="presParOf" srcId="{7E86670B-6F2C-48B8-A121-95E104E353EA}" destId="{26C3BDEE-C4C5-4B52-B8BD-7EFE0A9B92E6}" srcOrd="13" destOrd="0" presId="urn:microsoft.com/office/officeart/2005/8/layout/lProcess2"/>
    <dgm:cxn modelId="{E4A58B8F-7ED4-42A3-A2CF-2EB7AECF2360}" type="presParOf" srcId="{7E86670B-6F2C-48B8-A121-95E104E353EA}" destId="{53C22610-296E-427A-9D99-320786CF1B9F}" srcOrd="14" destOrd="0" presId="urn:microsoft.com/office/officeart/2005/8/layout/lProcess2"/>
    <dgm:cxn modelId="{245B5275-450E-4ADC-9632-9B0A13B1B0B7}" type="presParOf" srcId="{7E86670B-6F2C-48B8-A121-95E104E353EA}" destId="{D13D2832-F62C-4A66-A05C-F81247B61AD4}" srcOrd="15" destOrd="0" presId="urn:microsoft.com/office/officeart/2005/8/layout/lProcess2"/>
    <dgm:cxn modelId="{8592F87A-5E9B-4CAB-BFF1-F4A6BD0A5D55}" type="presParOf" srcId="{7E86670B-6F2C-48B8-A121-95E104E353EA}" destId="{3D586F6C-8B4C-4A95-BB25-D0A734D45AA1}" srcOrd="16" destOrd="0" presId="urn:microsoft.com/office/officeart/2005/8/layout/lProcess2"/>
    <dgm:cxn modelId="{FC70CB6B-CD30-4B8A-A370-27157D4D2D73}" type="presParOf" srcId="{7E86670B-6F2C-48B8-A121-95E104E353EA}" destId="{C5AB233B-BE96-4DF0-B783-EE7EAE305D00}" srcOrd="17" destOrd="0" presId="urn:microsoft.com/office/officeart/2005/8/layout/lProcess2"/>
    <dgm:cxn modelId="{9BC8DB70-BF78-4A8E-867D-7ECDCA937E2C}" type="presParOf" srcId="{7E86670B-6F2C-48B8-A121-95E104E353EA}" destId="{11C2CCE9-88FD-4D4C-9BCE-FDAFCCF0F171}" srcOrd="18" destOrd="0" presId="urn:microsoft.com/office/officeart/2005/8/layout/lProcess2"/>
    <dgm:cxn modelId="{96C64AF1-4FE4-4BCF-9D07-5A8F4A403AA3}" type="presParOf" srcId="{C5EFD261-8782-4949-8006-1077CC9A7E51}" destId="{B0A6D119-021E-48F1-BFB8-1DA6DAFA0DE5}" srcOrd="11" destOrd="0" presId="urn:microsoft.com/office/officeart/2005/8/layout/lProcess2"/>
    <dgm:cxn modelId="{144CA357-E645-41F7-9DDB-E93C3D3D82F7}" type="presParOf" srcId="{C5EFD261-8782-4949-8006-1077CC9A7E51}" destId="{98C4927D-4422-4164-B2EC-3B0005A9078F}" srcOrd="12" destOrd="0" presId="urn:microsoft.com/office/officeart/2005/8/layout/lProcess2"/>
    <dgm:cxn modelId="{A7C49CE1-80D3-4414-AF32-363652FF3B06}" type="presParOf" srcId="{98C4927D-4422-4164-B2EC-3B0005A9078F}" destId="{1C474288-B637-4204-80D9-DBAF61C4BED2}" srcOrd="0" destOrd="0" presId="urn:microsoft.com/office/officeart/2005/8/layout/lProcess2"/>
    <dgm:cxn modelId="{97ED7648-CA56-472A-BB31-4637E5BC02BC}" type="presParOf" srcId="{98C4927D-4422-4164-B2EC-3B0005A9078F}" destId="{1A8AA007-76B3-4815-9A75-90C3FC1FD042}" srcOrd="1" destOrd="0" presId="urn:microsoft.com/office/officeart/2005/8/layout/lProcess2"/>
    <dgm:cxn modelId="{88E794DF-1356-4C9E-ABBC-092288A9F121}" type="presParOf" srcId="{98C4927D-4422-4164-B2EC-3B0005A9078F}" destId="{2FF7B728-2DBC-4515-8C4F-FC19460B1305}" srcOrd="2" destOrd="0" presId="urn:microsoft.com/office/officeart/2005/8/layout/lProcess2"/>
    <dgm:cxn modelId="{4A53ADF5-CE08-42C4-84A9-66BBB6F387F9}" type="presParOf" srcId="{2FF7B728-2DBC-4515-8C4F-FC19460B1305}" destId="{5A3C31AB-9CEC-4BD8-B24A-18A97F344EAA}" srcOrd="0" destOrd="0" presId="urn:microsoft.com/office/officeart/2005/8/layout/lProcess2"/>
    <dgm:cxn modelId="{34FF5021-677A-4ED6-9B27-D050AF5E6C72}" type="presParOf" srcId="{5A3C31AB-9CEC-4BD8-B24A-18A97F344EAA}" destId="{51E15F42-C79D-470B-A653-27E48D11B628}" srcOrd="0" destOrd="0" presId="urn:microsoft.com/office/officeart/2005/8/layout/lProcess2"/>
    <dgm:cxn modelId="{D5A0968D-25C5-4924-BC12-4E1FEF78AD6C}" type="presParOf" srcId="{5A3C31AB-9CEC-4BD8-B24A-18A97F344EAA}" destId="{D1556283-D81D-4C77-80BA-6790FE152D15}" srcOrd="1" destOrd="0" presId="urn:microsoft.com/office/officeart/2005/8/layout/lProcess2"/>
    <dgm:cxn modelId="{44037CD9-38CC-4E9F-AC67-4F3BE00876B1}" type="presParOf" srcId="{5A3C31AB-9CEC-4BD8-B24A-18A97F344EAA}" destId="{CB140609-6847-4C26-BDC9-540663D04F22}" srcOrd="2" destOrd="0" presId="urn:microsoft.com/office/officeart/2005/8/layout/lProcess2"/>
    <dgm:cxn modelId="{BCD6D261-C422-4DB4-8CEF-1014943A3940}" type="presParOf" srcId="{5A3C31AB-9CEC-4BD8-B24A-18A97F344EAA}" destId="{1ECD32F5-0B50-436D-8502-426A8154019F}" srcOrd="3" destOrd="0" presId="urn:microsoft.com/office/officeart/2005/8/layout/lProcess2"/>
    <dgm:cxn modelId="{019DAC18-0F4B-42F1-8191-4DCED5BE3A48}" type="presParOf" srcId="{5A3C31AB-9CEC-4BD8-B24A-18A97F344EAA}" destId="{5F7E5314-6920-4EBB-BC89-B50971B5ECB6}" srcOrd="4" destOrd="0" presId="urn:microsoft.com/office/officeart/2005/8/layout/lProcess2"/>
    <dgm:cxn modelId="{C4EA8600-1D04-4C5F-919A-D20F92D06161}" type="presParOf" srcId="{5A3C31AB-9CEC-4BD8-B24A-18A97F344EAA}" destId="{3C5BFC4F-5B9F-4415-AFF9-D22119D428EF}" srcOrd="5" destOrd="0" presId="urn:microsoft.com/office/officeart/2005/8/layout/lProcess2"/>
    <dgm:cxn modelId="{A8722253-1DCB-40E0-A77B-E75F132929D2}" type="presParOf" srcId="{5A3C31AB-9CEC-4BD8-B24A-18A97F344EAA}" destId="{19DD5CE0-A071-48F6-AEE1-479AA0F8E92A}" srcOrd="6" destOrd="0" presId="urn:microsoft.com/office/officeart/2005/8/layout/lProcess2"/>
    <dgm:cxn modelId="{74979284-A3B1-4F8D-AE75-AE1319780757}" type="presParOf" srcId="{5A3C31AB-9CEC-4BD8-B24A-18A97F344EAA}" destId="{59606A5A-24C7-4681-A537-27D769E94278}" srcOrd="7" destOrd="0" presId="urn:microsoft.com/office/officeart/2005/8/layout/lProcess2"/>
    <dgm:cxn modelId="{FF1A1C5E-A491-4291-B367-FF44ABCCE650}" type="presParOf" srcId="{5A3C31AB-9CEC-4BD8-B24A-18A97F344EAA}" destId="{12AC1047-BD16-4368-A934-DFD1DA6E725F}" srcOrd="8" destOrd="0" presId="urn:microsoft.com/office/officeart/2005/8/layout/lProcess2"/>
    <dgm:cxn modelId="{E8F2D4BB-910F-4815-94F5-0F61289C1BE5}" type="presParOf" srcId="{5A3C31AB-9CEC-4BD8-B24A-18A97F344EAA}" destId="{2F7D802F-31E0-4DCF-85C4-9D34F1418AC1}" srcOrd="9" destOrd="0" presId="urn:microsoft.com/office/officeart/2005/8/layout/lProcess2"/>
    <dgm:cxn modelId="{523E5C0C-3776-4631-9E99-C319F16D4809}" type="presParOf" srcId="{5A3C31AB-9CEC-4BD8-B24A-18A97F344EAA}" destId="{7855B4DA-3E69-45D7-B6C8-E6A3EF248BA5}" srcOrd="10" destOrd="0" presId="urn:microsoft.com/office/officeart/2005/8/layout/lProcess2"/>
    <dgm:cxn modelId="{35CB64AF-EC7E-4820-BE1A-704676C646A8}" type="presParOf" srcId="{5A3C31AB-9CEC-4BD8-B24A-18A97F344EAA}" destId="{9A841EE0-65A6-4A03-8C01-58BACA0E6E43}" srcOrd="11" destOrd="0" presId="urn:microsoft.com/office/officeart/2005/8/layout/lProcess2"/>
    <dgm:cxn modelId="{2171087C-B985-4E2F-8A45-43DD2BA4DAD5}" type="presParOf" srcId="{5A3C31AB-9CEC-4BD8-B24A-18A97F344EAA}" destId="{5A190CC2-BC53-40A6-8723-84818CB0CA47}" srcOrd="12" destOrd="0" presId="urn:microsoft.com/office/officeart/2005/8/layout/lProcess2"/>
    <dgm:cxn modelId="{7927FDDA-597E-4906-B2B4-846452802228}" type="presParOf" srcId="{5A3C31AB-9CEC-4BD8-B24A-18A97F344EAA}" destId="{15E550A2-9A49-4DE2-903F-526883419526}" srcOrd="13" destOrd="0" presId="urn:microsoft.com/office/officeart/2005/8/layout/lProcess2"/>
    <dgm:cxn modelId="{03BCD5DF-819D-4382-8919-F86B3C0BCB93}" type="presParOf" srcId="{5A3C31AB-9CEC-4BD8-B24A-18A97F344EAA}" destId="{37B364EF-0567-4212-9236-8A44F4A8B21F}" srcOrd="14" destOrd="0" presId="urn:microsoft.com/office/officeart/2005/8/layout/lProcess2"/>
    <dgm:cxn modelId="{A2A064A5-D648-4736-BB30-EA23200CC454}" type="presParOf" srcId="{5A3C31AB-9CEC-4BD8-B24A-18A97F344EAA}" destId="{A8448016-57BA-4D90-9ABD-B11E17A6BDB6}" srcOrd="15" destOrd="0" presId="urn:microsoft.com/office/officeart/2005/8/layout/lProcess2"/>
    <dgm:cxn modelId="{39A42573-8213-4B01-A6C5-60B9F59781E0}" type="presParOf" srcId="{5A3C31AB-9CEC-4BD8-B24A-18A97F344EAA}" destId="{CA1C8A21-B934-4B74-A77B-4002220EF426}" srcOrd="16" destOrd="0" presId="urn:microsoft.com/office/officeart/2005/8/layout/lProcess2"/>
    <dgm:cxn modelId="{04EA532B-9BAA-45F7-BC9B-552D9665BB9F}" type="presParOf" srcId="{5A3C31AB-9CEC-4BD8-B24A-18A97F344EAA}" destId="{67CB4F25-CBCE-44C2-9632-BCEF77693A54}" srcOrd="17" destOrd="0" presId="urn:microsoft.com/office/officeart/2005/8/layout/lProcess2"/>
    <dgm:cxn modelId="{83055CB0-B007-4988-BB8F-610FAF539838}" type="presParOf" srcId="{5A3C31AB-9CEC-4BD8-B24A-18A97F344EAA}" destId="{27329609-9E03-4619-8074-5480B2A0A8B9}" srcOrd="18" destOrd="0" presId="urn:microsoft.com/office/officeart/2005/8/layout/lProcess2"/>
    <dgm:cxn modelId="{885114AE-872F-40E1-9F1D-2C10F72BCB1B}" type="presParOf" srcId="{C5EFD261-8782-4949-8006-1077CC9A7E51}" destId="{94DE5D95-5344-4C01-8165-41FF3418C9DA}" srcOrd="13" destOrd="0" presId="urn:microsoft.com/office/officeart/2005/8/layout/lProcess2"/>
    <dgm:cxn modelId="{79C1BC32-4B64-4A1B-93F3-5A0F2B82F267}" type="presParOf" srcId="{C5EFD261-8782-4949-8006-1077CC9A7E51}" destId="{418DDE01-07ED-4F86-BC50-B8F3CD8FFF46}" srcOrd="14" destOrd="0" presId="urn:microsoft.com/office/officeart/2005/8/layout/lProcess2"/>
    <dgm:cxn modelId="{B4D9808A-7DC5-44D0-B771-9502278587C6}" type="presParOf" srcId="{418DDE01-07ED-4F86-BC50-B8F3CD8FFF46}" destId="{4759C574-AF29-420D-A4F1-6E9DAF07E180}" srcOrd="0" destOrd="0" presId="urn:microsoft.com/office/officeart/2005/8/layout/lProcess2"/>
    <dgm:cxn modelId="{AFB16AE7-E315-4AD4-83DB-975FC958C99A}" type="presParOf" srcId="{418DDE01-07ED-4F86-BC50-B8F3CD8FFF46}" destId="{7004883C-56DF-4DB9-895F-0BEE318D3BE4}" srcOrd="1" destOrd="0" presId="urn:microsoft.com/office/officeart/2005/8/layout/lProcess2"/>
    <dgm:cxn modelId="{E3A1E35B-72CE-4C58-897C-DE350090E0A0}" type="presParOf" srcId="{418DDE01-07ED-4F86-BC50-B8F3CD8FFF46}" destId="{EBE0F1DD-80AA-455A-94D8-605817EEC50C}" srcOrd="2" destOrd="0" presId="urn:microsoft.com/office/officeart/2005/8/layout/lProcess2"/>
    <dgm:cxn modelId="{64505F73-1A59-4AA5-8227-A16BCC89E4F0}" type="presParOf" srcId="{EBE0F1DD-80AA-455A-94D8-605817EEC50C}" destId="{69D770BE-0220-426D-9C4F-95DB14E6A2AE}" srcOrd="0" destOrd="0" presId="urn:microsoft.com/office/officeart/2005/8/layout/lProcess2"/>
    <dgm:cxn modelId="{7C8A8C4B-0C1E-43B6-97CA-6FA272FC428E}" type="presParOf" srcId="{69D770BE-0220-426D-9C4F-95DB14E6A2AE}" destId="{F423DF2E-0242-442F-8900-58BB3B53ADC9}" srcOrd="0" destOrd="0" presId="urn:microsoft.com/office/officeart/2005/8/layout/lProcess2"/>
    <dgm:cxn modelId="{4BD2F6D4-43AC-4488-AD54-3B67EA42E635}" type="presParOf" srcId="{69D770BE-0220-426D-9C4F-95DB14E6A2AE}" destId="{5ADA75C1-2B27-4EEB-99B5-1C2472D7E92F}" srcOrd="1" destOrd="0" presId="urn:microsoft.com/office/officeart/2005/8/layout/lProcess2"/>
    <dgm:cxn modelId="{697CDB08-5323-45A1-A6DE-420B8A7C5D95}" type="presParOf" srcId="{69D770BE-0220-426D-9C4F-95DB14E6A2AE}" destId="{EB0E37D2-87C4-4A63-8044-7418EB69AE6C}" srcOrd="2" destOrd="0" presId="urn:microsoft.com/office/officeart/2005/8/layout/lProcess2"/>
    <dgm:cxn modelId="{0BD50591-6F79-4A20-8D8C-1D12DFC44FE1}" type="presParOf" srcId="{69D770BE-0220-426D-9C4F-95DB14E6A2AE}" destId="{D8B53F71-B84A-4305-BBB9-0BE1B9BCD727}" srcOrd="3" destOrd="0" presId="urn:microsoft.com/office/officeart/2005/8/layout/lProcess2"/>
    <dgm:cxn modelId="{CB570EE1-D88A-4A12-AD6B-EF2EE1819F31}" type="presParOf" srcId="{69D770BE-0220-426D-9C4F-95DB14E6A2AE}" destId="{666CD2ED-D8E2-436E-9E37-AA5B47BC5E9C}" srcOrd="4" destOrd="0" presId="urn:microsoft.com/office/officeart/2005/8/layout/lProcess2"/>
    <dgm:cxn modelId="{C8090A76-191E-4360-B8CA-3636FC0294F4}" type="presParOf" srcId="{69D770BE-0220-426D-9C4F-95DB14E6A2AE}" destId="{202EFABA-4306-44F2-8F4E-9D2976D8C71D}" srcOrd="5" destOrd="0" presId="urn:microsoft.com/office/officeart/2005/8/layout/lProcess2"/>
    <dgm:cxn modelId="{DAF93471-A7FC-4ED6-91C0-C851575F1661}" type="presParOf" srcId="{69D770BE-0220-426D-9C4F-95DB14E6A2AE}" destId="{30C4035F-AEBD-40FC-939D-1B2397FDD2C7}" srcOrd="6" destOrd="0" presId="urn:microsoft.com/office/officeart/2005/8/layout/lProcess2"/>
    <dgm:cxn modelId="{C1B1B9E0-0A69-4E51-A7AF-BC51A7239A3B}" type="presParOf" srcId="{69D770BE-0220-426D-9C4F-95DB14E6A2AE}" destId="{B3BD38C8-003F-4A3B-B6C3-9E96688FC6F5}" srcOrd="7" destOrd="0" presId="urn:microsoft.com/office/officeart/2005/8/layout/lProcess2"/>
    <dgm:cxn modelId="{1F3CAD26-5A30-4139-817A-82BB11C934D8}" type="presParOf" srcId="{69D770BE-0220-426D-9C4F-95DB14E6A2AE}" destId="{51952B1A-EAE5-4B65-91E5-37D8051C1281}" srcOrd="8" destOrd="0" presId="urn:microsoft.com/office/officeart/2005/8/layout/lProcess2"/>
    <dgm:cxn modelId="{99F6563A-CD87-4933-92F6-E3110F91CF8C}" type="presParOf" srcId="{69D770BE-0220-426D-9C4F-95DB14E6A2AE}" destId="{F53E2209-0EC6-4775-BB4B-47DA2736987C}" srcOrd="9" destOrd="0" presId="urn:microsoft.com/office/officeart/2005/8/layout/lProcess2"/>
    <dgm:cxn modelId="{49B0BB62-98CD-476D-B144-A20B92B5F196}" type="presParOf" srcId="{69D770BE-0220-426D-9C4F-95DB14E6A2AE}" destId="{A54C470F-91A3-4C3A-81F5-066738FBF56D}" srcOrd="10" destOrd="0" presId="urn:microsoft.com/office/officeart/2005/8/layout/lProcess2"/>
    <dgm:cxn modelId="{FCFB60A7-FAD5-4439-AEC5-476FB6CDF249}" type="presParOf" srcId="{69D770BE-0220-426D-9C4F-95DB14E6A2AE}" destId="{49DCB1B0-EE5F-47D1-9BD3-A06E6E61D497}" srcOrd="11" destOrd="0" presId="urn:microsoft.com/office/officeart/2005/8/layout/lProcess2"/>
    <dgm:cxn modelId="{EE971219-3778-4688-B175-AEA200E64608}" type="presParOf" srcId="{69D770BE-0220-426D-9C4F-95DB14E6A2AE}" destId="{D51823FF-8184-4059-B28C-2619B34A30BF}" srcOrd="12" destOrd="0" presId="urn:microsoft.com/office/officeart/2005/8/layout/lProcess2"/>
    <dgm:cxn modelId="{10349A6D-CAEC-4BEF-A9B8-100D4C209EBF}" type="presParOf" srcId="{69D770BE-0220-426D-9C4F-95DB14E6A2AE}" destId="{6141E3BC-39B7-404D-ABBA-FA11EAACDEB4}" srcOrd="13" destOrd="0" presId="urn:microsoft.com/office/officeart/2005/8/layout/lProcess2"/>
    <dgm:cxn modelId="{39E93DCE-2842-4157-A41F-C086CC5D4CF8}" type="presParOf" srcId="{69D770BE-0220-426D-9C4F-95DB14E6A2AE}" destId="{BC7C49E2-6576-49D8-807F-98FFC452179C}" srcOrd="14" destOrd="0" presId="urn:microsoft.com/office/officeart/2005/8/layout/lProcess2"/>
    <dgm:cxn modelId="{98C02810-1050-4B2B-BC20-B95F68DD4011}" type="presParOf" srcId="{69D770BE-0220-426D-9C4F-95DB14E6A2AE}" destId="{8B15D59C-08C4-4AD7-B010-389DDF02EC72}" srcOrd="15" destOrd="0" presId="urn:microsoft.com/office/officeart/2005/8/layout/lProcess2"/>
    <dgm:cxn modelId="{8892B3CB-D558-41BA-907D-52A099F9499C}" type="presParOf" srcId="{69D770BE-0220-426D-9C4F-95DB14E6A2AE}" destId="{BDBC2E03-CA27-4E5F-A6E2-3C62F63B1E6C}" srcOrd="16" destOrd="0" presId="urn:microsoft.com/office/officeart/2005/8/layout/lProcess2"/>
    <dgm:cxn modelId="{3894D3D1-4A9D-4DAD-B4FE-3AE08DA4709B}" type="presParOf" srcId="{69D770BE-0220-426D-9C4F-95DB14E6A2AE}" destId="{E2A3B753-8FDF-4650-A206-00B89F5B8A18}" srcOrd="17" destOrd="0" presId="urn:microsoft.com/office/officeart/2005/8/layout/lProcess2"/>
    <dgm:cxn modelId="{2845F718-8BDA-447F-B1CF-94907E4842D1}" type="presParOf" srcId="{69D770BE-0220-426D-9C4F-95DB14E6A2AE}" destId="{49C1D48F-2243-4FCC-A38C-F4F2214308AA}" srcOrd="18" destOrd="0" presId="urn:microsoft.com/office/officeart/2005/8/layout/lProcess2"/>
    <dgm:cxn modelId="{AAEDF437-343C-43DA-AF24-46017155B072}" type="presParOf" srcId="{C5EFD261-8782-4949-8006-1077CC9A7E51}" destId="{ABABF7ED-3377-4BAE-BA52-0B8473ECC356}" srcOrd="15" destOrd="0" presId="urn:microsoft.com/office/officeart/2005/8/layout/lProcess2"/>
    <dgm:cxn modelId="{2C77450E-5368-434C-8426-3D786DE6E0B8}" type="presParOf" srcId="{C5EFD261-8782-4949-8006-1077CC9A7E51}" destId="{8B999F8A-22F8-4D24-BE10-C083B2F6230E}" srcOrd="16" destOrd="0" presId="urn:microsoft.com/office/officeart/2005/8/layout/lProcess2"/>
    <dgm:cxn modelId="{11030A7C-8BFC-46B8-80A1-218F87DFDC7F}" type="presParOf" srcId="{8B999F8A-22F8-4D24-BE10-C083B2F6230E}" destId="{475EC505-4A72-4EA8-8198-D2E19C4829F5}" srcOrd="0" destOrd="0" presId="urn:microsoft.com/office/officeart/2005/8/layout/lProcess2"/>
    <dgm:cxn modelId="{201F209A-87C5-4DD0-950E-DCD7ED52E81B}" type="presParOf" srcId="{8B999F8A-22F8-4D24-BE10-C083B2F6230E}" destId="{36E0FA69-9D2E-4803-A37D-B1085E17BDF0}" srcOrd="1" destOrd="0" presId="urn:microsoft.com/office/officeart/2005/8/layout/lProcess2"/>
    <dgm:cxn modelId="{1471409F-871F-49C7-A68D-006F04B4A52A}" type="presParOf" srcId="{8B999F8A-22F8-4D24-BE10-C083B2F6230E}" destId="{3A4B08AC-9873-472F-AA6C-342B06DE75B0}" srcOrd="2" destOrd="0" presId="urn:microsoft.com/office/officeart/2005/8/layout/lProcess2"/>
    <dgm:cxn modelId="{1E4490BB-3B32-43C2-98F7-DEE767550FEF}" type="presParOf" srcId="{3A4B08AC-9873-472F-AA6C-342B06DE75B0}" destId="{9982599E-0FB6-4813-845C-846AF5C3F0C6}" srcOrd="0" destOrd="0" presId="urn:microsoft.com/office/officeart/2005/8/layout/lProcess2"/>
    <dgm:cxn modelId="{813CD84A-B8BD-47F6-AC90-547FFD481A5E}" type="presParOf" srcId="{9982599E-0FB6-4813-845C-846AF5C3F0C6}" destId="{7BC85229-6FFB-45A1-8C00-D05DA396181F}" srcOrd="0" destOrd="0" presId="urn:microsoft.com/office/officeart/2005/8/layout/lProcess2"/>
    <dgm:cxn modelId="{493DC0F3-7BAD-4F6B-863F-B19EFD20E813}" type="presParOf" srcId="{9982599E-0FB6-4813-845C-846AF5C3F0C6}" destId="{70003739-FDB6-447F-8222-3F623FB581B7}" srcOrd="1" destOrd="0" presId="urn:microsoft.com/office/officeart/2005/8/layout/lProcess2"/>
    <dgm:cxn modelId="{BD7BD20B-B5B6-4E3B-AD1F-86BCCEC5BD4A}" type="presParOf" srcId="{9982599E-0FB6-4813-845C-846AF5C3F0C6}" destId="{9F1DB3F7-0210-4C58-BC4E-AD9683F0DFA3}" srcOrd="2" destOrd="0" presId="urn:microsoft.com/office/officeart/2005/8/layout/lProcess2"/>
    <dgm:cxn modelId="{A9D94268-A5C2-4DA6-92B6-7FBA2A5C8652}" type="presParOf" srcId="{9982599E-0FB6-4813-845C-846AF5C3F0C6}" destId="{5BCA633C-50B7-48BA-B64B-243548F33208}" srcOrd="3" destOrd="0" presId="urn:microsoft.com/office/officeart/2005/8/layout/lProcess2"/>
    <dgm:cxn modelId="{59853AE9-A49C-430C-853E-75A4BC1845FA}" type="presParOf" srcId="{9982599E-0FB6-4813-845C-846AF5C3F0C6}" destId="{53753AC1-F627-431C-826F-231735E66CD0}" srcOrd="4" destOrd="0" presId="urn:microsoft.com/office/officeart/2005/8/layout/lProcess2"/>
    <dgm:cxn modelId="{48945463-956B-4CEF-8BE7-E91525BB45E7}" type="presParOf" srcId="{9982599E-0FB6-4813-845C-846AF5C3F0C6}" destId="{11C33B8C-DA26-41CB-B3C4-B6C91D7E1D94}" srcOrd="5" destOrd="0" presId="urn:microsoft.com/office/officeart/2005/8/layout/lProcess2"/>
    <dgm:cxn modelId="{070C5220-0908-4E57-A557-B6BA0812D704}" type="presParOf" srcId="{9982599E-0FB6-4813-845C-846AF5C3F0C6}" destId="{0E049EE6-7C60-411B-9CC9-FEDB2D4803DF}" srcOrd="6" destOrd="0" presId="urn:microsoft.com/office/officeart/2005/8/layout/lProcess2"/>
    <dgm:cxn modelId="{A4DEA2A5-2B26-4661-A288-82189F7D7890}" type="presParOf" srcId="{9982599E-0FB6-4813-845C-846AF5C3F0C6}" destId="{0BE91B65-10B4-44DC-B0A6-D8FC428FBA10}" srcOrd="7" destOrd="0" presId="urn:microsoft.com/office/officeart/2005/8/layout/lProcess2"/>
    <dgm:cxn modelId="{66EE2C60-6F0C-4DB5-968B-2723F55B87BC}" type="presParOf" srcId="{9982599E-0FB6-4813-845C-846AF5C3F0C6}" destId="{F1EFBF64-4D8B-45C6-B484-03031A1DB648}" srcOrd="8" destOrd="0" presId="urn:microsoft.com/office/officeart/2005/8/layout/lProcess2"/>
    <dgm:cxn modelId="{4E83B8FF-0DD1-4912-95A7-322723FC81C8}" type="presParOf" srcId="{9982599E-0FB6-4813-845C-846AF5C3F0C6}" destId="{7FF7BDF8-C94C-4EEB-9B34-848506F686CD}" srcOrd="9" destOrd="0" presId="urn:microsoft.com/office/officeart/2005/8/layout/lProcess2"/>
    <dgm:cxn modelId="{75F82A76-6D1A-44E3-992E-272411B9AA44}" type="presParOf" srcId="{9982599E-0FB6-4813-845C-846AF5C3F0C6}" destId="{5775C90B-0BB3-45F3-B0FF-AB6C416499FB}" srcOrd="10" destOrd="0" presId="urn:microsoft.com/office/officeart/2005/8/layout/lProcess2"/>
    <dgm:cxn modelId="{706BCDB8-335B-4BCA-BC10-C86F284FF8FA}" type="presParOf" srcId="{9982599E-0FB6-4813-845C-846AF5C3F0C6}" destId="{DB0FFCB4-B661-4013-8BB1-8B9C8C125F1E}" srcOrd="11" destOrd="0" presId="urn:microsoft.com/office/officeart/2005/8/layout/lProcess2"/>
    <dgm:cxn modelId="{B29CD766-08D8-4A5A-8BC5-B74ABB4D444B}" type="presParOf" srcId="{9982599E-0FB6-4813-845C-846AF5C3F0C6}" destId="{A3B07D24-81B8-4A90-9A42-7D413C65CFC2}" srcOrd="12" destOrd="0" presId="urn:microsoft.com/office/officeart/2005/8/layout/lProcess2"/>
    <dgm:cxn modelId="{EDC1BD2D-4F80-4EF5-A91C-6B7F29ADC376}" type="presParOf" srcId="{9982599E-0FB6-4813-845C-846AF5C3F0C6}" destId="{5D67AC8F-2EFC-4AE6-9708-A13ED7A60931}" srcOrd="13" destOrd="0" presId="urn:microsoft.com/office/officeart/2005/8/layout/lProcess2"/>
    <dgm:cxn modelId="{C9A45D06-0B1D-4D18-8273-2985E13D2E61}" type="presParOf" srcId="{9982599E-0FB6-4813-845C-846AF5C3F0C6}" destId="{B83D09FE-DE61-4291-9D64-F8E16B69663E}" srcOrd="14" destOrd="0" presId="urn:microsoft.com/office/officeart/2005/8/layout/lProcess2"/>
    <dgm:cxn modelId="{CE44E248-7BFD-4579-99CB-A6637EDC3D8E}" type="presParOf" srcId="{9982599E-0FB6-4813-845C-846AF5C3F0C6}" destId="{1D6A23F8-CC62-417F-B5E6-C9BD61837C19}" srcOrd="15" destOrd="0" presId="urn:microsoft.com/office/officeart/2005/8/layout/lProcess2"/>
    <dgm:cxn modelId="{3673EDDD-1B07-4350-A01B-60EFF683EE40}" type="presParOf" srcId="{9982599E-0FB6-4813-845C-846AF5C3F0C6}" destId="{2764CBCD-13CF-42B1-B05E-413566B946E1}" srcOrd="16" destOrd="0" presId="urn:microsoft.com/office/officeart/2005/8/layout/lProcess2"/>
    <dgm:cxn modelId="{8AECF8B1-6558-4D2B-96FC-B9438F55351E}" type="presParOf" srcId="{9982599E-0FB6-4813-845C-846AF5C3F0C6}" destId="{3BC3FF1E-7732-4C1D-B39D-70A2F62CADF5}" srcOrd="17" destOrd="0" presId="urn:microsoft.com/office/officeart/2005/8/layout/lProcess2"/>
    <dgm:cxn modelId="{88EA85DE-CF91-425A-ADB6-6312B7D4B602}" type="presParOf" srcId="{9982599E-0FB6-4813-845C-846AF5C3F0C6}" destId="{EBB703F2-4E6A-4773-8E98-6B0822FDC303}" srcOrd="1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FB5F8-3D37-448B-9A49-7C7C04D73888}">
      <dsp:nvSpPr>
        <dsp:cNvPr id="0" name=""/>
        <dsp:cNvSpPr/>
      </dsp:nvSpPr>
      <dsp:spPr>
        <a:xfrm rot="5400000">
          <a:off x="-369168" y="1067351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E4F4BE7-9317-42B4-9062-AFFCE9A89E42}">
      <dsp:nvSpPr>
        <dsp:cNvPr id="0" name=""/>
        <dsp:cNvSpPr/>
      </dsp:nvSpPr>
      <dsp:spPr>
        <a:xfrm>
          <a:off x="11434" y="2759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download .txt books to local hard drive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118 unique for the 3 Top 100 lists - 105 have .txt format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</a:t>
          </a:r>
          <a:r>
            <a:rPr lang="en-US" sz="900" kern="1200" dirty="0" err="1"/>
            <a:t>guttenberg</a:t>
          </a:r>
          <a:r>
            <a:rPr lang="en-US" sz="900" kern="1200" dirty="0"/>
            <a:t> license info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read into memory</a:t>
          </a:r>
        </a:p>
        <a:p>
          <a:pPr marL="114300" lvl="2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nltk</a:t>
          </a:r>
          <a:r>
            <a:rPr lang="en-US" sz="900" kern="1200" dirty="0"/>
            <a:t> </a:t>
          </a:r>
          <a:r>
            <a:rPr lang="en-US" sz="900" kern="1200" dirty="0" err="1"/>
            <a:t>CorpusReader</a:t>
          </a:r>
          <a:endParaRPr lang="en-US" sz="900" kern="1200" dirty="0"/>
        </a:p>
      </dsp:txBody>
      <dsp:txXfrm>
        <a:off x="50639" y="41964"/>
        <a:ext cx="2152511" cy="1260142"/>
      </dsp:txXfrm>
    </dsp:sp>
    <dsp:sp modelId="{CBFEF28C-94F5-46A8-A43D-BDA8ADEFD506}">
      <dsp:nvSpPr>
        <dsp:cNvPr id="0" name=""/>
        <dsp:cNvSpPr/>
      </dsp:nvSpPr>
      <dsp:spPr>
        <a:xfrm rot="5400000">
          <a:off x="-369168" y="2740542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AD95ACB-EB7D-40E3-B1E2-B708B851CC49}">
      <dsp:nvSpPr>
        <dsp:cNvPr id="0" name=""/>
        <dsp:cNvSpPr/>
      </dsp:nvSpPr>
      <dsp:spPr>
        <a:xfrm>
          <a:off x="11434" y="1675950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initial normalizations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expand contractions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POS tag (Penn)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down select to retain only NOUNs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lemmatize all the nouns (WordNet)</a:t>
          </a:r>
        </a:p>
      </dsp:txBody>
      <dsp:txXfrm>
        <a:off x="50639" y="1715155"/>
        <a:ext cx="2152511" cy="1260142"/>
      </dsp:txXfrm>
    </dsp:sp>
    <dsp:sp modelId="{36467B4C-B332-4B42-8EF5-F705FA1196AA}">
      <dsp:nvSpPr>
        <dsp:cNvPr id="0" name=""/>
        <dsp:cNvSpPr/>
      </dsp:nvSpPr>
      <dsp:spPr>
        <a:xfrm>
          <a:off x="467427" y="3577138"/>
          <a:ext cx="2957316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284B68-D585-458B-8DDB-F9EAC00128D0}">
      <dsp:nvSpPr>
        <dsp:cNvPr id="0" name=""/>
        <dsp:cNvSpPr/>
      </dsp:nvSpPr>
      <dsp:spPr>
        <a:xfrm>
          <a:off x="11434" y="3349141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chunk each book into 2000 token segments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placeholder retains count for non-noun eliminated tokens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remove special characters, words &lt; 3 letters</a:t>
          </a:r>
        </a:p>
      </dsp:txBody>
      <dsp:txXfrm>
        <a:off x="50639" y="3388346"/>
        <a:ext cx="2152511" cy="1260142"/>
      </dsp:txXfrm>
    </dsp:sp>
    <dsp:sp modelId="{E862837E-8CE2-4AE3-9BF2-609B7BC1276B}">
      <dsp:nvSpPr>
        <dsp:cNvPr id="0" name=""/>
        <dsp:cNvSpPr/>
      </dsp:nvSpPr>
      <dsp:spPr>
        <a:xfrm rot="16200000">
          <a:off x="2597957" y="2740542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EB0C52-AEE4-4A21-B48A-1ECE9F20E2AA}">
      <dsp:nvSpPr>
        <dsp:cNvPr id="0" name=""/>
        <dsp:cNvSpPr/>
      </dsp:nvSpPr>
      <dsp:spPr>
        <a:xfrm>
          <a:off x="2978559" y="3349141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stopwords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5,827 stop words - includes common personal names + dickens characters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regex for &gt;50x increased speed !</a:t>
          </a:r>
        </a:p>
      </dsp:txBody>
      <dsp:txXfrm>
        <a:off x="3017764" y="3388346"/>
        <a:ext cx="2152511" cy="1260142"/>
      </dsp:txXfrm>
    </dsp:sp>
    <dsp:sp modelId="{9933E671-98E7-4CD6-93BE-CF576DCD9365}">
      <dsp:nvSpPr>
        <dsp:cNvPr id="0" name=""/>
        <dsp:cNvSpPr/>
      </dsp:nvSpPr>
      <dsp:spPr>
        <a:xfrm rot="16200000">
          <a:off x="2597957" y="1067351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47F995-47D2-43F6-BFC4-1DD06FCB6E94}">
      <dsp:nvSpPr>
        <dsp:cNvPr id="0" name=""/>
        <dsp:cNvSpPr/>
      </dsp:nvSpPr>
      <dsp:spPr>
        <a:xfrm>
          <a:off x="2978559" y="1675950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each segment is independent text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7,597 segments from 105 books</a:t>
          </a:r>
        </a:p>
      </dsp:txBody>
      <dsp:txXfrm>
        <a:off x="3017764" y="1715155"/>
        <a:ext cx="2152511" cy="1260142"/>
      </dsp:txXfrm>
    </dsp:sp>
    <dsp:sp modelId="{04E0285D-AEE0-4BE0-A46F-A5F976A5629C}">
      <dsp:nvSpPr>
        <dsp:cNvPr id="0" name=""/>
        <dsp:cNvSpPr/>
      </dsp:nvSpPr>
      <dsp:spPr>
        <a:xfrm>
          <a:off x="3434552" y="230756"/>
          <a:ext cx="2957316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4F3E818-B962-49F3-88EE-2AB9E679406D}">
      <dsp:nvSpPr>
        <dsp:cNvPr id="0" name=""/>
        <dsp:cNvSpPr/>
      </dsp:nvSpPr>
      <dsp:spPr>
        <a:xfrm>
          <a:off x="2978559" y="2759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Matrix + LDA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counts + </a:t>
          </a:r>
          <a:r>
            <a:rPr lang="en-US" sz="900" kern="1200" dirty="0" err="1"/>
            <a:t>tfidf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min_df</a:t>
          </a:r>
          <a:r>
            <a:rPr lang="en-US" sz="900" kern="1200" dirty="0"/>
            <a:t> = 0.1; </a:t>
          </a:r>
          <a:r>
            <a:rPr lang="en-US" sz="900" kern="1200" dirty="0" err="1"/>
            <a:t>max_df</a:t>
          </a:r>
          <a:r>
            <a:rPr lang="en-US" sz="900" kern="1200" dirty="0"/>
            <a:t> = 0.5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ngram_range</a:t>
          </a:r>
          <a:r>
            <a:rPr lang="en-US" sz="900" kern="1200" dirty="0"/>
            <a:t> = (1,1)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num</a:t>
          </a:r>
          <a:r>
            <a:rPr lang="en-US" sz="900" kern="1200" dirty="0"/>
            <a:t> topics = 9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err="1"/>
            <a:t>max_iter</a:t>
          </a:r>
          <a:r>
            <a:rPr lang="en-US" sz="900" kern="1200" dirty="0"/>
            <a:t> = 100</a:t>
          </a:r>
        </a:p>
      </dsp:txBody>
      <dsp:txXfrm>
        <a:off x="3017764" y="41964"/>
        <a:ext cx="2152511" cy="1260142"/>
      </dsp:txXfrm>
    </dsp:sp>
    <dsp:sp modelId="{5151E41B-6671-405A-A745-DB3EC0271E6D}">
      <dsp:nvSpPr>
        <dsp:cNvPr id="0" name=""/>
        <dsp:cNvSpPr/>
      </dsp:nvSpPr>
      <dsp:spPr>
        <a:xfrm rot="5400000">
          <a:off x="5565082" y="1067351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1A0E3E-9A7E-4BB3-B9D4-D66D32B60111}">
      <dsp:nvSpPr>
        <dsp:cNvPr id="0" name=""/>
        <dsp:cNvSpPr/>
      </dsp:nvSpPr>
      <dsp:spPr>
        <a:xfrm>
          <a:off x="5945685" y="2759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pyLDAvis</a:t>
          </a:r>
          <a:r>
            <a:rPr lang="en-US" sz="1200" kern="1200" dirty="0"/>
            <a:t> &amp; </a:t>
          </a:r>
          <a:r>
            <a:rPr lang="en-US" sz="1200" kern="1200" dirty="0" err="1"/>
            <a:t>mglearn</a:t>
          </a:r>
          <a:endParaRPr lang="en-US" sz="12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discover topic identities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9 topics well-suited to desired product</a:t>
          </a:r>
        </a:p>
      </dsp:txBody>
      <dsp:txXfrm>
        <a:off x="5984890" y="41964"/>
        <a:ext cx="2152511" cy="1260142"/>
      </dsp:txXfrm>
    </dsp:sp>
    <dsp:sp modelId="{8BCE2200-26F7-413E-A3C8-42BE954D1A28}">
      <dsp:nvSpPr>
        <dsp:cNvPr id="0" name=""/>
        <dsp:cNvSpPr/>
      </dsp:nvSpPr>
      <dsp:spPr>
        <a:xfrm rot="5400000">
          <a:off x="5565082" y="2740542"/>
          <a:ext cx="1663382" cy="200782"/>
        </a:xfrm>
        <a:prstGeom prst="rect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124E0D-4F42-4232-BC29-0C6765E3BFB4}">
      <dsp:nvSpPr>
        <dsp:cNvPr id="0" name=""/>
        <dsp:cNvSpPr/>
      </dsp:nvSpPr>
      <dsp:spPr>
        <a:xfrm>
          <a:off x="5945685" y="1675950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word cloud – all nouns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educational / visual engagement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passport participation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next : each topic &amp; specific books</a:t>
          </a:r>
        </a:p>
      </dsp:txBody>
      <dsp:txXfrm>
        <a:off x="5984890" y="1715155"/>
        <a:ext cx="2152511" cy="1260142"/>
      </dsp:txXfrm>
    </dsp:sp>
    <dsp:sp modelId="{71C1AE60-7C9D-48CE-AC6B-0233CFC843A7}">
      <dsp:nvSpPr>
        <dsp:cNvPr id="0" name=""/>
        <dsp:cNvSpPr/>
      </dsp:nvSpPr>
      <dsp:spPr>
        <a:xfrm>
          <a:off x="5945685" y="3349141"/>
          <a:ext cx="2230921" cy="1338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gain customer input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1</a:t>
          </a:r>
          <a:r>
            <a:rPr lang="en-US" sz="900" kern="1200" baseline="30000" dirty="0"/>
            <a:t>st</a:t>
          </a:r>
          <a:r>
            <a:rPr lang="en-US" sz="900" kern="1200" dirty="0"/>
            <a:t> MVP ... plan to re-tune with customer input &amp; SME review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develop passport with list of books that support each topic</a:t>
          </a:r>
        </a:p>
      </dsp:txBody>
      <dsp:txXfrm>
        <a:off x="5984890" y="3388346"/>
        <a:ext cx="2152511" cy="12601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8DAAA-A60F-4717-B67E-8D4A020257C2}">
      <dsp:nvSpPr>
        <dsp:cNvPr id="0" name=""/>
        <dsp:cNvSpPr/>
      </dsp:nvSpPr>
      <dsp:spPr>
        <a:xfrm>
          <a:off x="3103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Landed Military</a:t>
          </a:r>
        </a:p>
      </dsp:txBody>
      <dsp:txXfrm>
        <a:off x="3103" y="0"/>
        <a:ext cx="899636" cy="1003756"/>
      </dsp:txXfrm>
    </dsp:sp>
    <dsp:sp modelId="{7F9A270D-2ABB-4E2C-85C0-73ACF5391C5D}">
      <dsp:nvSpPr>
        <dsp:cNvPr id="0" name=""/>
        <dsp:cNvSpPr/>
      </dsp:nvSpPr>
      <dsp:spPr>
        <a:xfrm>
          <a:off x="93066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horse</a:t>
          </a:r>
        </a:p>
      </dsp:txBody>
      <dsp:txXfrm>
        <a:off x="98657" y="1010205"/>
        <a:ext cx="708527" cy="179697"/>
      </dsp:txXfrm>
    </dsp:sp>
    <dsp:sp modelId="{39C22C25-5D8A-48CE-AE7B-897FE766507B}">
      <dsp:nvSpPr>
        <dsp:cNvPr id="0" name=""/>
        <dsp:cNvSpPr/>
      </dsp:nvSpPr>
      <dsp:spPr>
        <a:xfrm>
          <a:off x="93066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30456"/>
            <a:satOff val="1124"/>
            <a:lumOff val="-1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war</a:t>
          </a:r>
        </a:p>
      </dsp:txBody>
      <dsp:txXfrm>
        <a:off x="98657" y="1230451"/>
        <a:ext cx="708527" cy="179697"/>
      </dsp:txXfrm>
    </dsp:sp>
    <dsp:sp modelId="{468B121A-AB76-4737-9A21-055E78DF6DFB}">
      <dsp:nvSpPr>
        <dsp:cNvPr id="0" name=""/>
        <dsp:cNvSpPr/>
      </dsp:nvSpPr>
      <dsp:spPr>
        <a:xfrm>
          <a:off x="93066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60912"/>
            <a:satOff val="2247"/>
            <a:lumOff val="-3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army</a:t>
          </a:r>
        </a:p>
      </dsp:txBody>
      <dsp:txXfrm>
        <a:off x="98657" y="1450696"/>
        <a:ext cx="708527" cy="179697"/>
      </dsp:txXfrm>
    </dsp:sp>
    <dsp:sp modelId="{F976728A-61A8-4574-A5F3-C4BABA5ECFE5}">
      <dsp:nvSpPr>
        <dsp:cNvPr id="0" name=""/>
        <dsp:cNvSpPr/>
      </dsp:nvSpPr>
      <dsp:spPr>
        <a:xfrm>
          <a:off x="93066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91369"/>
            <a:satOff val="3371"/>
            <a:lumOff val="-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soldier</a:t>
          </a:r>
        </a:p>
      </dsp:txBody>
      <dsp:txXfrm>
        <a:off x="98657" y="1670942"/>
        <a:ext cx="708527" cy="179697"/>
      </dsp:txXfrm>
    </dsp:sp>
    <dsp:sp modelId="{C550726A-F2B9-4D45-830B-CD3421F89F0C}">
      <dsp:nvSpPr>
        <dsp:cNvPr id="0" name=""/>
        <dsp:cNvSpPr/>
      </dsp:nvSpPr>
      <dsp:spPr>
        <a:xfrm>
          <a:off x="93066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21825"/>
            <a:satOff val="4494"/>
            <a:lumOff val="-6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officer</a:t>
          </a:r>
        </a:p>
      </dsp:txBody>
      <dsp:txXfrm>
        <a:off x="98657" y="1891188"/>
        <a:ext cx="708527" cy="179697"/>
      </dsp:txXfrm>
    </dsp:sp>
    <dsp:sp modelId="{A2889EEA-CDCB-4F7D-8D90-F6396B154B7D}">
      <dsp:nvSpPr>
        <dsp:cNvPr id="0" name=""/>
        <dsp:cNvSpPr/>
      </dsp:nvSpPr>
      <dsp:spPr>
        <a:xfrm>
          <a:off x="93066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52281"/>
            <a:satOff val="5618"/>
            <a:lumOff val="-8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arm</a:t>
          </a:r>
        </a:p>
      </dsp:txBody>
      <dsp:txXfrm>
        <a:off x="98657" y="2111434"/>
        <a:ext cx="708527" cy="179697"/>
      </dsp:txXfrm>
    </dsp:sp>
    <dsp:sp modelId="{A8D5403A-36CC-411E-AE76-FCC502147B61}">
      <dsp:nvSpPr>
        <dsp:cNvPr id="0" name=""/>
        <dsp:cNvSpPr/>
      </dsp:nvSpPr>
      <dsp:spPr>
        <a:xfrm>
          <a:off x="93066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82737"/>
            <a:satOff val="6742"/>
            <a:lumOff val="-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field</a:t>
          </a:r>
        </a:p>
      </dsp:txBody>
      <dsp:txXfrm>
        <a:off x="98657" y="2331679"/>
        <a:ext cx="708527" cy="179697"/>
      </dsp:txXfrm>
    </dsp:sp>
    <dsp:sp modelId="{46ADA188-060F-4688-AFA1-F74A460C62DA}">
      <dsp:nvSpPr>
        <dsp:cNvPr id="0" name=""/>
        <dsp:cNvSpPr/>
      </dsp:nvSpPr>
      <dsp:spPr>
        <a:xfrm>
          <a:off x="93066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13193"/>
            <a:satOff val="7865"/>
            <a:lumOff val="-1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force</a:t>
          </a:r>
        </a:p>
      </dsp:txBody>
      <dsp:txXfrm>
        <a:off x="98657" y="2551925"/>
        <a:ext cx="708527" cy="179697"/>
      </dsp:txXfrm>
    </dsp:sp>
    <dsp:sp modelId="{A057F09D-F512-4EE5-9B38-B84DCDEEBC45}">
      <dsp:nvSpPr>
        <dsp:cNvPr id="0" name=""/>
        <dsp:cNvSpPr/>
      </dsp:nvSpPr>
      <dsp:spPr>
        <a:xfrm>
          <a:off x="93066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43649"/>
            <a:satOff val="8989"/>
            <a:lumOff val="-13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order</a:t>
          </a:r>
        </a:p>
      </dsp:txBody>
      <dsp:txXfrm>
        <a:off x="98657" y="2772171"/>
        <a:ext cx="708527" cy="179697"/>
      </dsp:txXfrm>
    </dsp:sp>
    <dsp:sp modelId="{39C95693-06D9-4352-8BF7-F7BAA39DAC57}">
      <dsp:nvSpPr>
        <dsp:cNvPr id="0" name=""/>
        <dsp:cNvSpPr/>
      </dsp:nvSpPr>
      <dsp:spPr>
        <a:xfrm>
          <a:off x="93066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74106"/>
            <a:satOff val="10112"/>
            <a:lumOff val="-14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road</a:t>
          </a:r>
        </a:p>
      </dsp:txBody>
      <dsp:txXfrm>
        <a:off x="98657" y="2992416"/>
        <a:ext cx="708527" cy="179697"/>
      </dsp:txXfrm>
    </dsp:sp>
    <dsp:sp modelId="{067A3092-4198-4832-858F-2A984CAB3389}">
      <dsp:nvSpPr>
        <dsp:cNvPr id="0" name=""/>
        <dsp:cNvSpPr/>
      </dsp:nvSpPr>
      <dsp:spPr>
        <a:xfrm>
          <a:off x="970212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Royal Battles</a:t>
          </a:r>
        </a:p>
      </dsp:txBody>
      <dsp:txXfrm>
        <a:off x="970212" y="0"/>
        <a:ext cx="899636" cy="1003756"/>
      </dsp:txXfrm>
    </dsp:sp>
    <dsp:sp modelId="{E4852DF9-A92D-41F6-8891-EA7D6DBFB70C}">
      <dsp:nvSpPr>
        <dsp:cNvPr id="0" name=""/>
        <dsp:cNvSpPr/>
      </dsp:nvSpPr>
      <dsp:spPr>
        <a:xfrm>
          <a:off x="1060176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304562"/>
            <a:satOff val="11236"/>
            <a:lumOff val="-16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sir</a:t>
          </a:r>
        </a:p>
      </dsp:txBody>
      <dsp:txXfrm>
        <a:off x="1065767" y="1010205"/>
        <a:ext cx="708527" cy="179697"/>
      </dsp:txXfrm>
    </dsp:sp>
    <dsp:sp modelId="{E55BF1EC-8AFB-473A-84B3-B31658E15420}">
      <dsp:nvSpPr>
        <dsp:cNvPr id="0" name=""/>
        <dsp:cNvSpPr/>
      </dsp:nvSpPr>
      <dsp:spPr>
        <a:xfrm>
          <a:off x="1060176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335018"/>
            <a:satOff val="12360"/>
            <a:lumOff val="-18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horse</a:t>
          </a:r>
        </a:p>
      </dsp:txBody>
      <dsp:txXfrm>
        <a:off x="1065767" y="1230451"/>
        <a:ext cx="708527" cy="179697"/>
      </dsp:txXfrm>
    </dsp:sp>
    <dsp:sp modelId="{B6756CC0-5D32-4758-AB29-8278D1B67AA1}">
      <dsp:nvSpPr>
        <dsp:cNvPr id="0" name=""/>
        <dsp:cNvSpPr/>
      </dsp:nvSpPr>
      <dsp:spPr>
        <a:xfrm>
          <a:off x="1060176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365474"/>
            <a:satOff val="13483"/>
            <a:lumOff val="-1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sword</a:t>
          </a:r>
        </a:p>
      </dsp:txBody>
      <dsp:txXfrm>
        <a:off x="1065767" y="1450696"/>
        <a:ext cx="708527" cy="179697"/>
      </dsp:txXfrm>
    </dsp:sp>
    <dsp:sp modelId="{ED8508A4-4892-4B21-9AE6-584F1D36FDEC}">
      <dsp:nvSpPr>
        <dsp:cNvPr id="0" name=""/>
        <dsp:cNvSpPr/>
      </dsp:nvSpPr>
      <dsp:spPr>
        <a:xfrm>
          <a:off x="1060176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395930"/>
            <a:satOff val="14607"/>
            <a:lumOff val="-21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name</a:t>
          </a:r>
        </a:p>
      </dsp:txBody>
      <dsp:txXfrm>
        <a:off x="1065767" y="1670942"/>
        <a:ext cx="708527" cy="179697"/>
      </dsp:txXfrm>
    </dsp:sp>
    <dsp:sp modelId="{44B88B2D-5B7D-4B60-BAC7-753279766077}">
      <dsp:nvSpPr>
        <dsp:cNvPr id="0" name=""/>
        <dsp:cNvSpPr/>
      </dsp:nvSpPr>
      <dsp:spPr>
        <a:xfrm>
          <a:off x="1060176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426386"/>
            <a:satOff val="15730"/>
            <a:lumOff val="-2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London</a:t>
          </a:r>
        </a:p>
      </dsp:txBody>
      <dsp:txXfrm>
        <a:off x="1065767" y="1891188"/>
        <a:ext cx="708527" cy="179697"/>
      </dsp:txXfrm>
    </dsp:sp>
    <dsp:sp modelId="{989E20E7-21AC-4468-916F-BD92C21F8AFB}">
      <dsp:nvSpPr>
        <dsp:cNvPr id="0" name=""/>
        <dsp:cNvSpPr/>
      </dsp:nvSpPr>
      <dsp:spPr>
        <a:xfrm>
          <a:off x="1060176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456843"/>
            <a:satOff val="16854"/>
            <a:lumOff val="-24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brother</a:t>
          </a:r>
        </a:p>
      </dsp:txBody>
      <dsp:txXfrm>
        <a:off x="1065767" y="2111434"/>
        <a:ext cx="708527" cy="179697"/>
      </dsp:txXfrm>
    </dsp:sp>
    <dsp:sp modelId="{76AE487F-3650-46C0-912D-4784819502D9}">
      <dsp:nvSpPr>
        <dsp:cNvPr id="0" name=""/>
        <dsp:cNvSpPr/>
      </dsp:nvSpPr>
      <dsp:spPr>
        <a:xfrm>
          <a:off x="1060176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487299"/>
            <a:satOff val="17978"/>
            <a:lumOff val="-26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battle</a:t>
          </a:r>
        </a:p>
      </dsp:txBody>
      <dsp:txXfrm>
        <a:off x="1065767" y="2331679"/>
        <a:ext cx="708527" cy="179697"/>
      </dsp:txXfrm>
    </dsp:sp>
    <dsp:sp modelId="{1C33B6E5-F6E6-45C6-936D-2F894880B200}">
      <dsp:nvSpPr>
        <dsp:cNvPr id="0" name=""/>
        <dsp:cNvSpPr/>
      </dsp:nvSpPr>
      <dsp:spPr>
        <a:xfrm>
          <a:off x="1060176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517755"/>
            <a:satOff val="19101"/>
            <a:lumOff val="-28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lord</a:t>
          </a:r>
        </a:p>
      </dsp:txBody>
      <dsp:txXfrm>
        <a:off x="1065767" y="2551925"/>
        <a:ext cx="708527" cy="179697"/>
      </dsp:txXfrm>
    </dsp:sp>
    <dsp:sp modelId="{1F294687-4282-4096-AB89-9FE402E91506}">
      <dsp:nvSpPr>
        <dsp:cNvPr id="0" name=""/>
        <dsp:cNvSpPr/>
      </dsp:nvSpPr>
      <dsp:spPr>
        <a:xfrm>
          <a:off x="1060176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548211"/>
            <a:satOff val="20225"/>
            <a:lumOff val="-29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arm</a:t>
          </a:r>
        </a:p>
      </dsp:txBody>
      <dsp:txXfrm>
        <a:off x="1065767" y="2772171"/>
        <a:ext cx="708527" cy="179697"/>
      </dsp:txXfrm>
    </dsp:sp>
    <dsp:sp modelId="{7F69BF9C-06A9-46DC-9D58-32A5274CA980}">
      <dsp:nvSpPr>
        <dsp:cNvPr id="0" name=""/>
        <dsp:cNvSpPr/>
      </dsp:nvSpPr>
      <dsp:spPr>
        <a:xfrm>
          <a:off x="1060176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578667"/>
            <a:satOff val="21348"/>
            <a:lumOff val="-31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death</a:t>
          </a:r>
        </a:p>
      </dsp:txBody>
      <dsp:txXfrm>
        <a:off x="1065767" y="2992416"/>
        <a:ext cx="708527" cy="179697"/>
      </dsp:txXfrm>
    </dsp:sp>
    <dsp:sp modelId="{C7992EC8-511D-4856-97CD-547078730B95}">
      <dsp:nvSpPr>
        <dsp:cNvPr id="0" name=""/>
        <dsp:cNvSpPr/>
      </dsp:nvSpPr>
      <dsp:spPr>
        <a:xfrm>
          <a:off x="1937322" y="0"/>
          <a:ext cx="993271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Seafaring</a:t>
          </a:r>
        </a:p>
      </dsp:txBody>
      <dsp:txXfrm>
        <a:off x="1937322" y="0"/>
        <a:ext cx="993271" cy="1003756"/>
      </dsp:txXfrm>
    </dsp:sp>
    <dsp:sp modelId="{44682190-6BB1-4B6D-A332-47EB5792A594}">
      <dsp:nvSpPr>
        <dsp:cNvPr id="0" name=""/>
        <dsp:cNvSpPr/>
      </dsp:nvSpPr>
      <dsp:spPr>
        <a:xfrm>
          <a:off x="2074103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609123"/>
            <a:satOff val="22472"/>
            <a:lumOff val="-33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sea</a:t>
          </a:r>
        </a:p>
      </dsp:txBody>
      <dsp:txXfrm>
        <a:off x="2079694" y="1010205"/>
        <a:ext cx="708527" cy="179697"/>
      </dsp:txXfrm>
    </dsp:sp>
    <dsp:sp modelId="{C11AF8C3-8A5A-4CFF-B678-8E2E087A5D16}">
      <dsp:nvSpPr>
        <dsp:cNvPr id="0" name=""/>
        <dsp:cNvSpPr/>
      </dsp:nvSpPr>
      <dsp:spPr>
        <a:xfrm>
          <a:off x="2074103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639580"/>
            <a:satOff val="23596"/>
            <a:lumOff val="-3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water</a:t>
          </a:r>
        </a:p>
      </dsp:txBody>
      <dsp:txXfrm>
        <a:off x="2079694" y="1230451"/>
        <a:ext cx="708527" cy="179697"/>
      </dsp:txXfrm>
    </dsp:sp>
    <dsp:sp modelId="{72576E3F-9848-4299-BEB5-59752D8B44B7}">
      <dsp:nvSpPr>
        <dsp:cNvPr id="0" name=""/>
        <dsp:cNvSpPr/>
      </dsp:nvSpPr>
      <dsp:spPr>
        <a:xfrm>
          <a:off x="2074103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670036"/>
            <a:satOff val="24719"/>
            <a:lumOff val="-3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ship</a:t>
          </a:r>
        </a:p>
      </dsp:txBody>
      <dsp:txXfrm>
        <a:off x="2079694" y="1450696"/>
        <a:ext cx="708527" cy="179697"/>
      </dsp:txXfrm>
    </dsp:sp>
    <dsp:sp modelId="{7F3775B5-71FC-4898-AB28-6CD5A4BD7D09}">
      <dsp:nvSpPr>
        <dsp:cNvPr id="0" name=""/>
        <dsp:cNvSpPr/>
      </dsp:nvSpPr>
      <dsp:spPr>
        <a:xfrm>
          <a:off x="2074103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700492"/>
            <a:satOff val="25843"/>
            <a:lumOff val="-38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captain</a:t>
          </a:r>
        </a:p>
      </dsp:txBody>
      <dsp:txXfrm>
        <a:off x="2079694" y="1670942"/>
        <a:ext cx="708527" cy="179697"/>
      </dsp:txXfrm>
    </dsp:sp>
    <dsp:sp modelId="{0293AB46-6924-48C6-BECA-839A560F7DFD}">
      <dsp:nvSpPr>
        <dsp:cNvPr id="0" name=""/>
        <dsp:cNvSpPr/>
      </dsp:nvSpPr>
      <dsp:spPr>
        <a:xfrm>
          <a:off x="2074103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730948"/>
            <a:satOff val="26966"/>
            <a:lumOff val="-3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foot</a:t>
          </a:r>
        </a:p>
      </dsp:txBody>
      <dsp:txXfrm>
        <a:off x="2079694" y="1891188"/>
        <a:ext cx="708527" cy="179697"/>
      </dsp:txXfrm>
    </dsp:sp>
    <dsp:sp modelId="{0A0A368F-CF94-4FAA-AFDA-1AA8862E81A3}">
      <dsp:nvSpPr>
        <dsp:cNvPr id="0" name=""/>
        <dsp:cNvSpPr/>
      </dsp:nvSpPr>
      <dsp:spPr>
        <a:xfrm>
          <a:off x="2074103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761404"/>
            <a:satOff val="28090"/>
            <a:lumOff val="-4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tree</a:t>
          </a:r>
        </a:p>
      </dsp:txBody>
      <dsp:txXfrm>
        <a:off x="2079694" y="2111434"/>
        <a:ext cx="708527" cy="179697"/>
      </dsp:txXfrm>
    </dsp:sp>
    <dsp:sp modelId="{8A9266A7-C9A3-44DB-A6E1-BC29D0EBA6AD}">
      <dsp:nvSpPr>
        <dsp:cNvPr id="0" name=""/>
        <dsp:cNvSpPr/>
      </dsp:nvSpPr>
      <dsp:spPr>
        <a:xfrm>
          <a:off x="2074103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791860"/>
            <a:satOff val="29213"/>
            <a:lumOff val="-42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year</a:t>
          </a:r>
        </a:p>
      </dsp:txBody>
      <dsp:txXfrm>
        <a:off x="2079694" y="2331679"/>
        <a:ext cx="708527" cy="179697"/>
      </dsp:txXfrm>
    </dsp:sp>
    <dsp:sp modelId="{67EC4336-F227-4668-A95C-DD8FAE79169C}">
      <dsp:nvSpPr>
        <dsp:cNvPr id="0" name=""/>
        <dsp:cNvSpPr/>
      </dsp:nvSpPr>
      <dsp:spPr>
        <a:xfrm>
          <a:off x="2074103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822317"/>
            <a:satOff val="30337"/>
            <a:lumOff val="-4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land</a:t>
          </a:r>
        </a:p>
      </dsp:txBody>
      <dsp:txXfrm>
        <a:off x="2079694" y="2551925"/>
        <a:ext cx="708527" cy="179697"/>
      </dsp:txXfrm>
    </dsp:sp>
    <dsp:sp modelId="{3E35CA14-6065-488C-B15B-641A268AD531}">
      <dsp:nvSpPr>
        <dsp:cNvPr id="0" name=""/>
        <dsp:cNvSpPr/>
      </dsp:nvSpPr>
      <dsp:spPr>
        <a:xfrm>
          <a:off x="2074103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852773"/>
            <a:satOff val="31461"/>
            <a:lumOff val="-4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air</a:t>
          </a:r>
        </a:p>
      </dsp:txBody>
      <dsp:txXfrm>
        <a:off x="2079694" y="2772171"/>
        <a:ext cx="708527" cy="179697"/>
      </dsp:txXfrm>
    </dsp:sp>
    <dsp:sp modelId="{0EC4BE55-BADF-48A8-AA22-7CD1D762481E}">
      <dsp:nvSpPr>
        <dsp:cNvPr id="0" name=""/>
        <dsp:cNvSpPr/>
      </dsp:nvSpPr>
      <dsp:spPr>
        <a:xfrm>
          <a:off x="2074103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883229"/>
            <a:satOff val="32584"/>
            <a:lumOff val="-47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wind</a:t>
          </a:r>
        </a:p>
      </dsp:txBody>
      <dsp:txXfrm>
        <a:off x="2079694" y="2992416"/>
        <a:ext cx="708527" cy="179697"/>
      </dsp:txXfrm>
    </dsp:sp>
    <dsp:sp modelId="{C6FB1113-89DC-4A66-9795-92C68217C80B}">
      <dsp:nvSpPr>
        <dsp:cNvPr id="0" name=""/>
        <dsp:cNvSpPr/>
      </dsp:nvSpPr>
      <dsp:spPr>
        <a:xfrm>
          <a:off x="2998066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Civics</a:t>
          </a:r>
        </a:p>
      </dsp:txBody>
      <dsp:txXfrm>
        <a:off x="2998066" y="0"/>
        <a:ext cx="899636" cy="1003756"/>
      </dsp:txXfrm>
    </dsp:sp>
    <dsp:sp modelId="{296ACF73-FBE7-495F-A586-E7E069EB8EDA}">
      <dsp:nvSpPr>
        <dsp:cNvPr id="0" name=""/>
        <dsp:cNvSpPr/>
      </dsp:nvSpPr>
      <dsp:spPr>
        <a:xfrm>
          <a:off x="3088030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913685"/>
            <a:satOff val="33708"/>
            <a:lumOff val="-49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lord</a:t>
          </a:r>
        </a:p>
      </dsp:txBody>
      <dsp:txXfrm>
        <a:off x="3093621" y="1010205"/>
        <a:ext cx="708527" cy="179697"/>
      </dsp:txXfrm>
    </dsp:sp>
    <dsp:sp modelId="{AE3BA0C5-EB78-4879-B48F-8C569C068844}">
      <dsp:nvSpPr>
        <dsp:cNvPr id="0" name=""/>
        <dsp:cNvSpPr/>
      </dsp:nvSpPr>
      <dsp:spPr>
        <a:xfrm>
          <a:off x="3088030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944141"/>
            <a:satOff val="34831"/>
            <a:lumOff val="-51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god</a:t>
          </a:r>
        </a:p>
      </dsp:txBody>
      <dsp:txXfrm>
        <a:off x="3093621" y="1230451"/>
        <a:ext cx="708527" cy="179697"/>
      </dsp:txXfrm>
    </dsp:sp>
    <dsp:sp modelId="{CA3C0AB8-BF51-46C0-A5CB-0E6F328A2C27}">
      <dsp:nvSpPr>
        <dsp:cNvPr id="0" name=""/>
        <dsp:cNvSpPr/>
      </dsp:nvSpPr>
      <dsp:spPr>
        <a:xfrm>
          <a:off x="3088030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974597"/>
            <a:satOff val="35955"/>
            <a:lumOff val="-52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land</a:t>
          </a:r>
        </a:p>
      </dsp:txBody>
      <dsp:txXfrm>
        <a:off x="3093621" y="1450696"/>
        <a:ext cx="708527" cy="179697"/>
      </dsp:txXfrm>
    </dsp:sp>
    <dsp:sp modelId="{C50EAEF4-BA49-4804-82E0-69C510A79406}">
      <dsp:nvSpPr>
        <dsp:cNvPr id="0" name=""/>
        <dsp:cNvSpPr/>
      </dsp:nvSpPr>
      <dsp:spPr>
        <a:xfrm>
          <a:off x="3088030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005054"/>
            <a:satOff val="37079"/>
            <a:lumOff val="-54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city</a:t>
          </a:r>
        </a:p>
      </dsp:txBody>
      <dsp:txXfrm>
        <a:off x="3093621" y="1670942"/>
        <a:ext cx="708527" cy="179697"/>
      </dsp:txXfrm>
    </dsp:sp>
    <dsp:sp modelId="{5F64347E-A05E-4132-9A2E-53A5FF2EBC84}">
      <dsp:nvSpPr>
        <dsp:cNvPr id="0" name=""/>
        <dsp:cNvSpPr/>
      </dsp:nvSpPr>
      <dsp:spPr>
        <a:xfrm>
          <a:off x="3088030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035510"/>
            <a:satOff val="38202"/>
            <a:lumOff val="-5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child</a:t>
          </a:r>
        </a:p>
      </dsp:txBody>
      <dsp:txXfrm>
        <a:off x="3093621" y="1891188"/>
        <a:ext cx="708527" cy="179697"/>
      </dsp:txXfrm>
    </dsp:sp>
    <dsp:sp modelId="{DA44B963-D7A3-4A46-828A-A194AAFE0C93}">
      <dsp:nvSpPr>
        <dsp:cNvPr id="0" name=""/>
        <dsp:cNvSpPr/>
      </dsp:nvSpPr>
      <dsp:spPr>
        <a:xfrm>
          <a:off x="3088030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065966"/>
            <a:satOff val="39326"/>
            <a:lumOff val="-57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nation</a:t>
          </a:r>
        </a:p>
      </dsp:txBody>
      <dsp:txXfrm>
        <a:off x="3093621" y="2111434"/>
        <a:ext cx="708527" cy="179697"/>
      </dsp:txXfrm>
    </dsp:sp>
    <dsp:sp modelId="{14ED3060-4CB2-4BED-ABC7-ECF513B7FB62}">
      <dsp:nvSpPr>
        <dsp:cNvPr id="0" name=""/>
        <dsp:cNvSpPr/>
      </dsp:nvSpPr>
      <dsp:spPr>
        <a:xfrm>
          <a:off x="3088030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096422"/>
            <a:satOff val="40449"/>
            <a:lumOff val="-59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servant</a:t>
          </a:r>
        </a:p>
      </dsp:txBody>
      <dsp:txXfrm>
        <a:off x="3093621" y="2331679"/>
        <a:ext cx="708527" cy="179697"/>
      </dsp:txXfrm>
    </dsp:sp>
    <dsp:sp modelId="{EEC482BE-BBFE-4F81-BDD9-B3964F3B12A6}">
      <dsp:nvSpPr>
        <dsp:cNvPr id="0" name=""/>
        <dsp:cNvSpPr/>
      </dsp:nvSpPr>
      <dsp:spPr>
        <a:xfrm>
          <a:off x="3088030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126878"/>
            <a:satOff val="41573"/>
            <a:lumOff val="-61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battle</a:t>
          </a:r>
        </a:p>
      </dsp:txBody>
      <dsp:txXfrm>
        <a:off x="3093621" y="2551925"/>
        <a:ext cx="708527" cy="179697"/>
      </dsp:txXfrm>
    </dsp:sp>
    <dsp:sp modelId="{A7D500B3-000C-403F-9195-D2304FB86699}">
      <dsp:nvSpPr>
        <dsp:cNvPr id="0" name=""/>
        <dsp:cNvSpPr/>
      </dsp:nvSpPr>
      <dsp:spPr>
        <a:xfrm>
          <a:off x="3088030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157334"/>
            <a:satOff val="42697"/>
            <a:lumOff val="-62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court</a:t>
          </a:r>
        </a:p>
      </dsp:txBody>
      <dsp:txXfrm>
        <a:off x="3093621" y="2772171"/>
        <a:ext cx="708527" cy="179697"/>
      </dsp:txXfrm>
    </dsp:sp>
    <dsp:sp modelId="{F37AC18B-99E7-4BAF-9B60-714FDF821D7C}">
      <dsp:nvSpPr>
        <dsp:cNvPr id="0" name=""/>
        <dsp:cNvSpPr/>
      </dsp:nvSpPr>
      <dsp:spPr>
        <a:xfrm>
          <a:off x="3088030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187791"/>
            <a:satOff val="43820"/>
            <a:lumOff val="-64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peace</a:t>
          </a:r>
        </a:p>
      </dsp:txBody>
      <dsp:txXfrm>
        <a:off x="3093621" y="2992416"/>
        <a:ext cx="708527" cy="179697"/>
      </dsp:txXfrm>
    </dsp:sp>
    <dsp:sp modelId="{57A499B6-24AF-4246-BB0C-4FCB18EFF9FD}">
      <dsp:nvSpPr>
        <dsp:cNvPr id="0" name=""/>
        <dsp:cNvSpPr/>
      </dsp:nvSpPr>
      <dsp:spPr>
        <a:xfrm>
          <a:off x="3965176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Romance</a:t>
          </a:r>
        </a:p>
      </dsp:txBody>
      <dsp:txXfrm>
        <a:off x="3965176" y="0"/>
        <a:ext cx="899636" cy="1003756"/>
      </dsp:txXfrm>
    </dsp:sp>
    <dsp:sp modelId="{AD62E49B-8310-4DD3-BA2D-C3B17D029F21}">
      <dsp:nvSpPr>
        <dsp:cNvPr id="0" name=""/>
        <dsp:cNvSpPr/>
      </dsp:nvSpPr>
      <dsp:spPr>
        <a:xfrm>
          <a:off x="4055139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218247"/>
            <a:satOff val="44944"/>
            <a:lumOff val="-6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room</a:t>
          </a:r>
        </a:p>
      </dsp:txBody>
      <dsp:txXfrm>
        <a:off x="4060730" y="1010205"/>
        <a:ext cx="708527" cy="179697"/>
      </dsp:txXfrm>
    </dsp:sp>
    <dsp:sp modelId="{ED9928DA-1735-4FCA-BE25-BDE6B8985873}">
      <dsp:nvSpPr>
        <dsp:cNvPr id="0" name=""/>
        <dsp:cNvSpPr/>
      </dsp:nvSpPr>
      <dsp:spPr>
        <a:xfrm>
          <a:off x="4055139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248703"/>
            <a:satOff val="46067"/>
            <a:lumOff val="-6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face</a:t>
          </a:r>
        </a:p>
      </dsp:txBody>
      <dsp:txXfrm>
        <a:off x="4060730" y="1230451"/>
        <a:ext cx="708527" cy="179697"/>
      </dsp:txXfrm>
    </dsp:sp>
    <dsp:sp modelId="{A088E058-A64D-4D28-AFF0-3A238E609AF9}">
      <dsp:nvSpPr>
        <dsp:cNvPr id="0" name=""/>
        <dsp:cNvSpPr/>
      </dsp:nvSpPr>
      <dsp:spPr>
        <a:xfrm>
          <a:off x="4055139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279159"/>
            <a:satOff val="47191"/>
            <a:lumOff val="-69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girl</a:t>
          </a:r>
        </a:p>
      </dsp:txBody>
      <dsp:txXfrm>
        <a:off x="4060730" y="1450696"/>
        <a:ext cx="708527" cy="179697"/>
      </dsp:txXfrm>
    </dsp:sp>
    <dsp:sp modelId="{2C9D2F81-5863-40B9-A9DD-A6B856EA170C}">
      <dsp:nvSpPr>
        <dsp:cNvPr id="0" name=""/>
        <dsp:cNvSpPr/>
      </dsp:nvSpPr>
      <dsp:spPr>
        <a:xfrm>
          <a:off x="4055139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309615"/>
            <a:satOff val="48315"/>
            <a:lumOff val="-7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door</a:t>
          </a:r>
        </a:p>
      </dsp:txBody>
      <dsp:txXfrm>
        <a:off x="4060730" y="1670942"/>
        <a:ext cx="708527" cy="179697"/>
      </dsp:txXfrm>
    </dsp:sp>
    <dsp:sp modelId="{B16E3551-C84C-4D54-94A7-158F30BDF0B2}">
      <dsp:nvSpPr>
        <dsp:cNvPr id="0" name=""/>
        <dsp:cNvSpPr/>
      </dsp:nvSpPr>
      <dsp:spPr>
        <a:xfrm>
          <a:off x="4055139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340071"/>
            <a:satOff val="49438"/>
            <a:lumOff val="-72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woman</a:t>
          </a:r>
        </a:p>
      </dsp:txBody>
      <dsp:txXfrm>
        <a:off x="4060730" y="1891188"/>
        <a:ext cx="708527" cy="179697"/>
      </dsp:txXfrm>
    </dsp:sp>
    <dsp:sp modelId="{B9A3E150-8C48-4171-8F0C-FCB8BB26B517}">
      <dsp:nvSpPr>
        <dsp:cNvPr id="0" name=""/>
        <dsp:cNvSpPr/>
      </dsp:nvSpPr>
      <dsp:spPr>
        <a:xfrm>
          <a:off x="4055139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370528"/>
            <a:satOff val="50562"/>
            <a:lumOff val="-7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friend</a:t>
          </a:r>
        </a:p>
      </dsp:txBody>
      <dsp:txXfrm>
        <a:off x="4060730" y="2111434"/>
        <a:ext cx="708527" cy="179697"/>
      </dsp:txXfrm>
    </dsp:sp>
    <dsp:sp modelId="{939CBEA8-9BFE-463E-86F9-5549E15CD545}">
      <dsp:nvSpPr>
        <dsp:cNvPr id="0" name=""/>
        <dsp:cNvSpPr/>
      </dsp:nvSpPr>
      <dsp:spPr>
        <a:xfrm>
          <a:off x="4055139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400984"/>
            <a:satOff val="51685"/>
            <a:lumOff val="-7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mother</a:t>
          </a:r>
        </a:p>
      </dsp:txBody>
      <dsp:txXfrm>
        <a:off x="4060730" y="2331679"/>
        <a:ext cx="708527" cy="179697"/>
      </dsp:txXfrm>
    </dsp:sp>
    <dsp:sp modelId="{BAE0E9EB-4B09-4C4C-9870-725615A12D60}">
      <dsp:nvSpPr>
        <dsp:cNvPr id="0" name=""/>
        <dsp:cNvSpPr/>
      </dsp:nvSpPr>
      <dsp:spPr>
        <a:xfrm>
          <a:off x="4055139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431440"/>
            <a:satOff val="52809"/>
            <a:lumOff val="-7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gentleman</a:t>
          </a:r>
        </a:p>
      </dsp:txBody>
      <dsp:txXfrm>
        <a:off x="4060730" y="2551925"/>
        <a:ext cx="708527" cy="179697"/>
      </dsp:txXfrm>
    </dsp:sp>
    <dsp:sp modelId="{81AE11D2-5898-4C56-886F-27175561B5F4}">
      <dsp:nvSpPr>
        <dsp:cNvPr id="0" name=""/>
        <dsp:cNvSpPr/>
      </dsp:nvSpPr>
      <dsp:spPr>
        <a:xfrm>
          <a:off x="4055139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461896"/>
            <a:satOff val="53933"/>
            <a:lumOff val="-79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table</a:t>
          </a:r>
        </a:p>
      </dsp:txBody>
      <dsp:txXfrm>
        <a:off x="4060730" y="2772171"/>
        <a:ext cx="708527" cy="179697"/>
      </dsp:txXfrm>
    </dsp:sp>
    <dsp:sp modelId="{819FF679-558C-4F7B-91C8-FA582F5C5C5B}">
      <dsp:nvSpPr>
        <dsp:cNvPr id="0" name=""/>
        <dsp:cNvSpPr/>
      </dsp:nvSpPr>
      <dsp:spPr>
        <a:xfrm>
          <a:off x="4055139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492352"/>
            <a:satOff val="55056"/>
            <a:lumOff val="-8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voice</a:t>
          </a:r>
        </a:p>
      </dsp:txBody>
      <dsp:txXfrm>
        <a:off x="4060730" y="2992416"/>
        <a:ext cx="708527" cy="179697"/>
      </dsp:txXfrm>
    </dsp:sp>
    <dsp:sp modelId="{AC9A6B0B-FEC7-4928-BD78-D9F20C07AEA6}">
      <dsp:nvSpPr>
        <dsp:cNvPr id="0" name=""/>
        <dsp:cNvSpPr/>
      </dsp:nvSpPr>
      <dsp:spPr>
        <a:xfrm>
          <a:off x="4932285" y="0"/>
          <a:ext cx="989420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Man &amp; State</a:t>
          </a:r>
        </a:p>
      </dsp:txBody>
      <dsp:txXfrm>
        <a:off x="4932285" y="0"/>
        <a:ext cx="989420" cy="1003756"/>
      </dsp:txXfrm>
    </dsp:sp>
    <dsp:sp modelId="{EC4F651A-AE1A-45F9-9162-98A028700EF3}">
      <dsp:nvSpPr>
        <dsp:cNvPr id="0" name=""/>
        <dsp:cNvSpPr/>
      </dsp:nvSpPr>
      <dsp:spPr>
        <a:xfrm>
          <a:off x="5067141" y="1004655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522808"/>
            <a:satOff val="56180"/>
            <a:lumOff val="-8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state</a:t>
          </a:r>
        </a:p>
      </dsp:txBody>
      <dsp:txXfrm>
        <a:off x="5072631" y="1010145"/>
        <a:ext cx="708729" cy="176448"/>
      </dsp:txXfrm>
    </dsp:sp>
    <dsp:sp modelId="{8EDBF6CC-7026-4CDA-A69C-CACA8B27C944}">
      <dsp:nvSpPr>
        <dsp:cNvPr id="0" name=""/>
        <dsp:cNvSpPr/>
      </dsp:nvSpPr>
      <dsp:spPr>
        <a:xfrm>
          <a:off x="5067141" y="1220919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553265"/>
            <a:satOff val="57303"/>
            <a:lumOff val="-84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power</a:t>
          </a:r>
        </a:p>
      </dsp:txBody>
      <dsp:txXfrm>
        <a:off x="5072631" y="1226409"/>
        <a:ext cx="708729" cy="176448"/>
      </dsp:txXfrm>
    </dsp:sp>
    <dsp:sp modelId="{C1621F81-7742-4509-B60F-237E8888DC1F}">
      <dsp:nvSpPr>
        <dsp:cNvPr id="0" name=""/>
        <dsp:cNvSpPr/>
      </dsp:nvSpPr>
      <dsp:spPr>
        <a:xfrm>
          <a:off x="5067141" y="1437182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583721"/>
            <a:satOff val="58427"/>
            <a:lumOff val="-85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law</a:t>
          </a:r>
        </a:p>
      </dsp:txBody>
      <dsp:txXfrm>
        <a:off x="5072631" y="1442672"/>
        <a:ext cx="708729" cy="176448"/>
      </dsp:txXfrm>
    </dsp:sp>
    <dsp:sp modelId="{14509FA6-D9B6-4ADA-82C1-770F3396C8F6}">
      <dsp:nvSpPr>
        <dsp:cNvPr id="0" name=""/>
        <dsp:cNvSpPr/>
      </dsp:nvSpPr>
      <dsp:spPr>
        <a:xfrm>
          <a:off x="5087584" y="1653446"/>
          <a:ext cx="678822" cy="226636"/>
        </a:xfrm>
        <a:prstGeom prst="roundRect">
          <a:avLst>
            <a:gd name="adj" fmla="val 10000"/>
          </a:avLst>
        </a:prstGeom>
        <a:solidFill>
          <a:schemeClr val="accent3">
            <a:hueOff val="1614177"/>
            <a:satOff val="59551"/>
            <a:lumOff val="-87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9050" rIns="254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Old English Text MT" panose="03040902040508030806" pitchFamily="66" charset="0"/>
            </a:rPr>
            <a:t>government</a:t>
          </a:r>
        </a:p>
      </dsp:txBody>
      <dsp:txXfrm>
        <a:off x="5094222" y="1660084"/>
        <a:ext cx="665546" cy="213360"/>
      </dsp:txXfrm>
    </dsp:sp>
    <dsp:sp modelId="{80155C4F-D7B2-4396-A66D-9510EA79CE0B}">
      <dsp:nvSpPr>
        <dsp:cNvPr id="0" name=""/>
        <dsp:cNvSpPr/>
      </dsp:nvSpPr>
      <dsp:spPr>
        <a:xfrm>
          <a:off x="5067141" y="1908918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644633"/>
            <a:satOff val="60674"/>
            <a:lumOff val="-89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case</a:t>
          </a:r>
        </a:p>
      </dsp:txBody>
      <dsp:txXfrm>
        <a:off x="5072631" y="1914408"/>
        <a:ext cx="708729" cy="176448"/>
      </dsp:txXfrm>
    </dsp:sp>
    <dsp:sp modelId="{D1F82EE9-D146-46C1-89F9-9AD97DA82DFC}">
      <dsp:nvSpPr>
        <dsp:cNvPr id="0" name=""/>
        <dsp:cNvSpPr/>
      </dsp:nvSpPr>
      <dsp:spPr>
        <a:xfrm>
          <a:off x="5067141" y="2125181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675089"/>
            <a:satOff val="61798"/>
            <a:lumOff val="-90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person</a:t>
          </a:r>
        </a:p>
      </dsp:txBody>
      <dsp:txXfrm>
        <a:off x="5072631" y="2130671"/>
        <a:ext cx="708729" cy="176448"/>
      </dsp:txXfrm>
    </dsp:sp>
    <dsp:sp modelId="{F70B3901-377A-4407-B921-9364757D9FA5}">
      <dsp:nvSpPr>
        <dsp:cNvPr id="0" name=""/>
        <dsp:cNvSpPr/>
      </dsp:nvSpPr>
      <dsp:spPr>
        <a:xfrm>
          <a:off x="5067141" y="2341445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705546"/>
            <a:satOff val="62921"/>
            <a:lumOff val="-92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subject</a:t>
          </a:r>
        </a:p>
      </dsp:txBody>
      <dsp:txXfrm>
        <a:off x="5072631" y="2346935"/>
        <a:ext cx="708729" cy="176448"/>
      </dsp:txXfrm>
    </dsp:sp>
    <dsp:sp modelId="{53C22610-296E-427A-9D99-320786CF1B9F}">
      <dsp:nvSpPr>
        <dsp:cNvPr id="0" name=""/>
        <dsp:cNvSpPr/>
      </dsp:nvSpPr>
      <dsp:spPr>
        <a:xfrm>
          <a:off x="5067141" y="2557708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736002"/>
            <a:satOff val="64045"/>
            <a:lumOff val="-94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nature</a:t>
          </a:r>
        </a:p>
      </dsp:txBody>
      <dsp:txXfrm>
        <a:off x="5072631" y="2563198"/>
        <a:ext cx="708729" cy="176448"/>
      </dsp:txXfrm>
    </dsp:sp>
    <dsp:sp modelId="{3D586F6C-8B4C-4A95-BB25-D0A734D45AA1}">
      <dsp:nvSpPr>
        <dsp:cNvPr id="0" name=""/>
        <dsp:cNvSpPr/>
      </dsp:nvSpPr>
      <dsp:spPr>
        <a:xfrm>
          <a:off x="5067141" y="2773972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766458"/>
            <a:satOff val="65169"/>
            <a:lumOff val="-9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opinion</a:t>
          </a:r>
        </a:p>
      </dsp:txBody>
      <dsp:txXfrm>
        <a:off x="5072631" y="2779462"/>
        <a:ext cx="708729" cy="176448"/>
      </dsp:txXfrm>
    </dsp:sp>
    <dsp:sp modelId="{11C2CCE9-88FD-4D4C-9BCE-FDAFCCF0F171}">
      <dsp:nvSpPr>
        <dsp:cNvPr id="0" name=""/>
        <dsp:cNvSpPr/>
      </dsp:nvSpPr>
      <dsp:spPr>
        <a:xfrm>
          <a:off x="5067141" y="2990235"/>
          <a:ext cx="719709" cy="187428"/>
        </a:xfrm>
        <a:prstGeom prst="roundRect">
          <a:avLst>
            <a:gd name="adj" fmla="val 10000"/>
          </a:avLst>
        </a:prstGeom>
        <a:solidFill>
          <a:schemeClr val="accent3">
            <a:hueOff val="1796914"/>
            <a:satOff val="66292"/>
            <a:lumOff val="-97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question</a:t>
          </a:r>
        </a:p>
      </dsp:txBody>
      <dsp:txXfrm>
        <a:off x="5072631" y="2995725"/>
        <a:ext cx="708729" cy="176448"/>
      </dsp:txXfrm>
    </dsp:sp>
    <dsp:sp modelId="{1C474288-B637-4204-80D9-DBAF61C4BED2}">
      <dsp:nvSpPr>
        <dsp:cNvPr id="0" name=""/>
        <dsp:cNvSpPr/>
      </dsp:nvSpPr>
      <dsp:spPr>
        <a:xfrm>
          <a:off x="5989179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Family </a:t>
          </a:r>
        </a:p>
      </dsp:txBody>
      <dsp:txXfrm>
        <a:off x="5989179" y="0"/>
        <a:ext cx="899636" cy="1003756"/>
      </dsp:txXfrm>
    </dsp:sp>
    <dsp:sp modelId="{51E15F42-C79D-470B-A653-27E48D11B628}">
      <dsp:nvSpPr>
        <dsp:cNvPr id="0" name=""/>
        <dsp:cNvSpPr/>
      </dsp:nvSpPr>
      <dsp:spPr>
        <a:xfrm>
          <a:off x="6079143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827370"/>
            <a:satOff val="67416"/>
            <a:lumOff val="-99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father</a:t>
          </a:r>
        </a:p>
      </dsp:txBody>
      <dsp:txXfrm>
        <a:off x="6084734" y="1010205"/>
        <a:ext cx="708527" cy="179697"/>
      </dsp:txXfrm>
    </dsp:sp>
    <dsp:sp modelId="{CB140609-6847-4C26-BDC9-540663D04F22}">
      <dsp:nvSpPr>
        <dsp:cNvPr id="0" name=""/>
        <dsp:cNvSpPr/>
      </dsp:nvSpPr>
      <dsp:spPr>
        <a:xfrm>
          <a:off x="6079143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857826"/>
            <a:satOff val="68539"/>
            <a:lumOff val="-10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woman</a:t>
          </a:r>
        </a:p>
      </dsp:txBody>
      <dsp:txXfrm>
        <a:off x="6084734" y="1230451"/>
        <a:ext cx="708527" cy="179697"/>
      </dsp:txXfrm>
    </dsp:sp>
    <dsp:sp modelId="{5F7E5314-6920-4EBB-BC89-B50971B5ECB6}">
      <dsp:nvSpPr>
        <dsp:cNvPr id="0" name=""/>
        <dsp:cNvSpPr/>
      </dsp:nvSpPr>
      <dsp:spPr>
        <a:xfrm>
          <a:off x="6079143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888282"/>
            <a:satOff val="69663"/>
            <a:lumOff val="-10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wife</a:t>
          </a:r>
        </a:p>
      </dsp:txBody>
      <dsp:txXfrm>
        <a:off x="6084734" y="1450696"/>
        <a:ext cx="708527" cy="179697"/>
      </dsp:txXfrm>
    </dsp:sp>
    <dsp:sp modelId="{19DD5CE0-A071-48F6-AEE1-479AA0F8E92A}">
      <dsp:nvSpPr>
        <dsp:cNvPr id="0" name=""/>
        <dsp:cNvSpPr/>
      </dsp:nvSpPr>
      <dsp:spPr>
        <a:xfrm>
          <a:off x="6079143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918739"/>
            <a:satOff val="70787"/>
            <a:lumOff val="-104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child</a:t>
          </a:r>
        </a:p>
      </dsp:txBody>
      <dsp:txXfrm>
        <a:off x="6084734" y="1670942"/>
        <a:ext cx="708527" cy="179697"/>
      </dsp:txXfrm>
    </dsp:sp>
    <dsp:sp modelId="{12AC1047-BD16-4368-A934-DFD1DA6E725F}">
      <dsp:nvSpPr>
        <dsp:cNvPr id="0" name=""/>
        <dsp:cNvSpPr/>
      </dsp:nvSpPr>
      <dsp:spPr>
        <a:xfrm>
          <a:off x="6079143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949195"/>
            <a:satOff val="71910"/>
            <a:lumOff val="-105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brother</a:t>
          </a:r>
        </a:p>
      </dsp:txBody>
      <dsp:txXfrm>
        <a:off x="6084734" y="1891188"/>
        <a:ext cx="708527" cy="179697"/>
      </dsp:txXfrm>
    </dsp:sp>
    <dsp:sp modelId="{7855B4DA-3E69-45D7-B6C8-E6A3EF248BA5}">
      <dsp:nvSpPr>
        <dsp:cNvPr id="0" name=""/>
        <dsp:cNvSpPr/>
      </dsp:nvSpPr>
      <dsp:spPr>
        <a:xfrm>
          <a:off x="6079143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1979651"/>
            <a:satOff val="73034"/>
            <a:lumOff val="-107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mother</a:t>
          </a:r>
        </a:p>
      </dsp:txBody>
      <dsp:txXfrm>
        <a:off x="6084734" y="2111434"/>
        <a:ext cx="708527" cy="179697"/>
      </dsp:txXfrm>
    </dsp:sp>
    <dsp:sp modelId="{5A190CC2-BC53-40A6-8723-84818CB0CA47}">
      <dsp:nvSpPr>
        <dsp:cNvPr id="0" name=""/>
        <dsp:cNvSpPr/>
      </dsp:nvSpPr>
      <dsp:spPr>
        <a:xfrm>
          <a:off x="6079143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010107"/>
            <a:satOff val="74157"/>
            <a:lumOff val="-109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year</a:t>
          </a:r>
        </a:p>
      </dsp:txBody>
      <dsp:txXfrm>
        <a:off x="6084734" y="2331679"/>
        <a:ext cx="708527" cy="179697"/>
      </dsp:txXfrm>
    </dsp:sp>
    <dsp:sp modelId="{37B364EF-0567-4212-9236-8A44F4A8B21F}">
      <dsp:nvSpPr>
        <dsp:cNvPr id="0" name=""/>
        <dsp:cNvSpPr/>
      </dsp:nvSpPr>
      <dsp:spPr>
        <a:xfrm>
          <a:off x="6079143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040563"/>
            <a:satOff val="75281"/>
            <a:lumOff val="-110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daughter</a:t>
          </a:r>
        </a:p>
      </dsp:txBody>
      <dsp:txXfrm>
        <a:off x="6084734" y="2551925"/>
        <a:ext cx="708527" cy="179697"/>
      </dsp:txXfrm>
    </dsp:sp>
    <dsp:sp modelId="{CA1C8A21-B934-4B74-A77B-4002220EF426}">
      <dsp:nvSpPr>
        <dsp:cNvPr id="0" name=""/>
        <dsp:cNvSpPr/>
      </dsp:nvSpPr>
      <dsp:spPr>
        <a:xfrm>
          <a:off x="6079143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071019"/>
            <a:satOff val="76404"/>
            <a:lumOff val="-11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master</a:t>
          </a:r>
        </a:p>
      </dsp:txBody>
      <dsp:txXfrm>
        <a:off x="6084734" y="2772171"/>
        <a:ext cx="708527" cy="179697"/>
      </dsp:txXfrm>
    </dsp:sp>
    <dsp:sp modelId="{27329609-9E03-4619-8074-5480B2A0A8B9}">
      <dsp:nvSpPr>
        <dsp:cNvPr id="0" name=""/>
        <dsp:cNvSpPr/>
      </dsp:nvSpPr>
      <dsp:spPr>
        <a:xfrm>
          <a:off x="6079143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101476"/>
            <a:satOff val="77528"/>
            <a:lumOff val="-114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family</a:t>
          </a:r>
        </a:p>
      </dsp:txBody>
      <dsp:txXfrm>
        <a:off x="6084734" y="2992416"/>
        <a:ext cx="708527" cy="179697"/>
      </dsp:txXfrm>
    </dsp:sp>
    <dsp:sp modelId="{4759C574-AF29-420D-A4F1-6E9DAF07E180}">
      <dsp:nvSpPr>
        <dsp:cNvPr id="0" name=""/>
        <dsp:cNvSpPr/>
      </dsp:nvSpPr>
      <dsp:spPr>
        <a:xfrm>
          <a:off x="6956289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19</a:t>
          </a:r>
          <a:r>
            <a:rPr lang="en-US" sz="1600" kern="1200" baseline="30000" dirty="0">
              <a:latin typeface="Old English Text MT" panose="03040902040508030806" pitchFamily="66" charset="0"/>
            </a:rPr>
            <a:t>th</a:t>
          </a:r>
          <a:r>
            <a:rPr lang="en-US" sz="1600" kern="1200" dirty="0">
              <a:latin typeface="Old English Text MT" panose="03040902040508030806" pitchFamily="66" charset="0"/>
            </a:rPr>
            <a:t> c. Landed Living</a:t>
          </a:r>
        </a:p>
      </dsp:txBody>
      <dsp:txXfrm>
        <a:off x="6956289" y="0"/>
        <a:ext cx="899636" cy="1003756"/>
      </dsp:txXfrm>
    </dsp:sp>
    <dsp:sp modelId="{F423DF2E-0242-442F-8900-58BB3B53ADC9}">
      <dsp:nvSpPr>
        <dsp:cNvPr id="0" name=""/>
        <dsp:cNvSpPr/>
      </dsp:nvSpPr>
      <dsp:spPr>
        <a:xfrm>
          <a:off x="7046252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131932"/>
            <a:satOff val="78652"/>
            <a:lumOff val="-11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night</a:t>
          </a:r>
        </a:p>
      </dsp:txBody>
      <dsp:txXfrm>
        <a:off x="7051843" y="1010205"/>
        <a:ext cx="708527" cy="179697"/>
      </dsp:txXfrm>
    </dsp:sp>
    <dsp:sp modelId="{EB0E37D2-87C4-4A63-8044-7418EB69AE6C}">
      <dsp:nvSpPr>
        <dsp:cNvPr id="0" name=""/>
        <dsp:cNvSpPr/>
      </dsp:nvSpPr>
      <dsp:spPr>
        <a:xfrm>
          <a:off x="7046252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162388"/>
            <a:satOff val="79775"/>
            <a:lumOff val="-117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boy</a:t>
          </a:r>
        </a:p>
      </dsp:txBody>
      <dsp:txXfrm>
        <a:off x="7051843" y="1230451"/>
        <a:ext cx="708527" cy="179697"/>
      </dsp:txXfrm>
    </dsp:sp>
    <dsp:sp modelId="{666CD2ED-D8E2-436E-9E37-AA5B47BC5E9C}">
      <dsp:nvSpPr>
        <dsp:cNvPr id="0" name=""/>
        <dsp:cNvSpPr/>
      </dsp:nvSpPr>
      <dsp:spPr>
        <a:xfrm>
          <a:off x="7046252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192844"/>
            <a:satOff val="80899"/>
            <a:lumOff val="-118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door</a:t>
          </a:r>
        </a:p>
      </dsp:txBody>
      <dsp:txXfrm>
        <a:off x="7051843" y="1450696"/>
        <a:ext cx="708527" cy="179697"/>
      </dsp:txXfrm>
    </dsp:sp>
    <dsp:sp modelId="{30C4035F-AEBD-40FC-939D-1B2397FDD2C7}">
      <dsp:nvSpPr>
        <dsp:cNvPr id="0" name=""/>
        <dsp:cNvSpPr/>
      </dsp:nvSpPr>
      <dsp:spPr>
        <a:xfrm>
          <a:off x="7046252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223300"/>
            <a:satOff val="82022"/>
            <a:lumOff val="-120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arm</a:t>
          </a:r>
        </a:p>
      </dsp:txBody>
      <dsp:txXfrm>
        <a:off x="7051843" y="1670942"/>
        <a:ext cx="708527" cy="179697"/>
      </dsp:txXfrm>
    </dsp:sp>
    <dsp:sp modelId="{51952B1A-EAE5-4B65-91E5-37D8051C1281}">
      <dsp:nvSpPr>
        <dsp:cNvPr id="0" name=""/>
        <dsp:cNvSpPr/>
      </dsp:nvSpPr>
      <dsp:spPr>
        <a:xfrm>
          <a:off x="7046252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253756"/>
            <a:satOff val="83146"/>
            <a:lumOff val="-122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side</a:t>
          </a:r>
        </a:p>
      </dsp:txBody>
      <dsp:txXfrm>
        <a:off x="7051843" y="1891188"/>
        <a:ext cx="708527" cy="179697"/>
      </dsp:txXfrm>
    </dsp:sp>
    <dsp:sp modelId="{A54C470F-91A3-4C3A-81F5-066738FBF56D}">
      <dsp:nvSpPr>
        <dsp:cNvPr id="0" name=""/>
        <dsp:cNvSpPr/>
      </dsp:nvSpPr>
      <dsp:spPr>
        <a:xfrm>
          <a:off x="7046252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284213"/>
            <a:satOff val="84270"/>
            <a:lumOff val="-12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round</a:t>
          </a:r>
        </a:p>
      </dsp:txBody>
      <dsp:txXfrm>
        <a:off x="7051843" y="2111434"/>
        <a:ext cx="708527" cy="179697"/>
      </dsp:txXfrm>
    </dsp:sp>
    <dsp:sp modelId="{D51823FF-8184-4059-B28C-2619B34A30BF}">
      <dsp:nvSpPr>
        <dsp:cNvPr id="0" name=""/>
        <dsp:cNvSpPr/>
      </dsp:nvSpPr>
      <dsp:spPr>
        <a:xfrm>
          <a:off x="7046252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314669"/>
            <a:satOff val="85393"/>
            <a:lumOff val="-125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foot</a:t>
          </a:r>
        </a:p>
      </dsp:txBody>
      <dsp:txXfrm>
        <a:off x="7051843" y="2331679"/>
        <a:ext cx="708527" cy="179697"/>
      </dsp:txXfrm>
    </dsp:sp>
    <dsp:sp modelId="{BC7C49E2-6576-49D8-807F-98FFC452179C}">
      <dsp:nvSpPr>
        <dsp:cNvPr id="0" name=""/>
        <dsp:cNvSpPr/>
      </dsp:nvSpPr>
      <dsp:spPr>
        <a:xfrm>
          <a:off x="7046252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345125"/>
            <a:satOff val="86517"/>
            <a:lumOff val="-12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light</a:t>
          </a:r>
        </a:p>
      </dsp:txBody>
      <dsp:txXfrm>
        <a:off x="7051843" y="2551925"/>
        <a:ext cx="708527" cy="179697"/>
      </dsp:txXfrm>
    </dsp:sp>
    <dsp:sp modelId="{BDBC2E03-CA27-4E5F-A6E2-3C62F63B1E6C}">
      <dsp:nvSpPr>
        <dsp:cNvPr id="0" name=""/>
        <dsp:cNvSpPr/>
      </dsp:nvSpPr>
      <dsp:spPr>
        <a:xfrm>
          <a:off x="7046252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375581"/>
            <a:satOff val="87640"/>
            <a:lumOff val="-128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bed</a:t>
          </a:r>
        </a:p>
      </dsp:txBody>
      <dsp:txXfrm>
        <a:off x="7051843" y="2772171"/>
        <a:ext cx="708527" cy="179697"/>
      </dsp:txXfrm>
    </dsp:sp>
    <dsp:sp modelId="{49C1D48F-2243-4FCC-A38C-F4F2214308AA}">
      <dsp:nvSpPr>
        <dsp:cNvPr id="0" name=""/>
        <dsp:cNvSpPr/>
      </dsp:nvSpPr>
      <dsp:spPr>
        <a:xfrm>
          <a:off x="7046252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406037"/>
            <a:satOff val="88764"/>
            <a:lumOff val="-130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street</a:t>
          </a:r>
        </a:p>
      </dsp:txBody>
      <dsp:txXfrm>
        <a:off x="7051843" y="2992416"/>
        <a:ext cx="708527" cy="179697"/>
      </dsp:txXfrm>
    </dsp:sp>
    <dsp:sp modelId="{475EC505-4A72-4EA8-8198-D2E19C4829F5}">
      <dsp:nvSpPr>
        <dsp:cNvPr id="0" name=""/>
        <dsp:cNvSpPr/>
      </dsp:nvSpPr>
      <dsp:spPr>
        <a:xfrm>
          <a:off x="7923398" y="0"/>
          <a:ext cx="899636" cy="334585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Old English Text MT" panose="03040902040508030806" pitchFamily="66" charset="0"/>
            </a:rPr>
            <a:t>God &amp; the All-After</a:t>
          </a:r>
        </a:p>
      </dsp:txBody>
      <dsp:txXfrm>
        <a:off x="7923398" y="0"/>
        <a:ext cx="899636" cy="1003756"/>
      </dsp:txXfrm>
    </dsp:sp>
    <dsp:sp modelId="{7BC85229-6FFB-45A1-8C00-D05DA396181F}">
      <dsp:nvSpPr>
        <dsp:cNvPr id="0" name=""/>
        <dsp:cNvSpPr/>
      </dsp:nvSpPr>
      <dsp:spPr>
        <a:xfrm>
          <a:off x="8013362" y="100461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436494"/>
            <a:satOff val="89888"/>
            <a:lumOff val="-132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god</a:t>
          </a:r>
        </a:p>
      </dsp:txBody>
      <dsp:txXfrm>
        <a:off x="8018953" y="1010205"/>
        <a:ext cx="708527" cy="179697"/>
      </dsp:txXfrm>
    </dsp:sp>
    <dsp:sp modelId="{9F1DB3F7-0210-4C58-BC4E-AD9683F0DFA3}">
      <dsp:nvSpPr>
        <dsp:cNvPr id="0" name=""/>
        <dsp:cNvSpPr/>
      </dsp:nvSpPr>
      <dsp:spPr>
        <a:xfrm>
          <a:off x="8013362" y="122486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466950"/>
            <a:satOff val="91011"/>
            <a:lumOff val="-133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soul</a:t>
          </a:r>
        </a:p>
      </dsp:txBody>
      <dsp:txXfrm>
        <a:off x="8018953" y="1230451"/>
        <a:ext cx="708527" cy="179697"/>
      </dsp:txXfrm>
    </dsp:sp>
    <dsp:sp modelId="{53753AC1-F627-431C-826F-231735E66CD0}">
      <dsp:nvSpPr>
        <dsp:cNvPr id="0" name=""/>
        <dsp:cNvSpPr/>
      </dsp:nvSpPr>
      <dsp:spPr>
        <a:xfrm>
          <a:off x="8013362" y="144510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497406"/>
            <a:satOff val="92135"/>
            <a:lumOff val="-13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world</a:t>
          </a:r>
        </a:p>
      </dsp:txBody>
      <dsp:txXfrm>
        <a:off x="8018953" y="1450696"/>
        <a:ext cx="708527" cy="179697"/>
      </dsp:txXfrm>
    </dsp:sp>
    <dsp:sp modelId="{0E049EE6-7C60-411B-9CC9-FEDB2D4803DF}">
      <dsp:nvSpPr>
        <dsp:cNvPr id="0" name=""/>
        <dsp:cNvSpPr/>
      </dsp:nvSpPr>
      <dsp:spPr>
        <a:xfrm>
          <a:off x="8013362" y="1665351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527862"/>
            <a:satOff val="93258"/>
            <a:lumOff val="-137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heaven</a:t>
          </a:r>
        </a:p>
      </dsp:txBody>
      <dsp:txXfrm>
        <a:off x="8018953" y="1670942"/>
        <a:ext cx="708527" cy="179697"/>
      </dsp:txXfrm>
    </dsp:sp>
    <dsp:sp modelId="{F1EFBF64-4D8B-45C6-B484-03031A1DB648}">
      <dsp:nvSpPr>
        <dsp:cNvPr id="0" name=""/>
        <dsp:cNvSpPr/>
      </dsp:nvSpPr>
      <dsp:spPr>
        <a:xfrm>
          <a:off x="8013362" y="1885597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558318"/>
            <a:satOff val="94382"/>
            <a:lumOff val="-138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death</a:t>
          </a:r>
        </a:p>
      </dsp:txBody>
      <dsp:txXfrm>
        <a:off x="8018953" y="1891188"/>
        <a:ext cx="708527" cy="179697"/>
      </dsp:txXfrm>
    </dsp:sp>
    <dsp:sp modelId="{5775C90B-0BB3-45F3-B0FF-AB6C416499FB}">
      <dsp:nvSpPr>
        <dsp:cNvPr id="0" name=""/>
        <dsp:cNvSpPr/>
      </dsp:nvSpPr>
      <dsp:spPr>
        <a:xfrm>
          <a:off x="8013362" y="2105843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588774"/>
            <a:satOff val="95506"/>
            <a:lumOff val="-14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spirit</a:t>
          </a:r>
        </a:p>
      </dsp:txBody>
      <dsp:txXfrm>
        <a:off x="8018953" y="2111434"/>
        <a:ext cx="708527" cy="179697"/>
      </dsp:txXfrm>
    </dsp:sp>
    <dsp:sp modelId="{A3B07D24-81B8-4A90-9A42-7D413C65CFC2}">
      <dsp:nvSpPr>
        <dsp:cNvPr id="0" name=""/>
        <dsp:cNvSpPr/>
      </dsp:nvSpPr>
      <dsp:spPr>
        <a:xfrm>
          <a:off x="8013362" y="2326088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619231"/>
            <a:satOff val="96629"/>
            <a:lumOff val="-14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earth</a:t>
          </a:r>
        </a:p>
      </dsp:txBody>
      <dsp:txXfrm>
        <a:off x="8018953" y="2331679"/>
        <a:ext cx="708527" cy="179697"/>
      </dsp:txXfrm>
    </dsp:sp>
    <dsp:sp modelId="{B83D09FE-DE61-4291-9D64-F8E16B69663E}">
      <dsp:nvSpPr>
        <dsp:cNvPr id="0" name=""/>
        <dsp:cNvSpPr/>
      </dsp:nvSpPr>
      <dsp:spPr>
        <a:xfrm>
          <a:off x="8013362" y="2546334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649687"/>
            <a:satOff val="97753"/>
            <a:lumOff val="-14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friend</a:t>
          </a:r>
        </a:p>
      </dsp:txBody>
      <dsp:txXfrm>
        <a:off x="8018953" y="2551925"/>
        <a:ext cx="708527" cy="179697"/>
      </dsp:txXfrm>
    </dsp:sp>
    <dsp:sp modelId="{2764CBCD-13CF-42B1-B05E-413566B946E1}">
      <dsp:nvSpPr>
        <dsp:cNvPr id="0" name=""/>
        <dsp:cNvSpPr/>
      </dsp:nvSpPr>
      <dsp:spPr>
        <a:xfrm>
          <a:off x="8013362" y="2766580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680143"/>
            <a:satOff val="98876"/>
            <a:lumOff val="-14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truth</a:t>
          </a:r>
        </a:p>
      </dsp:txBody>
      <dsp:txXfrm>
        <a:off x="8018953" y="2772171"/>
        <a:ext cx="708527" cy="179697"/>
      </dsp:txXfrm>
    </dsp:sp>
    <dsp:sp modelId="{EBB703F2-4E6A-4773-8E98-6B0822FDC303}">
      <dsp:nvSpPr>
        <dsp:cNvPr id="0" name=""/>
        <dsp:cNvSpPr/>
      </dsp:nvSpPr>
      <dsp:spPr>
        <a:xfrm>
          <a:off x="8013362" y="2986825"/>
          <a:ext cx="719709" cy="190879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Old English Text MT" panose="03040902040508030806" pitchFamily="66" charset="0"/>
            </a:rPr>
            <a:t>body</a:t>
          </a:r>
        </a:p>
      </dsp:txBody>
      <dsp:txXfrm>
        <a:off x="8018953" y="2992416"/>
        <a:ext cx="708527" cy="179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336F5-A68D-9A4A-83AB-B8CD6FA5C732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633A-392A-4347-9D1C-FF5FFE947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9633A-392A-4347-9D1C-FF5FFE9476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ld English Text MT" panose="03040902040508030806" pitchFamily="66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4816"/>
            <a:ext cx="3943350" cy="50621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16EB27-F884-4146-AF82-C894D5A4641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0" y="1115819"/>
            <a:ext cx="3943350" cy="506214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3444F3-CD9E-44D5-9955-4E1967C3E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34253" y="6246646"/>
            <a:ext cx="939114" cy="24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18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528449"/>
            <a:ext cx="2057400" cy="365125"/>
          </a:xfrm>
          <a:prstGeom prst="rect">
            <a:avLst/>
          </a:prstGeom>
        </p:spPr>
        <p:txBody>
          <a:bodyPr/>
          <a:lstStyle/>
          <a:p>
            <a:fld id="{A2B5E9FB-9AD4-754B-A772-6D3733DD5BAC}" type="datetime1">
              <a:rPr lang="en-US" smtClean="0"/>
              <a:t>12/3/2018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242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4816"/>
            <a:ext cx="7886700" cy="506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34253" y="6246646"/>
            <a:ext cx="939114" cy="2466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  <a:latin typeface="Candara" panose="020E0502030303020204" pitchFamily="34" charset="0"/>
              </a:defRPr>
            </a:lvl1pPr>
          </a:lstStyle>
          <a:p>
            <a:fld id="{38327683-8978-6B4B-9130-4A6A841F05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43450" y="6217450"/>
            <a:ext cx="1892128" cy="4889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+mj-lt"/>
                <a:ea typeface="ＭＳ Ｐゴシック" charset="-128"/>
                <a:cs typeface="+mj-cs"/>
              </a:defRPr>
            </a:lvl1pPr>
            <a:lvl2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2pPr>
            <a:lvl3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3pPr>
            <a:lvl4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4pPr>
            <a:lvl5pPr algn="ctr" defTabSz="2641600" rtl="0" eaLnBrk="0" fontAlgn="base" hangingPunct="0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  <a:ea typeface="ＭＳ Ｐゴシック" charset="-128"/>
              </a:defRPr>
            </a:lvl5pPr>
            <a:lvl6pPr marL="4572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6pPr>
            <a:lvl7pPr marL="9144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7pPr>
            <a:lvl8pPr marL="13716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8pPr>
            <a:lvl9pPr marL="1828800" algn="ctr" defTabSz="2641600" rtl="0" fontAlgn="base">
              <a:spcBef>
                <a:spcPct val="0"/>
              </a:spcBef>
              <a:spcAft>
                <a:spcPct val="0"/>
              </a:spcAft>
              <a:defRPr sz="6000">
                <a:solidFill>
                  <a:schemeClr val="tx2"/>
                </a:solidFill>
                <a:latin typeface="Arial" pitchFamily="-65" charset="0"/>
              </a:defRPr>
            </a:lvl9pPr>
          </a:lstStyle>
          <a:p>
            <a:pPr>
              <a:defRPr/>
            </a:pPr>
            <a:r>
              <a:rPr lang="en-US" sz="1600" b="1" kern="0" dirty="0">
                <a:solidFill>
                  <a:srgbClr val="0257A1"/>
                </a:solidFill>
              </a:rPr>
              <a:t>DataScience</a:t>
            </a:r>
            <a:r>
              <a:rPr lang="en-US" sz="1600" b="1" kern="0" dirty="0">
                <a:solidFill>
                  <a:srgbClr val="C00000"/>
                </a:solidFill>
              </a:rPr>
              <a:t>@</a:t>
            </a:r>
            <a:r>
              <a:rPr lang="en-US" sz="1600" b="1" kern="0" dirty="0">
                <a:solidFill>
                  <a:srgbClr val="0257A1"/>
                </a:solidFill>
              </a:rPr>
              <a:t>SMU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7507F-AE84-4F92-A5A4-02A250877B56}"/>
              </a:ext>
            </a:extLst>
          </p:cNvPr>
          <p:cNvSpPr/>
          <p:nvPr userDrawn="1"/>
        </p:nvSpPr>
        <p:spPr>
          <a:xfrm>
            <a:off x="509451" y="6519900"/>
            <a:ext cx="8046720" cy="182880"/>
          </a:xfrm>
          <a:prstGeom prst="roundRect">
            <a:avLst/>
          </a:prstGeom>
          <a:solidFill>
            <a:srgbClr val="354CA1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1200" dirty="0">
              <a:latin typeface="Candara" panose="020E0502030303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5E0489-0BEB-4FD4-B33D-9B5BEA64E7CD}"/>
              </a:ext>
            </a:extLst>
          </p:cNvPr>
          <p:cNvSpPr/>
          <p:nvPr userDrawn="1"/>
        </p:nvSpPr>
        <p:spPr>
          <a:xfrm>
            <a:off x="521026" y="6602839"/>
            <a:ext cx="8046720" cy="91440"/>
          </a:xfrm>
          <a:prstGeom prst="roundRect">
            <a:avLst/>
          </a:prstGeom>
          <a:solidFill>
            <a:srgbClr val="354CA1">
              <a:alpha val="30000"/>
            </a:srgbClr>
          </a:soli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sz="1200" dirty="0"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B9E81-0BD3-4D9F-B6F8-ED1DBF925C6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83637" y="6200346"/>
            <a:ext cx="939114" cy="4875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9225B4-F99B-4798-A20D-858CFA9D0C2C}"/>
              </a:ext>
            </a:extLst>
          </p:cNvPr>
          <p:cNvSpPr/>
          <p:nvPr userDrawn="1"/>
        </p:nvSpPr>
        <p:spPr>
          <a:xfrm>
            <a:off x="599317" y="928145"/>
            <a:ext cx="7863840" cy="1828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alpha val="30000"/>
                  <a:lumMod val="30000"/>
                  <a:lumOff val="70000"/>
                </a:schemeClr>
              </a:gs>
              <a:gs pos="0">
                <a:srgbClr val="354CA1"/>
              </a:gs>
              <a:gs pos="100000">
                <a:srgbClr val="CC0035"/>
              </a:gs>
              <a:gs pos="52000">
                <a:srgbClr val="354CA1">
                  <a:alpha val="29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  <a:tileRect/>
          </a:gradFill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en-US"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  <p:sldLayoutId id="2147483668" r:id="rId5"/>
    <p:sldLayoutId id="2147483664" r:id="rId6"/>
    <p:sldLayoutId id="2147483663" r:id="rId7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2060"/>
          </a:solidFill>
          <a:latin typeface="Old English Text MT" panose="03040902040508030806" pitchFamily="66" charset="0"/>
          <a:ea typeface="Old English Text MT" panose="03040902040508030806" pitchFamily="66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Arial" charset="0"/>
        </a:defRPr>
      </a:lvl1pPr>
      <a:lvl2pPr marL="461963" indent="-2365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Arial" charset="0"/>
        </a:defRPr>
      </a:lvl2pPr>
      <a:lvl3pPr marL="627063" indent="-1651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Arial" charset="0"/>
        </a:defRPr>
      </a:lvl3pPr>
      <a:lvl4pPr marL="8016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Arial" charset="0"/>
        </a:defRPr>
      </a:lvl4pPr>
      <a:lvl5pPr marL="976313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Candara" panose="020E0502030303020204" pitchFamily="34" charset="0"/>
          <a:ea typeface="Candara" panose="020E0502030303020204" pitchFamily="34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306637"/>
          </a:xfrm>
        </p:spPr>
        <p:txBody>
          <a:bodyPr>
            <a:normAutofit/>
          </a:bodyPr>
          <a:lstStyle/>
          <a:p>
            <a:r>
              <a:rPr lang="en-US" sz="6000" dirty="0"/>
              <a:t>Top 100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Topic 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92782"/>
            <a:ext cx="6858000" cy="11428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MSDS 7337 – NLP</a:t>
            </a:r>
          </a:p>
          <a:p>
            <a:r>
              <a:rPr lang="en-US" dirty="0"/>
              <a:t>Patrick McDevitt</a:t>
            </a:r>
          </a:p>
          <a:p>
            <a:r>
              <a:rPr lang="en-US" sz="1800" dirty="0"/>
              <a:t>04-Dec-2018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ABF3-DCF0-47DF-A9DA-D8F9013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DAFA8-F0DC-493A-B918-07A5A810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26" y="1028573"/>
            <a:ext cx="4477729" cy="2840640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153CA-40FA-408B-AC19-7D4A4153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3" y="2030924"/>
            <a:ext cx="4547619" cy="2503156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17D1F-D0B2-4B7B-9FE8-81737E7FA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328" y="2829660"/>
            <a:ext cx="4202427" cy="2881165"/>
          </a:xfrm>
          <a:prstGeom prst="rect">
            <a:avLst/>
          </a:prstGeom>
          <a:ln w="12700">
            <a:solidFill>
              <a:schemeClr val="tx2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94194-119A-4D39-BAD1-A723751D3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45" y="5474965"/>
            <a:ext cx="4817452" cy="736198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F5367D-1639-40DE-ADEA-90313456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2425598"/>
            <a:ext cx="4547619" cy="2503156"/>
          </a:xfrm>
          <a:solidFill>
            <a:srgbClr val="ECE0BA"/>
          </a:solidFill>
          <a:ln w="28575">
            <a:solidFill>
              <a:schemeClr val="accent3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/>
          <a:p>
            <a:r>
              <a:rPr lang="en-US" dirty="0">
                <a:solidFill>
                  <a:srgbClr val="9A0028"/>
                </a:solidFill>
                <a:latin typeface="Old English Text MT" panose="03040902040508030806" pitchFamily="66" charset="0"/>
              </a:rPr>
              <a:t>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ummer reading challenge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discover a book from each topic category</a:t>
            </a:r>
          </a:p>
          <a:p>
            <a:r>
              <a:rPr lang="en-US" dirty="0">
                <a:solidFill>
                  <a:srgbClr val="9A0028"/>
                </a:solidFill>
                <a:latin typeface="Old English Text MT" panose="03040902040508030806" pitchFamily="66" charset="0"/>
              </a:rPr>
              <a:t>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assport to </a:t>
            </a:r>
            <a:r>
              <a:rPr lang="en-US" dirty="0">
                <a:solidFill>
                  <a:srgbClr val="9A0028"/>
                </a:solidFill>
                <a:latin typeface="Old English Text MT" panose="03040902040508030806" pitchFamily="66" charset="0"/>
              </a:rPr>
              <a:t>19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th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  and early </a:t>
            </a:r>
            <a:r>
              <a:rPr lang="en-US" dirty="0">
                <a:solidFill>
                  <a:srgbClr val="9A0028"/>
                </a:solidFill>
                <a:latin typeface="Old English Text MT" panose="03040902040508030806" pitchFamily="66" charset="0"/>
              </a:rPr>
              <a:t>20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th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  century (mostly) </a:t>
            </a:r>
            <a:r>
              <a:rPr lang="en-US" dirty="0">
                <a:solidFill>
                  <a:srgbClr val="9A0028"/>
                </a:solidFill>
                <a:latin typeface="Old English Text MT" panose="03040902040508030806" pitchFamily="66" charset="0"/>
              </a:rPr>
              <a:t>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Old English Text MT" panose="03040902040508030806" pitchFamily="66" charset="0"/>
              </a:rPr>
              <a:t>nglish literature 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C452B1-BA59-44BE-8DC3-60AF13095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245" y="220652"/>
            <a:ext cx="2828925" cy="1619250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574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EFE3-5B27-4AE1-AD4F-F7075BD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– Topic Model -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ABF3-DCF0-47DF-A9DA-D8F9013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3B7B5B3-757B-4D53-9C52-B0C8F885C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3848466"/>
              </p:ext>
            </p:extLst>
          </p:nvPr>
        </p:nvGraphicFramePr>
        <p:xfrm>
          <a:off x="532877" y="1259970"/>
          <a:ext cx="8188041" cy="4690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942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DCC1AF-0AFB-49DA-8341-C7B202E1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A0028"/>
                </a:solidFill>
              </a:rPr>
              <a:t>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assport to 19</a:t>
            </a:r>
            <a:r>
              <a:rPr lang="en-US" baseline="30000" dirty="0">
                <a:solidFill>
                  <a:schemeClr val="bg2">
                    <a:lumMod val="10000"/>
                  </a:schemeClr>
                </a:solidFill>
              </a:rPr>
              <a:t>th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c. English literature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06B01-890D-4A98-B2C6-737DE374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2155527-01E6-4619-A015-C58C892F7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4727"/>
              </p:ext>
            </p:extLst>
          </p:nvPr>
        </p:nvGraphicFramePr>
        <p:xfrm>
          <a:off x="143690" y="1278395"/>
          <a:ext cx="8826139" cy="3345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AB049DD1-21EC-4D69-BA26-634B77493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480" y="4789411"/>
            <a:ext cx="3144485" cy="1580389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D2861-2BFA-4455-A4D2-938687E7E5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5027"/>
          <a:stretch/>
        </p:blipFill>
        <p:spPr>
          <a:xfrm>
            <a:off x="6138161" y="4789411"/>
            <a:ext cx="1732132" cy="1580388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1D67C-114A-4892-8E01-E7DEF7D5E9E3}"/>
              </a:ext>
            </a:extLst>
          </p:cNvPr>
          <p:cNvCxnSpPr>
            <a:cxnSpLocks/>
          </p:cNvCxnSpPr>
          <p:nvPr/>
        </p:nvCxnSpPr>
        <p:spPr>
          <a:xfrm flipV="1">
            <a:off x="7870293" y="4622293"/>
            <a:ext cx="201881" cy="16711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B5BD5D-F3DB-427C-9CF6-78D45F002E6D}"/>
              </a:ext>
            </a:extLst>
          </p:cNvPr>
          <p:cNvCxnSpPr>
            <a:cxnSpLocks/>
          </p:cNvCxnSpPr>
          <p:nvPr/>
        </p:nvCxnSpPr>
        <p:spPr>
          <a:xfrm flipV="1">
            <a:off x="7870293" y="4619897"/>
            <a:ext cx="1070990" cy="1749904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B34133-EDFE-4858-9B76-E72687BFEC45}"/>
              </a:ext>
            </a:extLst>
          </p:cNvPr>
          <p:cNvCxnSpPr/>
          <p:nvPr/>
        </p:nvCxnSpPr>
        <p:spPr>
          <a:xfrm flipV="1">
            <a:off x="4713965" y="4573502"/>
            <a:ext cx="385573" cy="215909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28E0-7606-47D8-B801-D19EAA6D7B10}"/>
              </a:ext>
            </a:extLst>
          </p:cNvPr>
          <p:cNvCxnSpPr>
            <a:cxnSpLocks/>
          </p:cNvCxnSpPr>
          <p:nvPr/>
        </p:nvCxnSpPr>
        <p:spPr>
          <a:xfrm flipV="1">
            <a:off x="4713965" y="4571825"/>
            <a:ext cx="1315046" cy="1797975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1B08-2426-4C61-AFE1-72D1B9A9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A0028"/>
                </a:solidFill>
              </a:rPr>
              <a:t>L</a:t>
            </a:r>
            <a:r>
              <a:rPr lang="en-US" dirty="0"/>
              <a:t>exicon (nouns) of Guttenberg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9C59A-F7D4-43A6-B5A6-47EFD979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t>5</a:t>
            </a:fld>
            <a:endParaRPr lang="en-US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29D60453-C738-404E-A699-1DC07460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0" y="116269"/>
            <a:ext cx="773080" cy="773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4D545-DE95-42CA-8D96-CA0D684A6D43}"/>
              </a:ext>
            </a:extLst>
          </p:cNvPr>
          <p:cNvSpPr txBox="1"/>
          <p:nvPr/>
        </p:nvSpPr>
        <p:spPr>
          <a:xfrm>
            <a:off x="6567614" y="5736340"/>
            <a:ext cx="1763624" cy="307777"/>
          </a:xfrm>
          <a:prstGeom prst="rect">
            <a:avLst/>
          </a:prstGeom>
          <a:solidFill>
            <a:srgbClr val="ECE0BA"/>
          </a:solidFill>
          <a:ln w="31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latin typeface="Old English Text MT" panose="03040902040508030806" pitchFamily="66" charset="0"/>
              </a:rPr>
              <a:t>17,206,479 characters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0E830-64D7-453D-B921-F1E2FB085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3" t="2637" r="3262" b="5111"/>
          <a:stretch/>
        </p:blipFill>
        <p:spPr>
          <a:xfrm>
            <a:off x="730036" y="1232071"/>
            <a:ext cx="7367088" cy="4146098"/>
          </a:xfrm>
          <a:prstGeom prst="rect">
            <a:avLst/>
          </a:prstGeom>
          <a:ln w="228600" cap="sq" cmpd="thickThin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85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6345D-35F2-48F1-BF94-66536410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A0028"/>
                </a:solidFill>
              </a:rPr>
              <a:t>T</a:t>
            </a:r>
            <a:r>
              <a:rPr lang="en-US" dirty="0"/>
              <a:t>opic Modeling – by the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ABF3-DCF0-47DF-A9DA-D8F90137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27683-8978-6B4B-9130-4A6A841F054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F562F3-09C1-4071-A9CA-AD3879212845}"/>
              </a:ext>
            </a:extLst>
          </p:cNvPr>
          <p:cNvSpPr/>
          <p:nvPr/>
        </p:nvSpPr>
        <p:spPr>
          <a:xfrm>
            <a:off x="2199638" y="1253345"/>
            <a:ext cx="2639289" cy="1259919"/>
          </a:xfrm>
          <a:prstGeom prst="round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Old English Text MT" panose="03040902040508030806" pitchFamily="66" charset="0"/>
              </a:rPr>
              <a:t>5,827 </a:t>
            </a:r>
            <a:r>
              <a:rPr lang="en-US" sz="2800" dirty="0">
                <a:latin typeface="Old English Text MT" panose="03040902040508030806" pitchFamily="66" charset="0"/>
              </a:rPr>
              <a:t>stopwords</a:t>
            </a:r>
            <a:endParaRPr lang="en-US" sz="4000" dirty="0">
              <a:latin typeface="Old English Text MT" panose="03040902040508030806" pitchFamily="66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B9EE3B-C09A-43C3-BBDB-B64531449624}"/>
              </a:ext>
            </a:extLst>
          </p:cNvPr>
          <p:cNvSpPr/>
          <p:nvPr/>
        </p:nvSpPr>
        <p:spPr>
          <a:xfrm>
            <a:off x="344540" y="4268981"/>
            <a:ext cx="4562406" cy="1328023"/>
          </a:xfrm>
          <a:prstGeom prst="roundRect">
            <a:avLst/>
          </a:prstGeom>
          <a:solidFill>
            <a:srgbClr val="00206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Old English Text MT" panose="03040902040508030806" pitchFamily="66" charset="0"/>
              </a:rPr>
              <a:t>7,597</a:t>
            </a:r>
          </a:p>
          <a:p>
            <a:pPr algn="ctr"/>
            <a:r>
              <a:rPr lang="en-US" sz="3200" dirty="0">
                <a:latin typeface="Old English Text MT" panose="03040902040508030806" pitchFamily="66" charset="0"/>
              </a:rPr>
              <a:t>text segments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3A68FA-D1F1-4DB9-BE5F-CD3B7064809E}"/>
              </a:ext>
            </a:extLst>
          </p:cNvPr>
          <p:cNvSpPr/>
          <p:nvPr/>
        </p:nvSpPr>
        <p:spPr>
          <a:xfrm>
            <a:off x="5311031" y="3946563"/>
            <a:ext cx="3488429" cy="1464231"/>
          </a:xfrm>
          <a:prstGeom prst="roundRect">
            <a:avLst/>
          </a:prstGeom>
          <a:solidFill>
            <a:schemeClr val="accent2">
              <a:lumMod val="75000"/>
              <a:alpha val="44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latin typeface="Old English Text MT" panose="03040902040508030806" pitchFamily="66" charset="0"/>
              </a:rPr>
              <a:t>9 topics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7AD7B8-1D2F-4A54-A682-C6C3FA05B239}"/>
              </a:ext>
            </a:extLst>
          </p:cNvPr>
          <p:cNvSpPr/>
          <p:nvPr/>
        </p:nvSpPr>
        <p:spPr>
          <a:xfrm>
            <a:off x="360445" y="1253346"/>
            <a:ext cx="1839193" cy="1259919"/>
          </a:xfrm>
          <a:prstGeom prst="roundRect">
            <a:avLst/>
          </a:prstGeom>
          <a:solidFill>
            <a:schemeClr val="tx2">
              <a:lumMod val="40000"/>
              <a:lumOff val="60000"/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latin typeface="Old English Text MT" panose="03040902040508030806" pitchFamily="66" charset="0"/>
              </a:rPr>
              <a:t>105</a:t>
            </a:r>
          </a:p>
          <a:p>
            <a:pPr algn="ctr"/>
            <a:r>
              <a:rPr lang="en-US" sz="2800" dirty="0">
                <a:latin typeface="Old English Text MT" panose="03040902040508030806" pitchFamily="66" charset="0"/>
              </a:rPr>
              <a:t>books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08B4B3B-9888-43D6-AB71-A85D01382789}"/>
              </a:ext>
            </a:extLst>
          </p:cNvPr>
          <p:cNvSpPr/>
          <p:nvPr/>
        </p:nvSpPr>
        <p:spPr>
          <a:xfrm>
            <a:off x="344539" y="2586111"/>
            <a:ext cx="4494387" cy="1600438"/>
          </a:xfrm>
          <a:prstGeom prst="roundRect">
            <a:avLst/>
          </a:prstGeom>
          <a:solidFill>
            <a:schemeClr val="tx2">
              <a:lumMod val="50000"/>
              <a:alpha val="20000"/>
            </a:scheme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dirty="0">
                <a:latin typeface="Old English Text MT" panose="03040902040508030806" pitchFamily="66" charset="0"/>
              </a:rPr>
              <a:t>72,408,393</a:t>
            </a:r>
            <a:r>
              <a:rPr lang="en-US" sz="4000" dirty="0">
                <a:latin typeface="Old English Text MT" panose="03040902040508030806" pitchFamily="66" charset="0"/>
              </a:rPr>
              <a:t> </a:t>
            </a:r>
            <a:r>
              <a:rPr lang="en-US" sz="2800" dirty="0">
                <a:latin typeface="Old English Text MT" panose="03040902040508030806" pitchFamily="66" charset="0"/>
              </a:rPr>
              <a:t>characters</a:t>
            </a:r>
            <a:endParaRPr lang="en-US" sz="4000" dirty="0">
              <a:latin typeface="Old English Text MT" panose="03040902040508030806" pitchFamily="66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5D97C4-F656-4E84-A59C-F9CE8EA23DE6}"/>
              </a:ext>
            </a:extLst>
          </p:cNvPr>
          <p:cNvSpPr/>
          <p:nvPr/>
        </p:nvSpPr>
        <p:spPr>
          <a:xfrm>
            <a:off x="4959059" y="1458485"/>
            <a:ext cx="4041430" cy="1940957"/>
          </a:xfrm>
          <a:prstGeom prst="roundRect">
            <a:avLst/>
          </a:prstGeom>
          <a:solidFill>
            <a:srgbClr val="FFC000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>
                <a:latin typeface="Old English Text MT" panose="03040902040508030806" pitchFamily="66" charset="0"/>
              </a:rPr>
              <a:t>02:03:28</a:t>
            </a:r>
          </a:p>
          <a:p>
            <a:pPr algn="ctr"/>
            <a:r>
              <a:rPr lang="en-US" sz="2400" dirty="0">
                <a:latin typeface="Old English Text MT" panose="03040902040508030806" pitchFamily="66" charset="0"/>
              </a:rPr>
              <a:t>normalization process time</a:t>
            </a:r>
          </a:p>
          <a:p>
            <a:pPr algn="ctr"/>
            <a:r>
              <a:rPr lang="en-US" dirty="0">
                <a:latin typeface="Ubuntu" panose="020B0504030602030204" pitchFamily="34" charset="0"/>
              </a:rPr>
              <a:t>linux ubuntu 16.04 LTS</a:t>
            </a:r>
          </a:p>
          <a:p>
            <a:pPr algn="ctr"/>
            <a:r>
              <a:rPr lang="en-US" dirty="0">
                <a:latin typeface="Ubuntu" panose="020B0504030602030204" pitchFamily="34" charset="0"/>
              </a:rPr>
              <a:t>Intel Core i5 CPU @ 1.70Ghz x 4</a:t>
            </a:r>
            <a:endParaRPr lang="en-US" sz="28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>
            <a:alpha val="20000"/>
          </a:srgbClr>
        </a:solidFill>
        <a:ln w="19050">
          <a:solidFill>
            <a:schemeClr val="tx1"/>
          </a:solidFill>
        </a:ln>
      </a:spPr>
      <a:bodyPr wrap="square" rtlCol="0" anchor="ctr">
        <a:spAutoFit/>
      </a:bodyPr>
      <a:lstStyle>
        <a:defPPr algn="l">
          <a:defRPr sz="1200" dirty="0">
            <a:latin typeface="Candara" panose="020E0502030303020204" pitchFamily="34" charset="0"/>
          </a:defRPr>
        </a:defPPr>
      </a:lstStyle>
    </a:spDef>
    <a:txDef>
      <a:spPr>
        <a:solidFill>
          <a:schemeClr val="accent3">
            <a:lumMod val="20000"/>
            <a:lumOff val="8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a:spPr>
      <a:bodyPr wrap="none" rtlCol="0">
        <a:spAutoFit/>
      </a:bodyPr>
      <a:lstStyle>
        <a:defPPr algn="l">
          <a:defRPr sz="1400" dirty="0" smtClean="0">
            <a:latin typeface="Candara" panose="020E05020303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5835</TotalTime>
  <Words>398</Words>
  <Application>Microsoft Office PowerPoint</Application>
  <PresentationFormat>On-screen Show (4:3)</PresentationFormat>
  <Paragraphs>163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Candara</vt:lpstr>
      <vt:lpstr>Old English Text MT</vt:lpstr>
      <vt:lpstr>Ubuntu</vt:lpstr>
      <vt:lpstr>Office Theme</vt:lpstr>
      <vt:lpstr>Top 100  Topic Modeling</vt:lpstr>
      <vt:lpstr>PowerPoint Presentation</vt:lpstr>
      <vt:lpstr>NLP – Topic Model - Pipeline</vt:lpstr>
      <vt:lpstr>Passport to 19th c. English literature !</vt:lpstr>
      <vt:lpstr>Lexicon (nouns) of Guttenberg</vt:lpstr>
      <vt:lpstr>Topic Modeling – by the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Engels</dc:creator>
  <cp:lastModifiedBy>McDevitt, Patrick (GE Aviation, US)</cp:lastModifiedBy>
  <cp:revision>192</cp:revision>
  <dcterms:created xsi:type="dcterms:W3CDTF">2017-03-18T16:30:52Z</dcterms:created>
  <dcterms:modified xsi:type="dcterms:W3CDTF">2018-12-04T05:06:12Z</dcterms:modified>
</cp:coreProperties>
</file>