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878" autoAdjust="0"/>
    <p:restoredTop sz="93922" autoAdjust="0"/>
  </p:normalViewPr>
  <p:slideViewPr>
    <p:cSldViewPr snapToGrid="0">
      <p:cViewPr varScale="1">
        <p:scale>
          <a:sx n="106" d="100"/>
          <a:sy n="106" d="100"/>
        </p:scale>
        <p:origin x="42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BDAFF-72E6-42BB-9BD9-9F93E47709C0}" type="datetimeFigureOut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9CD55-CB3B-4436-8FDC-D24C78390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23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C4C8-EDD9-43DC-AF1F-D2845259CC1D}" type="datetime1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73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1CB1-ADC9-42FB-B0D3-30E3A6C0642F}" type="datetime1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2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DA36-95B8-4A0A-87AD-E24AF3358C76}" type="datetime1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44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26094"/>
          </a:xfrm>
        </p:spPr>
        <p:txBody>
          <a:bodyPr/>
          <a:lstStyle>
            <a:lvl1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733832"/>
            <a:ext cx="9603275" cy="3732513"/>
          </a:xfrm>
        </p:spPr>
        <p:txBody>
          <a:bodyPr anchor="t"/>
          <a:lstStyle>
            <a:lvl1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  <a:lvl2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2pPr>
            <a:lvl3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3pPr>
            <a:lvl4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4pPr>
            <a:lvl5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6A17AE5-6E16-495A-8B67-269D91C4A2D4}" type="datetime1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328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3125-0D40-4B8F-A9A6-0C6B6B322755}" type="datetime1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10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254B-E34E-4B13-A5CE-4C4E902C9619}" type="datetime1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1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7842-389E-40D0-B377-89A2C453CB4B}" type="datetime1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38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9FCD-5EC3-49D1-B59F-804373D24F3A}" type="datetime1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734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6900-0A2E-45DE-9738-937C0D20A6AE}" type="datetime1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50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820E-77E6-4860-BA58-1613D77F5A92}" type="datetime1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17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A91CC6DA-1525-49B5-A624-905E766A514A}" type="datetime1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72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55C4-415D-416A-8C90-B67A7713CCB2}" type="datetime1">
              <a:rPr kumimoji="1" lang="ja-JP" altLang="en-US" smtClean="0"/>
              <a:t>2025/6/4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3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EB1DE-CB46-46E7-89E0-E0A9C5F05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書籍管理システム📚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5286E-F29B-4109-9356-E513C3FB9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4453700"/>
            <a:ext cx="8637072" cy="1071095"/>
          </a:xfrm>
        </p:spPr>
        <p:txBody>
          <a:bodyPr/>
          <a:lstStyle/>
          <a:p>
            <a:pPr algn="r"/>
            <a:r>
              <a:rPr kumimoji="1"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グループ２</a:t>
            </a:r>
            <a:endParaRPr kumimoji="1"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r"/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上村・中田・中村・永森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A5DBAB-23BA-413F-A190-5666F600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24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3548DC-BFDB-42F0-96C4-8E1E8BF1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15417"/>
          </a:xfrm>
        </p:spPr>
        <p:txBody>
          <a:bodyPr/>
          <a:lstStyle/>
          <a:p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目次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CF11B6-8AF5-456F-92F2-E2DE4FF6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68740"/>
            <a:ext cx="9603275" cy="4335935"/>
          </a:xfrm>
        </p:spPr>
        <p:txBody>
          <a:bodyPr/>
          <a:lstStyle/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ja-JP" altLang="en-US" dirty="0"/>
              <a:t>書籍管理システムについて</a:t>
            </a:r>
            <a:endParaRPr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ja-JP" altLang="en-US" dirty="0"/>
              <a:t>データベース</a:t>
            </a:r>
            <a:endParaRPr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kumimoji="1" lang="ja-JP" altLang="en-US" dirty="0"/>
              <a:t>画面構成</a:t>
            </a:r>
            <a:endParaRPr kumimoji="1"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kumimoji="1" lang="ja-JP" altLang="en-US" dirty="0"/>
              <a:t>デモンストレーション</a:t>
            </a:r>
            <a:endParaRPr kumimoji="1"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kumimoji="1" lang="ja-JP" altLang="en-US" dirty="0"/>
              <a:t>開発効率の</a:t>
            </a:r>
            <a:r>
              <a:rPr lang="en-US" altLang="ja-JP" dirty="0"/>
              <a:t>tips</a:t>
            </a:r>
            <a:endParaRPr kumimoji="1"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A25BE7-383C-47F2-A805-51C75879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15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3A52C-030E-4AF5-9700-82655DC9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書籍管理システム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BFC3F9-40A8-41FD-A6C2-3D5DFA44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要件：「会社で所有している書籍の管理システムを </a:t>
            </a:r>
            <a:r>
              <a:rPr lang="en-US" altLang="ja-JP" dirty="0"/>
              <a:t>Laravel </a:t>
            </a:r>
            <a:r>
              <a:rPr lang="ja-JP" altLang="en-US" dirty="0"/>
              <a:t>で開発する」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・同じ書籍を複数所持する場合がある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・書籍には社員が「おすすめ度（</a:t>
            </a:r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/>
              <a:t>5</a:t>
            </a:r>
            <a:r>
              <a:rPr lang="ja-JP" altLang="en-US" dirty="0"/>
              <a:t>）」と「コメント」を入力できる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 「おすすめ度」と「コメント」の変更は入力した社員のみ行える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・社員は「一般社員」と「総務部の社員」の</a:t>
            </a:r>
            <a:r>
              <a:rPr lang="en-US" altLang="ja-JP" dirty="0"/>
              <a:t>2</a:t>
            </a:r>
            <a:r>
              <a:rPr lang="ja-JP" altLang="en-US" dirty="0"/>
              <a:t>種類に分類される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・書籍を新規購入した際は、総務部の社員のみ登録の作業が行える</a:t>
            </a:r>
            <a:endParaRPr lang="en-US" altLang="ja-JP" dirty="0"/>
          </a:p>
        </p:txBody>
      </p:sp>
      <p:pic>
        <p:nvPicPr>
          <p:cNvPr id="1026" name="Picture 2" descr="本棚のイラスト">
            <a:extLst>
              <a:ext uri="{FF2B5EF4-FFF2-40B4-BE49-F238E27FC236}">
                <a16:creationId xmlns:a16="http://schemas.microsoft.com/office/drawing/2014/main" id="{8A803D8E-25B8-4343-99F5-53976ADFA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166" y="3709886"/>
            <a:ext cx="2147047" cy="191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85BDC7-1C99-4B5F-ACAD-7D66BECF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03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26930-9EBF-415F-8BC7-9C9DDBF2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書籍管理システム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463AED-5398-4F42-9F98-5A6EC2E5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全ての社員が共通して行える処理</a:t>
            </a:r>
            <a:br>
              <a:rPr lang="en-US" altLang="ja-JP" dirty="0"/>
            </a:br>
            <a:r>
              <a:rPr kumimoji="1" lang="ja-JP" altLang="en-US" dirty="0"/>
              <a:t>　会社の所有している書籍の一覧表示</a:t>
            </a:r>
            <a:br>
              <a:rPr lang="en-US" altLang="ja-JP" dirty="0"/>
            </a:br>
            <a:r>
              <a:rPr lang="ja-JP" altLang="en-US" dirty="0"/>
              <a:t>　書籍を指定して、その書籍のおすすめ度、コメントの一覧表示が出来る</a:t>
            </a:r>
            <a:br>
              <a:rPr lang="en-US" altLang="ja-JP" dirty="0"/>
            </a:br>
            <a:r>
              <a:rPr lang="ja-JP" altLang="en-US" dirty="0"/>
              <a:t>　書籍のおすすめ度、コメントの投稿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総務部の社員のみが出来る処理</a:t>
            </a:r>
            <a:br>
              <a:rPr lang="en-US" altLang="ja-JP" dirty="0"/>
            </a:br>
            <a:r>
              <a:rPr lang="ja-JP" altLang="en-US" dirty="0"/>
              <a:t>　書籍の新規登録</a:t>
            </a:r>
            <a:br>
              <a:rPr lang="en-US" altLang="ja-JP" dirty="0"/>
            </a:br>
            <a:r>
              <a:rPr lang="ja-JP" altLang="en-US" dirty="0"/>
              <a:t>　書籍の削除</a:t>
            </a:r>
            <a:endParaRPr lang="en-US" altLang="ja-JP" dirty="0"/>
          </a:p>
        </p:txBody>
      </p:sp>
      <p:pic>
        <p:nvPicPr>
          <p:cNvPr id="2050" name="Picture 2" descr="本棚から本を出す男の子のイラスト">
            <a:extLst>
              <a:ext uri="{FF2B5EF4-FFF2-40B4-BE49-F238E27FC236}">
                <a16:creationId xmlns:a16="http://schemas.microsoft.com/office/drawing/2014/main" id="{FC7CF1E2-9354-4D0E-999F-A8A815125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12" y="3331669"/>
            <a:ext cx="3167333" cy="264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3BA3D0-3F64-4FD4-BBC8-0029B881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40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5A7E1-4C09-4A38-B266-06E92406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BE1F35-2919-4E15-9784-F4DD4748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MySQL</a:t>
            </a:r>
            <a:r>
              <a:rPr kumimoji="1" lang="ja-JP" altLang="en-US" dirty="0"/>
              <a:t>を利用する（</a:t>
            </a:r>
            <a:r>
              <a:rPr kumimoji="1" lang="en-US" altLang="ja-JP" dirty="0"/>
              <a:t>XAMPP</a:t>
            </a:r>
            <a:r>
              <a:rPr kumimoji="1" lang="ja-JP" altLang="en-US" dirty="0"/>
              <a:t>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11829F7-E3E3-47C2-9559-A9AFB31F6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52" y="2204418"/>
            <a:ext cx="9735496" cy="3638156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E035A8-EB43-4536-91AA-B8E57AA3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23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92F5C-D357-4F89-8DFE-4E93EFAD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FD3932-F7D8-4F6A-B998-BF168415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ここに遷移図の完成形を入れる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CD5CC6-930B-4059-B0C7-08ECDDBA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206676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126</TotalTime>
  <Words>226</Words>
  <Application>Microsoft Office PowerPoint</Application>
  <PresentationFormat>ワイド画面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HG丸ｺﾞｼｯｸM-PRO</vt:lpstr>
      <vt:lpstr>游ゴシック</vt:lpstr>
      <vt:lpstr>Arial</vt:lpstr>
      <vt:lpstr>Century Gothic</vt:lpstr>
      <vt:lpstr>ギャラリー</vt:lpstr>
      <vt:lpstr>書籍管理システム📚</vt:lpstr>
      <vt:lpstr>目次</vt:lpstr>
      <vt:lpstr>書籍管理システム</vt:lpstr>
      <vt:lpstr>書籍管理システム</vt:lpstr>
      <vt:lpstr>データベース</vt:lpstr>
      <vt:lpstr>画面構成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書籍管理システム📚</dc:title>
  <dc:creator>j601u12</dc:creator>
  <cp:lastModifiedBy>j601u11</cp:lastModifiedBy>
  <cp:revision>9</cp:revision>
  <dcterms:created xsi:type="dcterms:W3CDTF">2025-06-04T04:14:20Z</dcterms:created>
  <dcterms:modified xsi:type="dcterms:W3CDTF">2025-06-04T06:21:22Z</dcterms:modified>
</cp:coreProperties>
</file>