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7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40231-33F5-03D4-AAA4-D30726F2E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3B8032-BBB8-73A2-F9D1-54639C56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03EEC2-92DA-42FD-F9A9-8462B80C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D7CD77-68D4-6D47-7C75-275C3FDFC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7BEC3A-F7B1-A697-25AF-89ED18D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752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AA859-5A64-E363-E9E0-7C3C152E5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4346375-6268-0C8D-2CA2-A5DAA692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B461DB-E497-EF61-B3AC-57AF9C0D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B8F518-13DD-D9AF-D0EF-29FB2C5A5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88A762-DB44-DFEC-AC51-A47B5127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753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C9D366D-C06C-B825-3049-97DC033E3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2488843-FDF9-5963-1ADB-AB45ACC891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27A3067-EE11-6645-4CEA-65814AE7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667458-448C-FA14-B327-E7511606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4ED399-1434-97DA-D2A1-0D324D9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174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A2FEB-BDDC-3163-0293-F49428183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148DC5-BEE4-91C1-A3D7-D1CD24E25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5205C-4F41-4202-D3C8-39395DCB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1472FC-D4F0-A1BB-7CCD-77D4D6F9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F0F6D1-DACA-B591-AD27-FD17C9AA8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4088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99A4B-6466-6BAB-CBFD-C885231C2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EE5D6F-77F1-F881-3FF3-9EB5F59B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031E79-5461-7465-377E-90DB1141F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E6B32F-3A76-623C-53A7-9BB5C9413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96A3BD-6569-896A-85D7-0DD7ABB37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852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EBB266-BEC4-4F82-79DC-1CB44096B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93033E-BBEC-D52A-69D3-946AA1846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069AFA-AAE1-3CD8-AAD5-47394DF85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E91170-285F-E3E7-8EE0-77DD7A13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F70D0-0757-B2F4-AB65-4C1039292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34D9F0-EB7A-B01B-DFAB-E4953AB7F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6279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47EF44-DE0E-DF1B-DB86-748696D3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FDB68A-18D6-D9E1-18A1-A453B49F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A6AA14-7397-C220-C025-88DBFB879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B3529CC-8E7B-165B-B629-59EFF71C5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26763CB-F877-A4E5-2D18-DE63A4551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91B05E1-9BD8-AFE8-C44A-BB704FD94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9613C8-7DDC-C590-5AF6-8E961EC4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D3CF0D4-5468-6F60-2BCB-FD581E6D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09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D5D710-171E-E9FB-A889-BE9DC2AA8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8A232AE-2D79-E6A3-DCCD-A37F5D123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3C0E86A-16FB-1133-2206-2B91CB9A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F5A8E4-8F48-967E-7E8D-EDEA0AD01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938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8A781A-CE2B-83AE-4916-8350C747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990CFB-FEDC-3D37-B34C-79A72069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3B8BF5-8928-96ED-D377-386EB57B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507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719578-479C-8042-77AB-96079B9E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CB7DB7-E1CB-24F9-B0CF-75C9D7F1A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42945-4D01-4D49-EFFF-4A6B30B8D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F972E9-194A-60AF-D090-63818D2E8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1BAC085-7146-3BFD-E98A-293978AB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33B429-8C30-6A72-646B-86D190F75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380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1E2D7-1596-426F-7D33-61AFD8607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520B16-2DE3-80AD-D9B6-328502636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E2A8599-6793-EB3E-5D5F-B5876EDDB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91023D-740F-80A5-61E6-862207A7C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4691BF-C900-6120-336B-10402C25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B9B2BB5-6BBD-BFFB-168A-9C987907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006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888793-5F7A-BEA1-AA51-48B82186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829502-6771-007D-5B3E-E406B311A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DEC152-C77D-F8F5-94A3-B4AD037EF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2D3B0-9021-458F-BE27-939E6066CEC6}" type="datetimeFigureOut">
              <a:rPr kumimoji="1" lang="ja-JP" altLang="en-US" smtClean="0"/>
              <a:t>2025/6/8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289DCD0-FD00-E048-AF49-2B98BAFD7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E0F2F5-97AD-F766-B596-C2B2F2C41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7B49E-1B84-451E-92C2-1D112696A9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561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68223162-5938-5E40-5A45-5F43B7CC08B4}"/>
              </a:ext>
            </a:extLst>
          </p:cNvPr>
          <p:cNvGrpSpPr/>
          <p:nvPr/>
        </p:nvGrpSpPr>
        <p:grpSpPr>
          <a:xfrm>
            <a:off x="0" y="476250"/>
            <a:ext cx="12192000" cy="5905500"/>
            <a:chOff x="0" y="476250"/>
            <a:chExt cx="12192000" cy="5905500"/>
          </a:xfrm>
        </p:grpSpPr>
        <p:pic>
          <p:nvPicPr>
            <p:cNvPr id="5" name="図 4" descr="グラフィカル ユーザー インターフェイス, アプリケーション, Teams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3A2AA712-61B4-4C42-5BF7-3214AC3DB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476250"/>
              <a:ext cx="12192000" cy="5905500"/>
            </a:xfrm>
            <a:prstGeom prst="rect">
              <a:avLst/>
            </a:prstGeom>
          </p:spPr>
        </p:pic>
        <p:sp>
          <p:nvSpPr>
            <p:cNvPr id="6" name="吹き出し: 角を丸めた四角形 5">
              <a:extLst>
                <a:ext uri="{FF2B5EF4-FFF2-40B4-BE49-F238E27FC236}">
                  <a16:creationId xmlns:a16="http://schemas.microsoft.com/office/drawing/2014/main" id="{D0933CA3-8239-BAE9-DC2F-E296035D5C94}"/>
                </a:ext>
              </a:extLst>
            </p:cNvPr>
            <p:cNvSpPr/>
            <p:nvPr/>
          </p:nvSpPr>
          <p:spPr>
            <a:xfrm>
              <a:off x="6574652" y="2055324"/>
              <a:ext cx="2436265" cy="958334"/>
            </a:xfrm>
            <a:prstGeom prst="wedgeRoundRectCallout">
              <a:avLst>
                <a:gd name="adj1" fmla="val 15771"/>
                <a:gd name="adj2" fmla="val 83151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コメントした本人は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コメントの削除が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できます！</a:t>
              </a:r>
              <a:endParaRPr kumimoji="1"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7" name="吹き出し: 角を丸めた四角形 6">
              <a:extLst>
                <a:ext uri="{FF2B5EF4-FFF2-40B4-BE49-F238E27FC236}">
                  <a16:creationId xmlns:a16="http://schemas.microsoft.com/office/drawing/2014/main" id="{CAAE2FAF-B244-6745-0103-3C1C9D26805A}"/>
                </a:ext>
              </a:extLst>
            </p:cNvPr>
            <p:cNvSpPr/>
            <p:nvPr/>
          </p:nvSpPr>
          <p:spPr>
            <a:xfrm>
              <a:off x="1996213" y="4272636"/>
              <a:ext cx="2738919" cy="655679"/>
            </a:xfrm>
            <a:prstGeom prst="wedgeRoundRectCallout">
              <a:avLst>
                <a:gd name="adj1" fmla="val -61563"/>
                <a:gd name="adj2" fmla="val -33870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外部サイトにアクセスして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本の詳細</a:t>
              </a:r>
              <a:r>
                <a:rPr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を確認できます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  <p:sp>
          <p:nvSpPr>
            <p:cNvPr id="8" name="吹き出し: 角を丸めた四角形 7">
              <a:extLst>
                <a:ext uri="{FF2B5EF4-FFF2-40B4-BE49-F238E27FC236}">
                  <a16:creationId xmlns:a16="http://schemas.microsoft.com/office/drawing/2014/main" id="{682C5E11-4D49-9BFB-332D-47034A83D5C2}"/>
                </a:ext>
              </a:extLst>
            </p:cNvPr>
            <p:cNvSpPr/>
            <p:nvPr/>
          </p:nvSpPr>
          <p:spPr>
            <a:xfrm>
              <a:off x="1594821" y="5193476"/>
              <a:ext cx="2738919" cy="655679"/>
            </a:xfrm>
            <a:prstGeom prst="wedgeRoundRectCallout">
              <a:avLst>
                <a:gd name="adj1" fmla="val -61563"/>
                <a:gd name="adj2" fmla="val -33870"/>
                <a:gd name="adj3" fmla="val 16667"/>
              </a:avLst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各コメントの「★」から、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  <a:p>
              <a:pPr algn="ctr"/>
              <a:r>
                <a:rPr lang="ja-JP" altLang="en-US" dirty="0">
                  <a:latin typeface="HGP創英角ｺﾞｼｯｸUB" panose="020B0900000000000000" pitchFamily="50" charset="-128"/>
                  <a:ea typeface="HGP創英角ｺﾞｼｯｸUB" panose="020B0900000000000000" pitchFamily="50" charset="-128"/>
                </a:rPr>
                <a:t>おすすめ度の平均を表示</a:t>
              </a:r>
              <a:endParaRPr kumimoji="1"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507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8A8F17A1-A8F9-6106-07E9-40BA1573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425"/>
            <a:ext cx="12192000" cy="5899150"/>
          </a:xfrm>
          <a:prstGeom prst="rect">
            <a:avLst/>
          </a:prstGeom>
        </p:spPr>
      </p:pic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03A05E54-9B8D-EB0A-36E3-1A133F93CE74}"/>
              </a:ext>
            </a:extLst>
          </p:cNvPr>
          <p:cNvSpPr/>
          <p:nvPr/>
        </p:nvSpPr>
        <p:spPr>
          <a:xfrm>
            <a:off x="206062" y="4841383"/>
            <a:ext cx="4055885" cy="748049"/>
          </a:xfrm>
          <a:prstGeom prst="wedgeRoundRectCallout">
            <a:avLst>
              <a:gd name="adj1" fmla="val 31731"/>
              <a:gd name="adj2" fmla="val -10565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本のバーコード（</a:t>
            </a:r>
            <a:r>
              <a:rPr lang="en-US" altLang="ja-JP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ISBN</a:t>
            </a:r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）を読み取ることで、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  <a:p>
            <a:pPr algn="ctr"/>
            <a:r>
              <a:rPr lang="ja-JP" altLang="en-US" dirty="0"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各情報を取得・自動入力します</a:t>
            </a:r>
            <a:endParaRPr lang="en-US" altLang="ja-JP" dirty="0">
              <a:latin typeface="HGP創英角ｺﾞｼｯｸUB" panose="020B0900000000000000" pitchFamily="50" charset="-128"/>
              <a:ea typeface="HGP創英角ｺﾞｼｯｸUB" panose="020B0900000000000000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6EDC11-7824-0786-1B29-55275CED0EBC}"/>
              </a:ext>
            </a:extLst>
          </p:cNvPr>
          <p:cNvSpPr/>
          <p:nvPr/>
        </p:nvSpPr>
        <p:spPr>
          <a:xfrm>
            <a:off x="3206839" y="1931831"/>
            <a:ext cx="2889161" cy="2472744"/>
          </a:xfrm>
          <a:prstGeom prst="roundRect">
            <a:avLst>
              <a:gd name="adj" fmla="val 8564"/>
            </a:avLst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EDAD3CF-0D87-F1A8-C425-692EF75C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33984"/>
            <a:ext cx="12192000" cy="589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59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</Words>
  <Application>Microsoft Office PowerPoint</Application>
  <PresentationFormat>ワイド画面</PresentationFormat>
  <Paragraphs>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HGP創英角ｺﾞｼｯｸUB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bicity@keio.jp</dc:creator>
  <cp:lastModifiedBy>bicity@keio.jp</cp:lastModifiedBy>
  <cp:revision>1</cp:revision>
  <dcterms:created xsi:type="dcterms:W3CDTF">2025-06-08T07:44:49Z</dcterms:created>
  <dcterms:modified xsi:type="dcterms:W3CDTF">2025-06-08T07:58:48Z</dcterms:modified>
</cp:coreProperties>
</file>