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3"/>
  </p:sldMasterIdLst>
  <p:notesMasterIdLst>
    <p:notesMasterId r:id="rId40"/>
  </p:notesMasterIdLst>
  <p:handoutMasterIdLst>
    <p:handoutMasterId r:id="rId41"/>
  </p:handoutMasterIdLst>
  <p:sldIdLst>
    <p:sldId id="256" r:id="rId4"/>
    <p:sldId id="277" r:id="rId5"/>
    <p:sldId id="278" r:id="rId6"/>
    <p:sldId id="279" r:id="rId7"/>
    <p:sldId id="280" r:id="rId8"/>
    <p:sldId id="281" r:id="rId9"/>
    <p:sldId id="287" r:id="rId10"/>
    <p:sldId id="282" r:id="rId11"/>
    <p:sldId id="284" r:id="rId12"/>
    <p:sldId id="329" r:id="rId13"/>
    <p:sldId id="293" r:id="rId14"/>
    <p:sldId id="294" r:id="rId15"/>
    <p:sldId id="295" r:id="rId16"/>
    <p:sldId id="296" r:id="rId17"/>
    <p:sldId id="297" r:id="rId18"/>
    <p:sldId id="298" r:id="rId19"/>
    <p:sldId id="303" r:id="rId20"/>
    <p:sldId id="300" r:id="rId21"/>
    <p:sldId id="301" r:id="rId22"/>
    <p:sldId id="304" r:id="rId23"/>
    <p:sldId id="305" r:id="rId24"/>
    <p:sldId id="306" r:id="rId25"/>
    <p:sldId id="307" r:id="rId26"/>
    <p:sldId id="309" r:id="rId27"/>
    <p:sldId id="311" r:id="rId28"/>
    <p:sldId id="312" r:id="rId29"/>
    <p:sldId id="314" r:id="rId30"/>
    <p:sldId id="316" r:id="rId31"/>
    <p:sldId id="317" r:id="rId32"/>
    <p:sldId id="318" r:id="rId33"/>
    <p:sldId id="320" r:id="rId34"/>
    <p:sldId id="321" r:id="rId35"/>
    <p:sldId id="322" r:id="rId36"/>
    <p:sldId id="324" r:id="rId37"/>
    <p:sldId id="325" r:id="rId38"/>
    <p:sldId id="326" r:id="rId39"/>
  </p:sldIdLst>
  <p:sldSz cx="9144000" cy="6858000" type="screen4x3"/>
  <p:notesSz cx="6858000" cy="9144000"/>
  <p:defaultTextStyle>
    <a:defPPr>
      <a:defRPr lang="it-IT"/>
    </a:defPPr>
    <a:lvl1pPr algn="l" rtl="0" fontAlgn="base">
      <a:lnSpc>
        <a:spcPct val="90000"/>
      </a:lnSpc>
      <a:spcBef>
        <a:spcPct val="20000"/>
      </a:spcBef>
      <a:spcAft>
        <a:spcPct val="0"/>
      </a:spcAft>
      <a:buClr>
        <a:srgbClr val="568F3F"/>
      </a:buClr>
      <a:buFont typeface="Wingdings" panose="05000000000000000000" pitchFamily="2" charset="2"/>
      <a:defRPr sz="1400" kern="1200">
        <a:solidFill>
          <a:srgbClr val="0000FF"/>
        </a:solidFill>
        <a:latin typeface="Verdana" panose="020B0604030504040204" pitchFamily="34" charset="0"/>
        <a:ea typeface="ＭＳ Ｐゴシック" panose="020B0600070205080204" pitchFamily="34" charset="-128"/>
        <a:cs typeface="+mn-cs"/>
      </a:defRPr>
    </a:lvl1pPr>
    <a:lvl2pPr marL="457200" algn="l" rtl="0" fontAlgn="base">
      <a:lnSpc>
        <a:spcPct val="90000"/>
      </a:lnSpc>
      <a:spcBef>
        <a:spcPct val="20000"/>
      </a:spcBef>
      <a:spcAft>
        <a:spcPct val="0"/>
      </a:spcAft>
      <a:buClr>
        <a:srgbClr val="568F3F"/>
      </a:buClr>
      <a:buFont typeface="Wingdings" panose="05000000000000000000" pitchFamily="2" charset="2"/>
      <a:defRPr sz="1400" kern="1200">
        <a:solidFill>
          <a:srgbClr val="0000FF"/>
        </a:solidFill>
        <a:latin typeface="Verdana" panose="020B0604030504040204" pitchFamily="34" charset="0"/>
        <a:ea typeface="ＭＳ Ｐゴシック" panose="020B0600070205080204" pitchFamily="34" charset="-128"/>
        <a:cs typeface="+mn-cs"/>
      </a:defRPr>
    </a:lvl2pPr>
    <a:lvl3pPr marL="914400" algn="l" rtl="0" fontAlgn="base">
      <a:lnSpc>
        <a:spcPct val="90000"/>
      </a:lnSpc>
      <a:spcBef>
        <a:spcPct val="20000"/>
      </a:spcBef>
      <a:spcAft>
        <a:spcPct val="0"/>
      </a:spcAft>
      <a:buClr>
        <a:srgbClr val="568F3F"/>
      </a:buClr>
      <a:buFont typeface="Wingdings" panose="05000000000000000000" pitchFamily="2" charset="2"/>
      <a:defRPr sz="1400" kern="1200">
        <a:solidFill>
          <a:srgbClr val="0000FF"/>
        </a:solidFill>
        <a:latin typeface="Verdana" panose="020B0604030504040204" pitchFamily="34" charset="0"/>
        <a:ea typeface="ＭＳ Ｐゴシック" panose="020B0600070205080204" pitchFamily="34" charset="-128"/>
        <a:cs typeface="+mn-cs"/>
      </a:defRPr>
    </a:lvl3pPr>
    <a:lvl4pPr marL="1371600" algn="l" rtl="0" fontAlgn="base">
      <a:lnSpc>
        <a:spcPct val="90000"/>
      </a:lnSpc>
      <a:spcBef>
        <a:spcPct val="20000"/>
      </a:spcBef>
      <a:spcAft>
        <a:spcPct val="0"/>
      </a:spcAft>
      <a:buClr>
        <a:srgbClr val="568F3F"/>
      </a:buClr>
      <a:buFont typeface="Wingdings" panose="05000000000000000000" pitchFamily="2" charset="2"/>
      <a:defRPr sz="1400" kern="1200">
        <a:solidFill>
          <a:srgbClr val="0000FF"/>
        </a:solidFill>
        <a:latin typeface="Verdana" panose="020B0604030504040204" pitchFamily="34" charset="0"/>
        <a:ea typeface="ＭＳ Ｐゴシック" panose="020B0600070205080204" pitchFamily="34" charset="-128"/>
        <a:cs typeface="+mn-cs"/>
      </a:defRPr>
    </a:lvl4pPr>
    <a:lvl5pPr marL="1828800" algn="l" rtl="0" fontAlgn="base">
      <a:lnSpc>
        <a:spcPct val="90000"/>
      </a:lnSpc>
      <a:spcBef>
        <a:spcPct val="20000"/>
      </a:spcBef>
      <a:spcAft>
        <a:spcPct val="0"/>
      </a:spcAft>
      <a:buClr>
        <a:srgbClr val="568F3F"/>
      </a:buClr>
      <a:buFont typeface="Wingdings" panose="05000000000000000000" pitchFamily="2" charset="2"/>
      <a:defRPr sz="1400" kern="1200">
        <a:solidFill>
          <a:srgbClr val="0000FF"/>
        </a:solidFill>
        <a:latin typeface="Verdana" panose="020B0604030504040204" pitchFamily="34" charset="0"/>
        <a:ea typeface="ＭＳ Ｐゴシック" panose="020B0600070205080204" pitchFamily="34" charset="-128"/>
        <a:cs typeface="+mn-cs"/>
      </a:defRPr>
    </a:lvl5pPr>
    <a:lvl6pPr marL="2286000" algn="l" defTabSz="914400" rtl="0" eaLnBrk="1" latinLnBrk="0" hangingPunct="1">
      <a:defRPr sz="1400" kern="1200">
        <a:solidFill>
          <a:srgbClr val="0000FF"/>
        </a:solidFill>
        <a:latin typeface="Verdana" panose="020B0604030504040204" pitchFamily="34" charset="0"/>
        <a:ea typeface="ＭＳ Ｐゴシック" panose="020B0600070205080204" pitchFamily="34" charset="-128"/>
        <a:cs typeface="+mn-cs"/>
      </a:defRPr>
    </a:lvl6pPr>
    <a:lvl7pPr marL="2743200" algn="l" defTabSz="914400" rtl="0" eaLnBrk="1" latinLnBrk="0" hangingPunct="1">
      <a:defRPr sz="1400" kern="1200">
        <a:solidFill>
          <a:srgbClr val="0000FF"/>
        </a:solidFill>
        <a:latin typeface="Verdana" panose="020B0604030504040204" pitchFamily="34" charset="0"/>
        <a:ea typeface="ＭＳ Ｐゴシック" panose="020B0600070205080204" pitchFamily="34" charset="-128"/>
        <a:cs typeface="+mn-cs"/>
      </a:defRPr>
    </a:lvl7pPr>
    <a:lvl8pPr marL="3200400" algn="l" defTabSz="914400" rtl="0" eaLnBrk="1" latinLnBrk="0" hangingPunct="1">
      <a:defRPr sz="1400" kern="1200">
        <a:solidFill>
          <a:srgbClr val="0000FF"/>
        </a:solidFill>
        <a:latin typeface="Verdana" panose="020B0604030504040204" pitchFamily="34" charset="0"/>
        <a:ea typeface="ＭＳ Ｐゴシック" panose="020B0600070205080204" pitchFamily="34" charset="-128"/>
        <a:cs typeface="+mn-cs"/>
      </a:defRPr>
    </a:lvl8pPr>
    <a:lvl9pPr marL="3657600" algn="l" defTabSz="914400" rtl="0" eaLnBrk="1" latinLnBrk="0" hangingPunct="1">
      <a:defRPr sz="1400" kern="1200">
        <a:solidFill>
          <a:srgbClr val="0000FF"/>
        </a:solidFill>
        <a:latin typeface="Verdan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64">
          <p15:clr>
            <a:srgbClr val="A4A3A4"/>
          </p15:clr>
        </p15:guide>
        <p15:guide id="2" pos="28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CC"/>
    <a:srgbClr val="568F3F"/>
    <a:srgbClr val="FFFFFF"/>
    <a:srgbClr val="CDCDCD"/>
    <a:srgbClr val="C74C00"/>
    <a:srgbClr val="393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09" autoAdjust="0"/>
    <p:restoredTop sz="94533" autoAdjust="0"/>
  </p:normalViewPr>
  <p:slideViewPr>
    <p:cSldViewPr>
      <p:cViewPr varScale="1">
        <p:scale>
          <a:sx n="59" d="100"/>
          <a:sy n="59" d="100"/>
        </p:scale>
        <p:origin x="-90" y="-192"/>
      </p:cViewPr>
      <p:guideLst>
        <p:guide orient="horz" pos="3264"/>
        <p:guide pos="2832"/>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264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customXml" Target="../customXml/item3.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31563AC-B3FE-8F13-A80F-1287CEEA627F}"/>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FontTx/>
              <a:buNone/>
              <a:defRPr sz="1200">
                <a:solidFill>
                  <a:schemeClr val="tx1"/>
                </a:solidFill>
                <a:latin typeface="Arial" panose="020B0604020202020204" pitchFamily="34" charset="0"/>
              </a:defRPr>
            </a:lvl1pPr>
          </a:lstStyle>
          <a:p>
            <a:endParaRPr lang="it-IT" altLang="it-IT"/>
          </a:p>
        </p:txBody>
      </p:sp>
      <p:sp>
        <p:nvSpPr>
          <p:cNvPr id="11267" name="Rectangle 3">
            <a:extLst>
              <a:ext uri="{FF2B5EF4-FFF2-40B4-BE49-F238E27FC236}">
                <a16:creationId xmlns:a16="http://schemas.microsoft.com/office/drawing/2014/main" id="{160C4AA2-303B-2440-6FB2-DBB3F923B736}"/>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200">
                <a:solidFill>
                  <a:schemeClr val="tx1"/>
                </a:solidFill>
                <a:latin typeface="Arial" panose="020B0604020202020204" pitchFamily="34" charset="0"/>
              </a:defRPr>
            </a:lvl1pPr>
          </a:lstStyle>
          <a:p>
            <a:fld id="{6EABBBFD-FD9A-40F4-847E-E66798DF0A8C}" type="datetime1">
              <a:rPr lang="it-IT" altLang="it-IT"/>
              <a:pPr/>
              <a:t>10/09/2022</a:t>
            </a:fld>
            <a:endParaRPr lang="it-IT" altLang="it-IT"/>
          </a:p>
        </p:txBody>
      </p:sp>
      <p:sp>
        <p:nvSpPr>
          <p:cNvPr id="11268" name="Rectangle 4">
            <a:extLst>
              <a:ext uri="{FF2B5EF4-FFF2-40B4-BE49-F238E27FC236}">
                <a16:creationId xmlns:a16="http://schemas.microsoft.com/office/drawing/2014/main" id="{E246532D-788E-3ADE-5D3A-C76C9B004A50}"/>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lnSpc>
                <a:spcPct val="100000"/>
              </a:lnSpc>
              <a:spcBef>
                <a:spcPct val="0"/>
              </a:spcBef>
              <a:buClrTx/>
              <a:buFontTx/>
              <a:buNone/>
              <a:defRPr sz="1200">
                <a:solidFill>
                  <a:schemeClr val="tx1"/>
                </a:solidFill>
                <a:latin typeface="Arial" panose="020B0604020202020204" pitchFamily="34" charset="0"/>
              </a:defRPr>
            </a:lvl1pPr>
          </a:lstStyle>
          <a:p>
            <a:endParaRPr lang="it-IT" altLang="it-IT"/>
          </a:p>
        </p:txBody>
      </p:sp>
      <p:sp>
        <p:nvSpPr>
          <p:cNvPr id="11269" name="Rectangle 5">
            <a:extLst>
              <a:ext uri="{FF2B5EF4-FFF2-40B4-BE49-F238E27FC236}">
                <a16:creationId xmlns:a16="http://schemas.microsoft.com/office/drawing/2014/main" id="{187A96F1-D03D-F2B9-BF02-2F854E1CF93D}"/>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FontTx/>
              <a:buNone/>
              <a:defRPr sz="1200">
                <a:solidFill>
                  <a:schemeClr val="tx1"/>
                </a:solidFill>
                <a:latin typeface="Arial" panose="020B0604020202020204" pitchFamily="34" charset="0"/>
              </a:defRPr>
            </a:lvl1pPr>
          </a:lstStyle>
          <a:p>
            <a:fld id="{4E6FE220-9338-4902-9F9B-0ED9B6AECF9A}" type="slidenum">
              <a:rPr lang="it-IT" altLang="it-IT"/>
              <a:pPr/>
              <a:t>‹N›</a:t>
            </a:fld>
            <a:endParaRPr lang="it-IT"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98CF0E3-16EB-C9B4-0E10-13A1EBA092BF}"/>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FontTx/>
              <a:buNone/>
              <a:defRPr sz="1200">
                <a:solidFill>
                  <a:schemeClr val="tx1"/>
                </a:solidFill>
                <a:latin typeface="Arial" panose="020B0604020202020204" pitchFamily="34" charset="0"/>
              </a:defRPr>
            </a:lvl1pPr>
          </a:lstStyle>
          <a:p>
            <a:endParaRPr lang="it-IT" altLang="it-IT"/>
          </a:p>
        </p:txBody>
      </p:sp>
      <p:sp>
        <p:nvSpPr>
          <p:cNvPr id="10243" name="Rectangle 3">
            <a:extLst>
              <a:ext uri="{FF2B5EF4-FFF2-40B4-BE49-F238E27FC236}">
                <a16:creationId xmlns:a16="http://schemas.microsoft.com/office/drawing/2014/main" id="{45500E2B-9B1A-689D-ECAA-AAD911EF76BB}"/>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200">
                <a:solidFill>
                  <a:schemeClr val="tx1"/>
                </a:solidFill>
                <a:latin typeface="Arial" panose="020B0604020202020204" pitchFamily="34" charset="0"/>
              </a:defRPr>
            </a:lvl1pPr>
          </a:lstStyle>
          <a:p>
            <a:fld id="{345CD720-54F2-428E-B7C7-0D5C05D5DFFB}" type="datetime1">
              <a:rPr lang="it-IT" altLang="it-IT"/>
              <a:pPr/>
              <a:t>10/09/2022</a:t>
            </a:fld>
            <a:endParaRPr lang="it-IT" altLang="it-IT"/>
          </a:p>
        </p:txBody>
      </p:sp>
      <p:sp>
        <p:nvSpPr>
          <p:cNvPr id="10244" name="Rectangle 4">
            <a:extLst>
              <a:ext uri="{FF2B5EF4-FFF2-40B4-BE49-F238E27FC236}">
                <a16:creationId xmlns:a16="http://schemas.microsoft.com/office/drawing/2014/main" id="{F7989747-B62B-69A2-CC84-90AC8070ED30}"/>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F6077485-F059-010A-2230-BC440AB622F9}"/>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46" name="Rectangle 6">
            <a:extLst>
              <a:ext uri="{FF2B5EF4-FFF2-40B4-BE49-F238E27FC236}">
                <a16:creationId xmlns:a16="http://schemas.microsoft.com/office/drawing/2014/main" id="{3ED90281-99D3-2E41-507B-036B50CC19EA}"/>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lnSpc>
                <a:spcPct val="100000"/>
              </a:lnSpc>
              <a:spcBef>
                <a:spcPct val="0"/>
              </a:spcBef>
              <a:buClrTx/>
              <a:buFontTx/>
              <a:buNone/>
              <a:defRPr sz="1200">
                <a:solidFill>
                  <a:schemeClr val="tx1"/>
                </a:solidFill>
                <a:latin typeface="Arial" panose="020B0604020202020204" pitchFamily="34" charset="0"/>
              </a:defRPr>
            </a:lvl1pPr>
          </a:lstStyle>
          <a:p>
            <a:endParaRPr lang="it-IT" altLang="it-IT"/>
          </a:p>
        </p:txBody>
      </p:sp>
      <p:sp>
        <p:nvSpPr>
          <p:cNvPr id="10247" name="Rectangle 7">
            <a:extLst>
              <a:ext uri="{FF2B5EF4-FFF2-40B4-BE49-F238E27FC236}">
                <a16:creationId xmlns:a16="http://schemas.microsoft.com/office/drawing/2014/main" id="{9BCDD8F1-89BB-6AB0-21CA-F422B2766248}"/>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FontTx/>
              <a:buNone/>
              <a:defRPr sz="1200">
                <a:solidFill>
                  <a:schemeClr val="tx1"/>
                </a:solidFill>
                <a:latin typeface="Arial" panose="020B0604020202020204" pitchFamily="34" charset="0"/>
              </a:defRPr>
            </a:lvl1pPr>
          </a:lstStyle>
          <a:p>
            <a:fld id="{DFE17D70-D2F4-497B-B08E-A1DD2155E19E}" type="slidenum">
              <a:rPr lang="it-IT" altLang="it-IT"/>
              <a:pPr/>
              <a:t>‹N›</a:t>
            </a:fld>
            <a:endParaRPr lang="it-IT" altLang="it-IT"/>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5665EB3-DAB6-4F93-94E1-80243BA37C33}"/>
              </a:ext>
            </a:extLst>
          </p:cNvPr>
          <p:cNvSpPr>
            <a:spLocks noGrp="1" noChangeArrowheads="1"/>
          </p:cNvSpPr>
          <p:nvPr>
            <p:ph type="dt" idx="1"/>
          </p:nvPr>
        </p:nvSpPr>
        <p:spPr>
          <a:ln/>
        </p:spPr>
        <p:txBody>
          <a:bodyPr/>
          <a:lstStyle/>
          <a:p>
            <a:fld id="{C41BFA5D-7EAA-4FA3-8EAA-FBCE2CB90B15}" type="datetime1">
              <a:rPr lang="it-IT" altLang="it-IT"/>
              <a:pPr/>
              <a:t>10/09/2022</a:t>
            </a:fld>
            <a:endParaRPr lang="it-IT" altLang="it-IT"/>
          </a:p>
        </p:txBody>
      </p:sp>
      <p:sp>
        <p:nvSpPr>
          <p:cNvPr id="4" name="Rectangle 7">
            <a:extLst>
              <a:ext uri="{FF2B5EF4-FFF2-40B4-BE49-F238E27FC236}">
                <a16:creationId xmlns:a16="http://schemas.microsoft.com/office/drawing/2014/main" id="{829E4E2E-9BD1-FCE5-D2C2-DBAB94FEA276}"/>
              </a:ext>
            </a:extLst>
          </p:cNvPr>
          <p:cNvSpPr>
            <a:spLocks noGrp="1" noChangeArrowheads="1"/>
          </p:cNvSpPr>
          <p:nvPr>
            <p:ph type="sldNum" sz="quarter" idx="5"/>
          </p:nvPr>
        </p:nvSpPr>
        <p:spPr>
          <a:ln/>
        </p:spPr>
        <p:txBody>
          <a:bodyPr/>
          <a:lstStyle/>
          <a:p>
            <a:fld id="{DD814596-8BFA-4CD2-8F18-29C931E03DEF}" type="slidenum">
              <a:rPr lang="it-IT" altLang="it-IT"/>
              <a:pPr/>
              <a:t>1</a:t>
            </a:fld>
            <a:endParaRPr lang="it-IT" altLang="it-IT"/>
          </a:p>
        </p:txBody>
      </p:sp>
      <p:sp>
        <p:nvSpPr>
          <p:cNvPr id="12290" name="Rectangle 2">
            <a:extLst>
              <a:ext uri="{FF2B5EF4-FFF2-40B4-BE49-F238E27FC236}">
                <a16:creationId xmlns:a16="http://schemas.microsoft.com/office/drawing/2014/main" id="{DD0E2B64-1034-4269-25EA-B864144A20BF}"/>
              </a:ext>
            </a:extLst>
          </p:cNvPr>
          <p:cNvSpPr>
            <a:spLocks noChangeArrowheads="1" noTextEdit="1"/>
          </p:cNvSpPr>
          <p:nvPr>
            <p:ph type="sldImg"/>
          </p:nvPr>
        </p:nvSpPr>
        <p:spPr>
          <a:ln/>
        </p:spPr>
      </p:sp>
      <p:sp>
        <p:nvSpPr>
          <p:cNvPr id="12291" name="Rectangle 3">
            <a:extLst>
              <a:ext uri="{FF2B5EF4-FFF2-40B4-BE49-F238E27FC236}">
                <a16:creationId xmlns:a16="http://schemas.microsoft.com/office/drawing/2014/main" id="{736A0765-82F2-B135-8596-91FEED28DB8D}"/>
              </a:ext>
            </a:extLst>
          </p:cNvPr>
          <p:cNvSpPr>
            <a:spLocks noGrp="1" noChangeArrowheads="1"/>
          </p:cNvSpPr>
          <p:nvPr>
            <p:ph type="body" idx="1"/>
          </p:nvPr>
        </p:nvSpPr>
        <p:spPr/>
        <p:txBody>
          <a:bodyPr/>
          <a:lstStyle/>
          <a:p>
            <a:endParaRPr lang="en-US"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1CE613B3-3763-2FFB-E66F-C52A868A02C3}"/>
              </a:ext>
            </a:extLst>
          </p:cNvPr>
          <p:cNvSpPr>
            <a:spLocks noGrp="1" noChangeArrowheads="1"/>
          </p:cNvSpPr>
          <p:nvPr>
            <p:ph type="dt" idx="1"/>
          </p:nvPr>
        </p:nvSpPr>
        <p:spPr>
          <a:ln/>
        </p:spPr>
        <p:txBody>
          <a:bodyPr/>
          <a:lstStyle/>
          <a:p>
            <a:fld id="{E3EF96C1-F072-4613-A619-6A95C8C50F49}" type="datetime1">
              <a:rPr lang="it-IT" altLang="it-IT"/>
              <a:pPr/>
              <a:t>10/09/2022</a:t>
            </a:fld>
            <a:endParaRPr lang="it-IT" altLang="it-IT"/>
          </a:p>
        </p:txBody>
      </p:sp>
      <p:sp>
        <p:nvSpPr>
          <p:cNvPr id="4" name="Rectangle 7">
            <a:extLst>
              <a:ext uri="{FF2B5EF4-FFF2-40B4-BE49-F238E27FC236}">
                <a16:creationId xmlns:a16="http://schemas.microsoft.com/office/drawing/2014/main" id="{C5BA2698-D866-012E-F284-4301DE93AB32}"/>
              </a:ext>
            </a:extLst>
          </p:cNvPr>
          <p:cNvSpPr>
            <a:spLocks noGrp="1" noChangeArrowheads="1"/>
          </p:cNvSpPr>
          <p:nvPr>
            <p:ph type="sldNum" sz="quarter" idx="5"/>
          </p:nvPr>
        </p:nvSpPr>
        <p:spPr>
          <a:ln/>
        </p:spPr>
        <p:txBody>
          <a:bodyPr/>
          <a:lstStyle/>
          <a:p>
            <a:fld id="{7DAB7F2B-1E87-47A6-B3A5-785781101046}" type="slidenum">
              <a:rPr lang="it-IT" altLang="it-IT"/>
              <a:pPr/>
              <a:t>7</a:t>
            </a:fld>
            <a:endParaRPr lang="it-IT" altLang="it-IT"/>
          </a:p>
        </p:txBody>
      </p:sp>
      <p:sp>
        <p:nvSpPr>
          <p:cNvPr id="139266" name="Rectangle 2">
            <a:extLst>
              <a:ext uri="{FF2B5EF4-FFF2-40B4-BE49-F238E27FC236}">
                <a16:creationId xmlns:a16="http://schemas.microsoft.com/office/drawing/2014/main" id="{A6E23039-7A76-4DE5-78C7-1B8F1E8F146C}"/>
              </a:ext>
            </a:extLst>
          </p:cNvPr>
          <p:cNvSpPr>
            <a:spLocks noChangeArrowheads="1" noTextEdit="1"/>
          </p:cNvSpPr>
          <p:nvPr>
            <p:ph type="sldImg"/>
          </p:nvPr>
        </p:nvSpPr>
        <p:spPr>
          <a:xfrm>
            <a:off x="1150938" y="692150"/>
            <a:ext cx="4556125" cy="3416300"/>
          </a:xfrm>
          <a:ln w="12700" cap="flat"/>
        </p:spPr>
      </p:sp>
      <p:sp>
        <p:nvSpPr>
          <p:cNvPr id="139267" name="Rectangle 3">
            <a:extLst>
              <a:ext uri="{FF2B5EF4-FFF2-40B4-BE49-F238E27FC236}">
                <a16:creationId xmlns:a16="http://schemas.microsoft.com/office/drawing/2014/main" id="{A045355C-6270-A599-5A37-3D9FB39FAE14}"/>
              </a:ext>
            </a:extLst>
          </p:cNvPr>
          <p:cNvSpPr>
            <a:spLocks noGrp="1" noChangeArrowheads="1"/>
          </p:cNvSpPr>
          <p:nvPr>
            <p:ph type="body" idx="1"/>
          </p:nvPr>
        </p:nvSpPr>
        <p:spPr>
          <a:xfrm>
            <a:off x="898525" y="4364038"/>
            <a:ext cx="5032375" cy="4122737"/>
          </a:xfrm>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defTabSz="898525">
              <a:lnSpc>
                <a:spcPct val="87000"/>
              </a:lnSpc>
            </a:pPr>
            <a:endParaRPr lang="en-US" alt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A8F0AD6A-1EFC-87F9-ADDE-5A4AAC38C884}"/>
              </a:ext>
            </a:extLst>
          </p:cNvPr>
          <p:cNvSpPr>
            <a:spLocks noGrp="1" noChangeArrowheads="1"/>
          </p:cNvSpPr>
          <p:nvPr>
            <p:ph type="dt" idx="1"/>
          </p:nvPr>
        </p:nvSpPr>
        <p:spPr>
          <a:ln/>
        </p:spPr>
        <p:txBody>
          <a:bodyPr/>
          <a:lstStyle/>
          <a:p>
            <a:fld id="{AAC54D0B-3425-4FC3-8D3F-00DB5F328C15}" type="datetime1">
              <a:rPr lang="it-IT" altLang="it-IT"/>
              <a:pPr/>
              <a:t>10/09/2022</a:t>
            </a:fld>
            <a:endParaRPr lang="it-IT" altLang="it-IT"/>
          </a:p>
        </p:txBody>
      </p:sp>
      <p:sp>
        <p:nvSpPr>
          <p:cNvPr id="4" name="Rectangle 7">
            <a:extLst>
              <a:ext uri="{FF2B5EF4-FFF2-40B4-BE49-F238E27FC236}">
                <a16:creationId xmlns:a16="http://schemas.microsoft.com/office/drawing/2014/main" id="{26231975-F7D1-78D7-950B-6A4D46B65454}"/>
              </a:ext>
            </a:extLst>
          </p:cNvPr>
          <p:cNvSpPr>
            <a:spLocks noGrp="1" noChangeArrowheads="1"/>
          </p:cNvSpPr>
          <p:nvPr>
            <p:ph type="sldNum" sz="quarter" idx="5"/>
          </p:nvPr>
        </p:nvSpPr>
        <p:spPr>
          <a:ln/>
        </p:spPr>
        <p:txBody>
          <a:bodyPr/>
          <a:lstStyle/>
          <a:p>
            <a:fld id="{06276E48-5922-4EF9-94F8-5D47EADD0C4A}" type="slidenum">
              <a:rPr lang="it-IT" altLang="it-IT"/>
              <a:pPr/>
              <a:t>10</a:t>
            </a:fld>
            <a:endParaRPr lang="it-IT" altLang="it-IT"/>
          </a:p>
        </p:txBody>
      </p:sp>
      <p:sp>
        <p:nvSpPr>
          <p:cNvPr id="276482" name="Rectangle 2">
            <a:extLst>
              <a:ext uri="{FF2B5EF4-FFF2-40B4-BE49-F238E27FC236}">
                <a16:creationId xmlns:a16="http://schemas.microsoft.com/office/drawing/2014/main" id="{3BE094D4-40B7-273E-9AE3-35E869B0C70E}"/>
              </a:ext>
            </a:extLst>
          </p:cNvPr>
          <p:cNvSpPr>
            <a:spLocks noChangeArrowheads="1" noTextEdit="1"/>
          </p:cNvSpPr>
          <p:nvPr>
            <p:ph type="sldImg"/>
          </p:nvPr>
        </p:nvSpPr>
        <p:spPr>
          <a:ln/>
        </p:spPr>
      </p:sp>
      <p:sp>
        <p:nvSpPr>
          <p:cNvPr id="276483" name="Rectangle 3">
            <a:extLst>
              <a:ext uri="{FF2B5EF4-FFF2-40B4-BE49-F238E27FC236}">
                <a16:creationId xmlns:a16="http://schemas.microsoft.com/office/drawing/2014/main" id="{BEFBBFB8-E750-EEC5-B070-231846B55713}"/>
              </a:ext>
            </a:extLst>
          </p:cNvPr>
          <p:cNvSpPr>
            <a:spLocks noGrp="1" noChangeArrowheads="1"/>
          </p:cNvSpPr>
          <p:nvPr>
            <p:ph type="body" idx="1"/>
          </p:nvPr>
        </p:nvSpPr>
        <p:spPr/>
        <p:txBody>
          <a:bodyPr/>
          <a:lstStyle/>
          <a:p>
            <a:endParaRPr lang="en-US"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E94C1C7F-B813-43A3-61B9-5EA0900B0ECB}"/>
              </a:ext>
            </a:extLst>
          </p:cNvPr>
          <p:cNvSpPr>
            <a:spLocks noGrp="1" noChangeArrowheads="1"/>
          </p:cNvSpPr>
          <p:nvPr>
            <p:ph type="dt" idx="1"/>
          </p:nvPr>
        </p:nvSpPr>
        <p:spPr>
          <a:ln/>
        </p:spPr>
        <p:txBody>
          <a:bodyPr/>
          <a:lstStyle/>
          <a:p>
            <a:fld id="{620D989C-4EFA-451E-AFAE-70DEDC0B816F}" type="datetime1">
              <a:rPr lang="it-IT" altLang="it-IT"/>
              <a:pPr/>
              <a:t>10/09/2022</a:t>
            </a:fld>
            <a:endParaRPr lang="it-IT" altLang="it-IT"/>
          </a:p>
        </p:txBody>
      </p:sp>
      <p:sp>
        <p:nvSpPr>
          <p:cNvPr id="4" name="Rectangle 7">
            <a:extLst>
              <a:ext uri="{FF2B5EF4-FFF2-40B4-BE49-F238E27FC236}">
                <a16:creationId xmlns:a16="http://schemas.microsoft.com/office/drawing/2014/main" id="{87E14F96-1224-45C3-E079-0393A6E5DAC2}"/>
              </a:ext>
            </a:extLst>
          </p:cNvPr>
          <p:cNvSpPr>
            <a:spLocks noGrp="1" noChangeArrowheads="1"/>
          </p:cNvSpPr>
          <p:nvPr>
            <p:ph type="sldNum" sz="quarter" idx="5"/>
          </p:nvPr>
        </p:nvSpPr>
        <p:spPr>
          <a:ln/>
        </p:spPr>
        <p:txBody>
          <a:bodyPr/>
          <a:lstStyle/>
          <a:p>
            <a:fld id="{46C12CB7-3272-44BB-9DE9-64F94C4B0F1B}" type="slidenum">
              <a:rPr lang="it-IT" altLang="it-IT"/>
              <a:pPr/>
              <a:t>17</a:t>
            </a:fld>
            <a:endParaRPr lang="it-IT" altLang="it-IT"/>
          </a:p>
        </p:txBody>
      </p:sp>
      <p:sp>
        <p:nvSpPr>
          <p:cNvPr id="156674" name="Rectangle 2">
            <a:extLst>
              <a:ext uri="{FF2B5EF4-FFF2-40B4-BE49-F238E27FC236}">
                <a16:creationId xmlns:a16="http://schemas.microsoft.com/office/drawing/2014/main" id="{CA4CA326-9826-0BD4-FB77-AD0AAB7C9F47}"/>
              </a:ext>
            </a:extLst>
          </p:cNvPr>
          <p:cNvSpPr>
            <a:spLocks noChangeArrowheads="1" noTextEdit="1"/>
          </p:cNvSpPr>
          <p:nvPr>
            <p:ph type="sldImg"/>
          </p:nvPr>
        </p:nvSpPr>
        <p:spPr>
          <a:xfrm>
            <a:off x="1150938" y="692150"/>
            <a:ext cx="4556125" cy="3416300"/>
          </a:xfrm>
          <a:ln w="12700" cap="flat"/>
        </p:spPr>
      </p:sp>
      <p:sp>
        <p:nvSpPr>
          <p:cNvPr id="156675" name="Rectangle 3">
            <a:extLst>
              <a:ext uri="{FF2B5EF4-FFF2-40B4-BE49-F238E27FC236}">
                <a16:creationId xmlns:a16="http://schemas.microsoft.com/office/drawing/2014/main" id="{338DC2D5-6E65-D8C9-FECC-AACD4AC08BA4}"/>
              </a:ext>
            </a:extLst>
          </p:cNvPr>
          <p:cNvSpPr>
            <a:spLocks noGrp="1" noChangeArrowheads="1"/>
          </p:cNvSpPr>
          <p:nvPr>
            <p:ph type="body" idx="1"/>
          </p:nvPr>
        </p:nvSpPr>
        <p:spPr>
          <a:xfrm>
            <a:off x="898525" y="4364038"/>
            <a:ext cx="5032375" cy="4122737"/>
          </a:xfrm>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defTabSz="898525">
              <a:lnSpc>
                <a:spcPct val="87000"/>
              </a:lnSpc>
            </a:pPr>
            <a:endParaRPr lang="en-US" altLang="it-IT"/>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23968D03-FBD9-EA2C-7CC7-6ED00C715497}"/>
              </a:ext>
            </a:extLst>
          </p:cNvPr>
          <p:cNvSpPr>
            <a:spLocks noChangeArrowheads="1"/>
          </p:cNvSpPr>
          <p:nvPr/>
        </p:nvSpPr>
        <p:spPr bwMode="auto">
          <a:xfrm>
            <a:off x="265113" y="774700"/>
            <a:ext cx="8621712" cy="5499100"/>
          </a:xfrm>
          <a:prstGeom prst="roundRect">
            <a:avLst>
              <a:gd name="adj" fmla="val 4338"/>
            </a:avLst>
          </a:prstGeom>
          <a:solidFill>
            <a:schemeClr val="bg1"/>
          </a:solidFill>
          <a:ln w="12700">
            <a:solidFill>
              <a:schemeClr val="bg2"/>
            </a:solidFill>
            <a:round/>
            <a:headEnd/>
            <a:tailEnd/>
          </a:ln>
        </p:spPr>
        <p:txBody>
          <a:bodyPr wrap="none" anchor="ctr"/>
          <a:lstStyle/>
          <a:p>
            <a:endParaRPr lang="it-IT"/>
          </a:p>
        </p:txBody>
      </p:sp>
      <p:sp>
        <p:nvSpPr>
          <p:cNvPr id="4099" name="AutoShape 3">
            <a:extLst>
              <a:ext uri="{FF2B5EF4-FFF2-40B4-BE49-F238E27FC236}">
                <a16:creationId xmlns:a16="http://schemas.microsoft.com/office/drawing/2014/main" id="{2718A896-7F2F-2A66-03B1-8E3E7711F0C2}"/>
              </a:ext>
            </a:extLst>
          </p:cNvPr>
          <p:cNvSpPr>
            <a:spLocks noChangeArrowheads="1"/>
          </p:cNvSpPr>
          <p:nvPr/>
        </p:nvSpPr>
        <p:spPr bwMode="auto">
          <a:xfrm>
            <a:off x="265113" y="5834063"/>
            <a:ext cx="8624887" cy="447675"/>
          </a:xfrm>
          <a:prstGeom prst="roundRect">
            <a:avLst>
              <a:gd name="adj" fmla="val 25176"/>
            </a:avLst>
          </a:prstGeom>
          <a:solidFill>
            <a:srgbClr val="CDCDCD"/>
          </a:solidFill>
          <a:ln>
            <a:noFill/>
          </a:ln>
          <a:extLst>
            <a:ext uri="{91240B29-F687-4F45-9708-019B960494DF}">
              <a14:hiddenLine xmlns:a14="http://schemas.microsoft.com/office/drawing/2010/main" w="3175">
                <a:solidFill>
                  <a:srgbClr val="545454"/>
                </a:solidFill>
                <a:round/>
                <a:headEnd/>
                <a:tailEnd/>
              </a14:hiddenLine>
            </a:ext>
          </a:extLst>
        </p:spPr>
        <p:txBody>
          <a:bodyPr wrap="none" anchor="ctr"/>
          <a:lstStyle/>
          <a:p>
            <a:endParaRPr lang="it-IT"/>
          </a:p>
        </p:txBody>
      </p:sp>
      <p:pic>
        <p:nvPicPr>
          <p:cNvPr id="4103" name="Picture 7">
            <a:extLst>
              <a:ext uri="{FF2B5EF4-FFF2-40B4-BE49-F238E27FC236}">
                <a16:creationId xmlns:a16="http://schemas.microsoft.com/office/drawing/2014/main" id="{482B6512-4CFA-71CE-3D3A-03F5D299F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88" y="6369050"/>
            <a:ext cx="4264025" cy="4889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hlinkClick r:id="" action="ppaction://hlinkshowjump?jump=nextslide"/>
            <a:extLst>
              <a:ext uri="{FF2B5EF4-FFF2-40B4-BE49-F238E27FC236}">
                <a16:creationId xmlns:a16="http://schemas.microsoft.com/office/drawing/2014/main" id="{031DCF82-33F7-1608-FDDE-EEA906063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5875338"/>
            <a:ext cx="847725" cy="390525"/>
          </a:xfrm>
          <a:prstGeom prst="rect">
            <a:avLst/>
          </a:prstGeom>
          <a:noFill/>
          <a:extLst>
            <a:ext uri="{909E8E84-426E-40DD-AFC4-6F175D3DCCD1}">
              <a14:hiddenFill xmlns:a14="http://schemas.microsoft.com/office/drawing/2010/main">
                <a:solidFill>
                  <a:srgbClr val="FFFFFF"/>
                </a:solidFill>
              </a14:hiddenFill>
            </a:ext>
          </a:extLst>
        </p:spPr>
      </p:pic>
      <p:sp>
        <p:nvSpPr>
          <p:cNvPr id="4108" name="Rectangle 12">
            <a:extLst>
              <a:ext uri="{FF2B5EF4-FFF2-40B4-BE49-F238E27FC236}">
                <a16:creationId xmlns:a16="http://schemas.microsoft.com/office/drawing/2014/main" id="{95C15AB1-CE04-E5BB-2B5F-91B97EF00AB1}"/>
              </a:ext>
            </a:extLst>
          </p:cNvPr>
          <p:cNvSpPr>
            <a:spLocks noChangeArrowheads="1"/>
          </p:cNvSpPr>
          <p:nvPr userDrawn="1"/>
        </p:nvSpPr>
        <p:spPr bwMode="auto">
          <a:xfrm>
            <a:off x="266700" y="5194300"/>
            <a:ext cx="8623300" cy="701675"/>
          </a:xfrm>
          <a:prstGeom prst="rect">
            <a:avLst/>
          </a:prstGeom>
          <a:solidFill>
            <a:srgbClr val="CDCD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it-IT"/>
          </a:p>
        </p:txBody>
      </p:sp>
      <p:sp>
        <p:nvSpPr>
          <p:cNvPr id="4110" name="Rectangle 14">
            <a:extLst>
              <a:ext uri="{FF2B5EF4-FFF2-40B4-BE49-F238E27FC236}">
                <a16:creationId xmlns:a16="http://schemas.microsoft.com/office/drawing/2014/main" id="{11E3D55A-712D-FD67-AD84-8382E1BC47F3}"/>
              </a:ext>
            </a:extLst>
          </p:cNvPr>
          <p:cNvSpPr>
            <a:spLocks noChangeArrowheads="1"/>
          </p:cNvSpPr>
          <p:nvPr userDrawn="1"/>
        </p:nvSpPr>
        <p:spPr bwMode="auto">
          <a:xfrm>
            <a:off x="381000" y="5254625"/>
            <a:ext cx="1557338" cy="638175"/>
          </a:xfrm>
          <a:prstGeom prst="rect">
            <a:avLst/>
          </a:prstGeom>
          <a:noFill/>
          <a:ln>
            <a:noFill/>
          </a:ln>
          <a:effectLst/>
          <a:extLst>
            <a:ext uri="{909E8E84-426E-40DD-AFC4-6F175D3DCCD1}">
              <a14:hiddenFill xmlns:a14="http://schemas.microsoft.com/office/drawing/2010/main">
                <a:solidFill>
                  <a:srgbClr val="F4721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00000"/>
              </a:lnSpc>
              <a:spcBef>
                <a:spcPct val="0"/>
              </a:spcBef>
              <a:buClrTx/>
              <a:buFontTx/>
              <a:buNone/>
            </a:pPr>
            <a:r>
              <a:rPr lang="it-IT" altLang="it-IT" sz="900" b="1">
                <a:solidFill>
                  <a:srgbClr val="545454"/>
                </a:solidFill>
              </a:rPr>
              <a:t>Corso di Laurea</a:t>
            </a:r>
            <a:endParaRPr lang="it-IT" altLang="it-IT" sz="900">
              <a:solidFill>
                <a:srgbClr val="545454"/>
              </a:solidFill>
            </a:endParaRPr>
          </a:p>
          <a:p>
            <a:pPr eaLnBrk="0" hangingPunct="0">
              <a:lnSpc>
                <a:spcPct val="100000"/>
              </a:lnSpc>
              <a:spcBef>
                <a:spcPct val="0"/>
              </a:spcBef>
              <a:buClrTx/>
              <a:buFontTx/>
              <a:buNone/>
            </a:pPr>
            <a:r>
              <a:rPr lang="it-IT" altLang="it-IT" sz="900" b="1">
                <a:solidFill>
                  <a:srgbClr val="545454"/>
                </a:solidFill>
              </a:rPr>
              <a:t>Codice insegnamento</a:t>
            </a:r>
            <a:endParaRPr lang="it-IT" altLang="it-IT" sz="900">
              <a:solidFill>
                <a:srgbClr val="545454"/>
              </a:solidFill>
            </a:endParaRPr>
          </a:p>
          <a:p>
            <a:pPr eaLnBrk="0" hangingPunct="0">
              <a:lnSpc>
                <a:spcPct val="100000"/>
              </a:lnSpc>
              <a:spcBef>
                <a:spcPct val="0"/>
              </a:spcBef>
              <a:buClrTx/>
              <a:buFontTx/>
              <a:buNone/>
            </a:pPr>
            <a:r>
              <a:rPr lang="it-IT" altLang="it-IT" sz="900" b="1">
                <a:solidFill>
                  <a:srgbClr val="545454"/>
                </a:solidFill>
              </a:rPr>
              <a:t>Email docente</a:t>
            </a:r>
            <a:endParaRPr lang="it-IT" altLang="it-IT" sz="900">
              <a:solidFill>
                <a:srgbClr val="545454"/>
              </a:solidFill>
            </a:endParaRPr>
          </a:p>
          <a:p>
            <a:pPr eaLnBrk="0" hangingPunct="0">
              <a:lnSpc>
                <a:spcPct val="100000"/>
              </a:lnSpc>
              <a:spcBef>
                <a:spcPct val="0"/>
              </a:spcBef>
              <a:buClrTx/>
              <a:buFontTx/>
              <a:buNone/>
            </a:pPr>
            <a:r>
              <a:rPr lang="it-IT" altLang="it-IT" sz="900" b="1">
                <a:solidFill>
                  <a:srgbClr val="545454"/>
                </a:solidFill>
              </a:rPr>
              <a:t>Anno accademico</a:t>
            </a:r>
            <a:endParaRPr lang="it-IT" altLang="it-IT" sz="900">
              <a:solidFill>
                <a:srgbClr val="545454"/>
              </a:solidFill>
            </a:endParaRPr>
          </a:p>
        </p:txBody>
      </p:sp>
      <p:sp>
        <p:nvSpPr>
          <p:cNvPr id="4112" name="Rectangle 16">
            <a:extLst>
              <a:ext uri="{FF2B5EF4-FFF2-40B4-BE49-F238E27FC236}">
                <a16:creationId xmlns:a16="http://schemas.microsoft.com/office/drawing/2014/main" id="{1DB0CBD0-1A06-F8CC-05D3-C1B68773F2FE}"/>
              </a:ext>
            </a:extLst>
          </p:cNvPr>
          <p:cNvSpPr>
            <a:spLocks noChangeArrowheads="1"/>
          </p:cNvSpPr>
          <p:nvPr userDrawn="1"/>
        </p:nvSpPr>
        <p:spPr bwMode="auto">
          <a:xfrm>
            <a:off x="7048500" y="196850"/>
            <a:ext cx="167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00000"/>
              </a:lnSpc>
              <a:spcBef>
                <a:spcPct val="0"/>
              </a:spcBef>
              <a:buClrTx/>
              <a:buFontTx/>
              <a:buNone/>
            </a:pPr>
            <a:r>
              <a:rPr lang="it-IT" altLang="it-IT" sz="1100" b="1">
                <a:solidFill>
                  <a:schemeClr val="bg1"/>
                </a:solidFill>
                <a:latin typeface="Lucida Grande" pitchFamily="16" charset="0"/>
              </a:rPr>
              <a:t>Facolt</a:t>
            </a:r>
            <a:r>
              <a:rPr lang="it-IT" altLang="it-IT" sz="1100" b="1">
                <a:solidFill>
                  <a:schemeClr val="bg1"/>
                </a:solidFill>
                <a:latin typeface="Arial" panose="020B0604020202020204" pitchFamily="34" charset="0"/>
              </a:rPr>
              <a:t>à</a:t>
            </a:r>
            <a:r>
              <a:rPr lang="it-IT" altLang="it-IT" sz="1100" b="1">
                <a:solidFill>
                  <a:schemeClr val="bg1"/>
                </a:solidFill>
                <a:latin typeface="Lucida Grande" pitchFamily="16" charset="0"/>
              </a:rPr>
              <a:t> di Scienze </a:t>
            </a:r>
          </a:p>
          <a:p>
            <a:pPr eaLnBrk="0" hangingPunct="0">
              <a:lnSpc>
                <a:spcPct val="100000"/>
              </a:lnSpc>
              <a:spcBef>
                <a:spcPct val="0"/>
              </a:spcBef>
              <a:buClrTx/>
              <a:buFontTx/>
              <a:buNone/>
            </a:pPr>
            <a:r>
              <a:rPr lang="it-IT" altLang="it-IT" sz="1100" b="1">
                <a:solidFill>
                  <a:schemeClr val="bg1"/>
                </a:solidFill>
              </a:rPr>
              <a:t>Matematiche</a:t>
            </a:r>
            <a:endParaRPr lang="it-IT" altLang="it-IT" sz="1100" b="1">
              <a:solidFill>
                <a:schemeClr val="bg1"/>
              </a:solidFill>
              <a:latin typeface="Lucida Grande" pitchFamily="16" charset="0"/>
            </a:endParaRPr>
          </a:p>
          <a:p>
            <a:pPr eaLnBrk="0" hangingPunct="0">
              <a:lnSpc>
                <a:spcPct val="100000"/>
              </a:lnSpc>
              <a:spcBef>
                <a:spcPct val="0"/>
              </a:spcBef>
              <a:buClrTx/>
              <a:buFontTx/>
              <a:buNone/>
            </a:pPr>
            <a:r>
              <a:rPr lang="it-IT" altLang="it-IT" sz="1100" b="1">
                <a:solidFill>
                  <a:schemeClr val="bg1"/>
                </a:solidFill>
                <a:latin typeface="Lucida Grande" pitchFamily="16" charset="0"/>
              </a:rPr>
              <a:t>Fisiche Naturali</a:t>
            </a:r>
          </a:p>
        </p:txBody>
      </p:sp>
      <p:pic>
        <p:nvPicPr>
          <p:cNvPr id="4113" name="Picture 17">
            <a:extLst>
              <a:ext uri="{FF2B5EF4-FFF2-40B4-BE49-F238E27FC236}">
                <a16:creationId xmlns:a16="http://schemas.microsoft.com/office/drawing/2014/main" id="{5DDC0940-FB4D-0239-D5CB-035F8875D03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5113" y="144463"/>
            <a:ext cx="1766887" cy="47625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9D0496C2-3F00-CDAC-A3E8-C390773BBA0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2888" y="152400"/>
            <a:ext cx="468312" cy="468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0B52EE-052B-3565-7523-9DCE8A9AF4C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B426335-C019-36C1-D2CA-1626E369396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numero diapositiva 3">
            <a:extLst>
              <a:ext uri="{FF2B5EF4-FFF2-40B4-BE49-F238E27FC236}">
                <a16:creationId xmlns:a16="http://schemas.microsoft.com/office/drawing/2014/main" id="{70860C75-6456-E9B7-540F-925141D54CA8}"/>
              </a:ext>
            </a:extLst>
          </p:cNvPr>
          <p:cNvSpPr>
            <a:spLocks noGrp="1"/>
          </p:cNvSpPr>
          <p:nvPr>
            <p:ph type="sldNum" sz="quarter" idx="10"/>
          </p:nvPr>
        </p:nvSpPr>
        <p:spPr/>
        <p:txBody>
          <a:bodyPr/>
          <a:lstStyle>
            <a:lvl1pPr>
              <a:defRPr/>
            </a:lvl1pPr>
          </a:lstStyle>
          <a:p>
            <a:fld id="{CA42FB36-722A-48B3-9C5E-A6DD8AA060B0}" type="slidenum">
              <a:rPr lang="it-IT" altLang="it-IT"/>
              <a:pPr/>
              <a:t>‹N›</a:t>
            </a:fld>
            <a:endParaRPr lang="it-IT" altLang="it-IT"/>
          </a:p>
        </p:txBody>
      </p:sp>
      <p:sp>
        <p:nvSpPr>
          <p:cNvPr id="5" name="Segnaposto data 4">
            <a:extLst>
              <a:ext uri="{FF2B5EF4-FFF2-40B4-BE49-F238E27FC236}">
                <a16:creationId xmlns:a16="http://schemas.microsoft.com/office/drawing/2014/main" id="{4C5ECCC8-D458-DBA9-D22E-1BF302F8A61C}"/>
              </a:ext>
            </a:extLst>
          </p:cNvPr>
          <p:cNvSpPr>
            <a:spLocks noGrp="1"/>
          </p:cNvSpPr>
          <p:nvPr>
            <p:ph type="dt" sz="half" idx="11"/>
          </p:nvPr>
        </p:nvSpPr>
        <p:spPr/>
        <p:txBody>
          <a:bodyPr/>
          <a:lstStyle>
            <a:lvl1pPr>
              <a:defRPr/>
            </a:lvl1pPr>
          </a:lstStyle>
          <a:p>
            <a:fld id="{4851EBF3-492F-42EE-8CA2-8DA9C4722AD3}" type="datetime1">
              <a:rPr lang="it-IT" altLang="it-IT"/>
              <a:pPr/>
              <a:t>10/09/2022</a:t>
            </a:fld>
            <a:endParaRPr lang="it-IT" altLang="it-IT"/>
          </a:p>
        </p:txBody>
      </p:sp>
      <p:sp>
        <p:nvSpPr>
          <p:cNvPr id="6" name="Segnaposto piè di pagina 5">
            <a:extLst>
              <a:ext uri="{FF2B5EF4-FFF2-40B4-BE49-F238E27FC236}">
                <a16:creationId xmlns:a16="http://schemas.microsoft.com/office/drawing/2014/main" id="{F0597FE2-2CF2-2D1B-1927-0DBB85EDC435}"/>
              </a:ext>
            </a:extLst>
          </p:cNvPr>
          <p:cNvSpPr>
            <a:spLocks noGrp="1"/>
          </p:cNvSpPr>
          <p:nvPr>
            <p:ph type="ftr" sz="quarter" idx="12"/>
          </p:nvPr>
        </p:nvSpPr>
        <p:spPr/>
        <p:txBody>
          <a:bodyPr/>
          <a:lstStyle>
            <a:lvl1pPr>
              <a:defRPr/>
            </a:lvl1pPr>
          </a:lstStyle>
          <a:p>
            <a:endParaRPr lang="it-IT" altLang="it-IT"/>
          </a:p>
        </p:txBody>
      </p:sp>
    </p:spTree>
    <p:extLst>
      <p:ext uri="{BB962C8B-B14F-4D97-AF65-F5344CB8AC3E}">
        <p14:creationId xmlns:p14="http://schemas.microsoft.com/office/powerpoint/2010/main" val="2904084039"/>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59098C0-F06C-A5EB-EA40-7B4A63573AF6}"/>
              </a:ext>
            </a:extLst>
          </p:cNvPr>
          <p:cNvSpPr>
            <a:spLocks noGrp="1"/>
          </p:cNvSpPr>
          <p:nvPr>
            <p:ph type="title" orient="vert"/>
          </p:nvPr>
        </p:nvSpPr>
        <p:spPr>
          <a:xfrm>
            <a:off x="6734175" y="765175"/>
            <a:ext cx="2136775" cy="536098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FAA2692-B084-EA34-444F-A19BD83DD691}"/>
              </a:ext>
            </a:extLst>
          </p:cNvPr>
          <p:cNvSpPr>
            <a:spLocks noGrp="1"/>
          </p:cNvSpPr>
          <p:nvPr>
            <p:ph type="body" orient="vert" idx="1"/>
          </p:nvPr>
        </p:nvSpPr>
        <p:spPr>
          <a:xfrm>
            <a:off x="323850" y="765175"/>
            <a:ext cx="6257925" cy="536098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numero diapositiva 3">
            <a:extLst>
              <a:ext uri="{FF2B5EF4-FFF2-40B4-BE49-F238E27FC236}">
                <a16:creationId xmlns:a16="http://schemas.microsoft.com/office/drawing/2014/main" id="{BC42079F-04A0-CEE4-E150-5C55B7C9D564}"/>
              </a:ext>
            </a:extLst>
          </p:cNvPr>
          <p:cNvSpPr>
            <a:spLocks noGrp="1"/>
          </p:cNvSpPr>
          <p:nvPr>
            <p:ph type="sldNum" sz="quarter" idx="10"/>
          </p:nvPr>
        </p:nvSpPr>
        <p:spPr/>
        <p:txBody>
          <a:bodyPr/>
          <a:lstStyle>
            <a:lvl1pPr>
              <a:defRPr/>
            </a:lvl1pPr>
          </a:lstStyle>
          <a:p>
            <a:fld id="{8A1AAA35-B0A7-4394-AE76-A5F7F2D8565B}" type="slidenum">
              <a:rPr lang="it-IT" altLang="it-IT"/>
              <a:pPr/>
              <a:t>‹N›</a:t>
            </a:fld>
            <a:endParaRPr lang="it-IT" altLang="it-IT"/>
          </a:p>
        </p:txBody>
      </p:sp>
      <p:sp>
        <p:nvSpPr>
          <p:cNvPr id="5" name="Segnaposto data 4">
            <a:extLst>
              <a:ext uri="{FF2B5EF4-FFF2-40B4-BE49-F238E27FC236}">
                <a16:creationId xmlns:a16="http://schemas.microsoft.com/office/drawing/2014/main" id="{BFB030B3-0934-8BD4-DD27-066676B36DB8}"/>
              </a:ext>
            </a:extLst>
          </p:cNvPr>
          <p:cNvSpPr>
            <a:spLocks noGrp="1"/>
          </p:cNvSpPr>
          <p:nvPr>
            <p:ph type="dt" sz="half" idx="11"/>
          </p:nvPr>
        </p:nvSpPr>
        <p:spPr/>
        <p:txBody>
          <a:bodyPr/>
          <a:lstStyle>
            <a:lvl1pPr>
              <a:defRPr/>
            </a:lvl1pPr>
          </a:lstStyle>
          <a:p>
            <a:fld id="{F2BB68E1-1E45-46F5-AD7A-CEC04C224325}" type="datetime1">
              <a:rPr lang="it-IT" altLang="it-IT"/>
              <a:pPr/>
              <a:t>10/09/2022</a:t>
            </a:fld>
            <a:endParaRPr lang="it-IT" altLang="it-IT"/>
          </a:p>
        </p:txBody>
      </p:sp>
      <p:sp>
        <p:nvSpPr>
          <p:cNvPr id="6" name="Segnaposto piè di pagina 5">
            <a:extLst>
              <a:ext uri="{FF2B5EF4-FFF2-40B4-BE49-F238E27FC236}">
                <a16:creationId xmlns:a16="http://schemas.microsoft.com/office/drawing/2014/main" id="{FE583ECA-3E90-1464-F8C7-7D0A573B0BC3}"/>
              </a:ext>
            </a:extLst>
          </p:cNvPr>
          <p:cNvSpPr>
            <a:spLocks noGrp="1"/>
          </p:cNvSpPr>
          <p:nvPr>
            <p:ph type="ftr" sz="quarter" idx="12"/>
          </p:nvPr>
        </p:nvSpPr>
        <p:spPr/>
        <p:txBody>
          <a:bodyPr/>
          <a:lstStyle>
            <a:lvl1pPr>
              <a:defRPr/>
            </a:lvl1pPr>
          </a:lstStyle>
          <a:p>
            <a:endParaRPr lang="it-IT" altLang="it-IT"/>
          </a:p>
        </p:txBody>
      </p:sp>
    </p:spTree>
    <p:extLst>
      <p:ext uri="{BB962C8B-B14F-4D97-AF65-F5344CB8AC3E}">
        <p14:creationId xmlns:p14="http://schemas.microsoft.com/office/powerpoint/2010/main" val="3069951586"/>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A0EA9-83CF-1FD0-B369-39E2F4D6C2F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967BE19-AB97-D9AE-004A-7A66D92A485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numero diapositiva 3">
            <a:extLst>
              <a:ext uri="{FF2B5EF4-FFF2-40B4-BE49-F238E27FC236}">
                <a16:creationId xmlns:a16="http://schemas.microsoft.com/office/drawing/2014/main" id="{C25097B9-8261-02A7-529C-D753DAFEBEED}"/>
              </a:ext>
            </a:extLst>
          </p:cNvPr>
          <p:cNvSpPr>
            <a:spLocks noGrp="1"/>
          </p:cNvSpPr>
          <p:nvPr>
            <p:ph type="sldNum" sz="quarter" idx="10"/>
          </p:nvPr>
        </p:nvSpPr>
        <p:spPr/>
        <p:txBody>
          <a:bodyPr/>
          <a:lstStyle>
            <a:lvl1pPr>
              <a:defRPr/>
            </a:lvl1pPr>
          </a:lstStyle>
          <a:p>
            <a:fld id="{0C8A2B69-AE4E-410F-8A11-81EEAC8E9E4D}" type="slidenum">
              <a:rPr lang="it-IT" altLang="it-IT"/>
              <a:pPr/>
              <a:t>‹N›</a:t>
            </a:fld>
            <a:endParaRPr lang="it-IT" altLang="it-IT"/>
          </a:p>
        </p:txBody>
      </p:sp>
      <p:sp>
        <p:nvSpPr>
          <p:cNvPr id="5" name="Segnaposto data 4">
            <a:extLst>
              <a:ext uri="{FF2B5EF4-FFF2-40B4-BE49-F238E27FC236}">
                <a16:creationId xmlns:a16="http://schemas.microsoft.com/office/drawing/2014/main" id="{BB6D55C1-EA45-1E2B-FC76-442990E83D48}"/>
              </a:ext>
            </a:extLst>
          </p:cNvPr>
          <p:cNvSpPr>
            <a:spLocks noGrp="1"/>
          </p:cNvSpPr>
          <p:nvPr>
            <p:ph type="dt" sz="half" idx="11"/>
          </p:nvPr>
        </p:nvSpPr>
        <p:spPr/>
        <p:txBody>
          <a:bodyPr/>
          <a:lstStyle>
            <a:lvl1pPr>
              <a:defRPr/>
            </a:lvl1pPr>
          </a:lstStyle>
          <a:p>
            <a:fld id="{6E110A4D-9CEC-47C7-8540-BC3C5B445A69}" type="datetime1">
              <a:rPr lang="it-IT" altLang="it-IT"/>
              <a:pPr/>
              <a:t>10/09/2022</a:t>
            </a:fld>
            <a:endParaRPr lang="it-IT" altLang="it-IT"/>
          </a:p>
        </p:txBody>
      </p:sp>
      <p:sp>
        <p:nvSpPr>
          <p:cNvPr id="6" name="Segnaposto piè di pagina 5">
            <a:extLst>
              <a:ext uri="{FF2B5EF4-FFF2-40B4-BE49-F238E27FC236}">
                <a16:creationId xmlns:a16="http://schemas.microsoft.com/office/drawing/2014/main" id="{BC079C65-BB9D-8D2E-CCD6-20E74C68F99E}"/>
              </a:ext>
            </a:extLst>
          </p:cNvPr>
          <p:cNvSpPr>
            <a:spLocks noGrp="1"/>
          </p:cNvSpPr>
          <p:nvPr>
            <p:ph type="ftr" sz="quarter" idx="12"/>
          </p:nvPr>
        </p:nvSpPr>
        <p:spPr/>
        <p:txBody>
          <a:bodyPr/>
          <a:lstStyle>
            <a:lvl1pPr>
              <a:defRPr/>
            </a:lvl1pPr>
          </a:lstStyle>
          <a:p>
            <a:endParaRPr lang="it-IT" altLang="it-IT"/>
          </a:p>
        </p:txBody>
      </p:sp>
    </p:spTree>
    <p:extLst>
      <p:ext uri="{BB962C8B-B14F-4D97-AF65-F5344CB8AC3E}">
        <p14:creationId xmlns:p14="http://schemas.microsoft.com/office/powerpoint/2010/main" val="827708577"/>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1A7C5F-854E-73CF-4871-5BCD19316E2B}"/>
              </a:ext>
            </a:extLst>
          </p:cNvPr>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7893051-3690-6939-5463-4BC5D238FFE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numero diapositiva 3">
            <a:extLst>
              <a:ext uri="{FF2B5EF4-FFF2-40B4-BE49-F238E27FC236}">
                <a16:creationId xmlns:a16="http://schemas.microsoft.com/office/drawing/2014/main" id="{9A229160-7DD5-951A-12D2-454181D666C0}"/>
              </a:ext>
            </a:extLst>
          </p:cNvPr>
          <p:cNvSpPr>
            <a:spLocks noGrp="1"/>
          </p:cNvSpPr>
          <p:nvPr>
            <p:ph type="sldNum" sz="quarter" idx="10"/>
          </p:nvPr>
        </p:nvSpPr>
        <p:spPr/>
        <p:txBody>
          <a:bodyPr/>
          <a:lstStyle>
            <a:lvl1pPr>
              <a:defRPr/>
            </a:lvl1pPr>
          </a:lstStyle>
          <a:p>
            <a:fld id="{F18BF8B6-F78B-40BD-AFE2-E09091B746D5}" type="slidenum">
              <a:rPr lang="it-IT" altLang="it-IT"/>
              <a:pPr/>
              <a:t>‹N›</a:t>
            </a:fld>
            <a:endParaRPr lang="it-IT" altLang="it-IT"/>
          </a:p>
        </p:txBody>
      </p:sp>
      <p:sp>
        <p:nvSpPr>
          <p:cNvPr id="5" name="Segnaposto data 4">
            <a:extLst>
              <a:ext uri="{FF2B5EF4-FFF2-40B4-BE49-F238E27FC236}">
                <a16:creationId xmlns:a16="http://schemas.microsoft.com/office/drawing/2014/main" id="{D616FB99-7EFD-8D74-8F43-C5A256AB1C4D}"/>
              </a:ext>
            </a:extLst>
          </p:cNvPr>
          <p:cNvSpPr>
            <a:spLocks noGrp="1"/>
          </p:cNvSpPr>
          <p:nvPr>
            <p:ph type="dt" sz="half" idx="11"/>
          </p:nvPr>
        </p:nvSpPr>
        <p:spPr/>
        <p:txBody>
          <a:bodyPr/>
          <a:lstStyle>
            <a:lvl1pPr>
              <a:defRPr/>
            </a:lvl1pPr>
          </a:lstStyle>
          <a:p>
            <a:fld id="{200B9F1E-01EA-48A3-B995-F81070CCBF56}" type="datetime1">
              <a:rPr lang="it-IT" altLang="it-IT"/>
              <a:pPr/>
              <a:t>10/09/2022</a:t>
            </a:fld>
            <a:endParaRPr lang="it-IT" altLang="it-IT"/>
          </a:p>
        </p:txBody>
      </p:sp>
      <p:sp>
        <p:nvSpPr>
          <p:cNvPr id="6" name="Segnaposto piè di pagina 5">
            <a:extLst>
              <a:ext uri="{FF2B5EF4-FFF2-40B4-BE49-F238E27FC236}">
                <a16:creationId xmlns:a16="http://schemas.microsoft.com/office/drawing/2014/main" id="{6582825B-493B-FB0A-3B7C-B79FF08518D7}"/>
              </a:ext>
            </a:extLst>
          </p:cNvPr>
          <p:cNvSpPr>
            <a:spLocks noGrp="1"/>
          </p:cNvSpPr>
          <p:nvPr>
            <p:ph type="ftr" sz="quarter" idx="12"/>
          </p:nvPr>
        </p:nvSpPr>
        <p:spPr/>
        <p:txBody>
          <a:bodyPr/>
          <a:lstStyle>
            <a:lvl1pPr>
              <a:defRPr/>
            </a:lvl1pPr>
          </a:lstStyle>
          <a:p>
            <a:endParaRPr lang="it-IT" altLang="it-IT"/>
          </a:p>
        </p:txBody>
      </p:sp>
    </p:spTree>
    <p:extLst>
      <p:ext uri="{BB962C8B-B14F-4D97-AF65-F5344CB8AC3E}">
        <p14:creationId xmlns:p14="http://schemas.microsoft.com/office/powerpoint/2010/main" val="435114932"/>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BEAA58-7FBB-2AA9-75FD-0AEC9C6FEB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B5D6647-8F3A-D28A-B477-4868CAF80F6B}"/>
              </a:ext>
            </a:extLst>
          </p:cNvPr>
          <p:cNvSpPr>
            <a:spLocks noGrp="1"/>
          </p:cNvSpPr>
          <p:nvPr>
            <p:ph sz="half" idx="1"/>
          </p:nvPr>
        </p:nvSpPr>
        <p:spPr>
          <a:xfrm>
            <a:off x="457200" y="1628775"/>
            <a:ext cx="4038600" cy="44973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533812A-8A39-C126-D8CB-FD69F988A287}"/>
              </a:ext>
            </a:extLst>
          </p:cNvPr>
          <p:cNvSpPr>
            <a:spLocks noGrp="1"/>
          </p:cNvSpPr>
          <p:nvPr>
            <p:ph sz="half" idx="2"/>
          </p:nvPr>
        </p:nvSpPr>
        <p:spPr>
          <a:xfrm>
            <a:off x="4648200" y="1628775"/>
            <a:ext cx="4038600" cy="44973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numero diapositiva 4">
            <a:extLst>
              <a:ext uri="{FF2B5EF4-FFF2-40B4-BE49-F238E27FC236}">
                <a16:creationId xmlns:a16="http://schemas.microsoft.com/office/drawing/2014/main" id="{9DDBEF29-838D-65AA-88F3-2AEB1B3BB5DC}"/>
              </a:ext>
            </a:extLst>
          </p:cNvPr>
          <p:cNvSpPr>
            <a:spLocks noGrp="1"/>
          </p:cNvSpPr>
          <p:nvPr>
            <p:ph type="sldNum" sz="quarter" idx="10"/>
          </p:nvPr>
        </p:nvSpPr>
        <p:spPr/>
        <p:txBody>
          <a:bodyPr/>
          <a:lstStyle>
            <a:lvl1pPr>
              <a:defRPr/>
            </a:lvl1pPr>
          </a:lstStyle>
          <a:p>
            <a:fld id="{C717D0DE-1D11-4618-9AEF-C44831BB8A18}" type="slidenum">
              <a:rPr lang="it-IT" altLang="it-IT"/>
              <a:pPr/>
              <a:t>‹N›</a:t>
            </a:fld>
            <a:endParaRPr lang="it-IT" altLang="it-IT"/>
          </a:p>
        </p:txBody>
      </p:sp>
      <p:sp>
        <p:nvSpPr>
          <p:cNvPr id="6" name="Segnaposto data 5">
            <a:extLst>
              <a:ext uri="{FF2B5EF4-FFF2-40B4-BE49-F238E27FC236}">
                <a16:creationId xmlns:a16="http://schemas.microsoft.com/office/drawing/2014/main" id="{74F352B5-1276-AFBC-72FF-5B053798D880}"/>
              </a:ext>
            </a:extLst>
          </p:cNvPr>
          <p:cNvSpPr>
            <a:spLocks noGrp="1"/>
          </p:cNvSpPr>
          <p:nvPr>
            <p:ph type="dt" sz="half" idx="11"/>
          </p:nvPr>
        </p:nvSpPr>
        <p:spPr/>
        <p:txBody>
          <a:bodyPr/>
          <a:lstStyle>
            <a:lvl1pPr>
              <a:defRPr/>
            </a:lvl1pPr>
          </a:lstStyle>
          <a:p>
            <a:fld id="{5BFF5E7B-8671-4FCF-8D26-17B729E436DB}" type="datetime1">
              <a:rPr lang="it-IT" altLang="it-IT"/>
              <a:pPr/>
              <a:t>10/09/2022</a:t>
            </a:fld>
            <a:endParaRPr lang="it-IT" altLang="it-IT"/>
          </a:p>
        </p:txBody>
      </p:sp>
      <p:sp>
        <p:nvSpPr>
          <p:cNvPr id="7" name="Segnaposto piè di pagina 6">
            <a:extLst>
              <a:ext uri="{FF2B5EF4-FFF2-40B4-BE49-F238E27FC236}">
                <a16:creationId xmlns:a16="http://schemas.microsoft.com/office/drawing/2014/main" id="{2ED5B8AB-06D5-4FC8-45BF-EA021A6616FE}"/>
              </a:ext>
            </a:extLst>
          </p:cNvPr>
          <p:cNvSpPr>
            <a:spLocks noGrp="1"/>
          </p:cNvSpPr>
          <p:nvPr>
            <p:ph type="ftr" sz="quarter" idx="12"/>
          </p:nvPr>
        </p:nvSpPr>
        <p:spPr/>
        <p:txBody>
          <a:bodyPr/>
          <a:lstStyle>
            <a:lvl1pPr>
              <a:defRPr/>
            </a:lvl1pPr>
          </a:lstStyle>
          <a:p>
            <a:endParaRPr lang="it-IT" altLang="it-IT"/>
          </a:p>
        </p:txBody>
      </p:sp>
    </p:spTree>
    <p:extLst>
      <p:ext uri="{BB962C8B-B14F-4D97-AF65-F5344CB8AC3E}">
        <p14:creationId xmlns:p14="http://schemas.microsoft.com/office/powerpoint/2010/main" val="3244790346"/>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1B4A1-8B81-BE6B-F45A-1505E57F1118}"/>
              </a:ext>
            </a:extLst>
          </p:cNvPr>
          <p:cNvSpPr>
            <a:spLocks noGrp="1"/>
          </p:cNvSpPr>
          <p:nvPr>
            <p:ph type="title"/>
          </p:nvPr>
        </p:nvSpPr>
        <p:spPr>
          <a:xfrm>
            <a:off x="630238" y="365125"/>
            <a:ext cx="78867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D846425-C44B-A905-2E35-F522E12EB3C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248D40-A9C5-40F7-F989-8744155973F9}"/>
              </a:ext>
            </a:extLst>
          </p:cNvPr>
          <p:cNvSpPr>
            <a:spLocks noGrp="1"/>
          </p:cNvSpPr>
          <p:nvPr>
            <p:ph sz="half" idx="2"/>
          </p:nvPr>
        </p:nvSpPr>
        <p:spPr>
          <a:xfrm>
            <a:off x="630238" y="2505075"/>
            <a:ext cx="386873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C821A65-B30E-05A5-A5E6-334493F6411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F33B877-6FBB-3B88-F29B-70430CA24FA4}"/>
              </a:ext>
            </a:extLst>
          </p:cNvPr>
          <p:cNvSpPr>
            <a:spLocks noGrp="1"/>
          </p:cNvSpPr>
          <p:nvPr>
            <p:ph sz="quarter" idx="4"/>
          </p:nvPr>
        </p:nvSpPr>
        <p:spPr>
          <a:xfrm>
            <a:off x="4629150" y="2505075"/>
            <a:ext cx="38877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numero diapositiva 6">
            <a:extLst>
              <a:ext uri="{FF2B5EF4-FFF2-40B4-BE49-F238E27FC236}">
                <a16:creationId xmlns:a16="http://schemas.microsoft.com/office/drawing/2014/main" id="{358228A2-512B-2FA2-9662-5186BD66429B}"/>
              </a:ext>
            </a:extLst>
          </p:cNvPr>
          <p:cNvSpPr>
            <a:spLocks noGrp="1"/>
          </p:cNvSpPr>
          <p:nvPr>
            <p:ph type="sldNum" sz="quarter" idx="10"/>
          </p:nvPr>
        </p:nvSpPr>
        <p:spPr/>
        <p:txBody>
          <a:bodyPr/>
          <a:lstStyle>
            <a:lvl1pPr>
              <a:defRPr/>
            </a:lvl1pPr>
          </a:lstStyle>
          <a:p>
            <a:fld id="{D621AC2B-81A2-4B5C-B9A3-53ADB50A45D6}" type="slidenum">
              <a:rPr lang="it-IT" altLang="it-IT"/>
              <a:pPr/>
              <a:t>‹N›</a:t>
            </a:fld>
            <a:endParaRPr lang="it-IT" altLang="it-IT"/>
          </a:p>
        </p:txBody>
      </p:sp>
      <p:sp>
        <p:nvSpPr>
          <p:cNvPr id="8" name="Segnaposto data 7">
            <a:extLst>
              <a:ext uri="{FF2B5EF4-FFF2-40B4-BE49-F238E27FC236}">
                <a16:creationId xmlns:a16="http://schemas.microsoft.com/office/drawing/2014/main" id="{56A786E9-8C51-FD84-42FF-1A7B5DA1041B}"/>
              </a:ext>
            </a:extLst>
          </p:cNvPr>
          <p:cNvSpPr>
            <a:spLocks noGrp="1"/>
          </p:cNvSpPr>
          <p:nvPr>
            <p:ph type="dt" sz="half" idx="11"/>
          </p:nvPr>
        </p:nvSpPr>
        <p:spPr/>
        <p:txBody>
          <a:bodyPr/>
          <a:lstStyle>
            <a:lvl1pPr>
              <a:defRPr/>
            </a:lvl1pPr>
          </a:lstStyle>
          <a:p>
            <a:fld id="{EFEB31CE-4FE9-41EC-913D-451E6314BA51}" type="datetime1">
              <a:rPr lang="it-IT" altLang="it-IT"/>
              <a:pPr/>
              <a:t>10/09/2022</a:t>
            </a:fld>
            <a:endParaRPr lang="it-IT" altLang="it-IT"/>
          </a:p>
        </p:txBody>
      </p:sp>
      <p:sp>
        <p:nvSpPr>
          <p:cNvPr id="9" name="Segnaposto piè di pagina 8">
            <a:extLst>
              <a:ext uri="{FF2B5EF4-FFF2-40B4-BE49-F238E27FC236}">
                <a16:creationId xmlns:a16="http://schemas.microsoft.com/office/drawing/2014/main" id="{7770FE3B-4904-547B-82DC-D6EB2C2362A6}"/>
              </a:ext>
            </a:extLst>
          </p:cNvPr>
          <p:cNvSpPr>
            <a:spLocks noGrp="1"/>
          </p:cNvSpPr>
          <p:nvPr>
            <p:ph type="ftr" sz="quarter" idx="12"/>
          </p:nvPr>
        </p:nvSpPr>
        <p:spPr/>
        <p:txBody>
          <a:bodyPr/>
          <a:lstStyle>
            <a:lvl1pPr>
              <a:defRPr/>
            </a:lvl1pPr>
          </a:lstStyle>
          <a:p>
            <a:endParaRPr lang="it-IT" altLang="it-IT"/>
          </a:p>
        </p:txBody>
      </p:sp>
    </p:spTree>
    <p:extLst>
      <p:ext uri="{BB962C8B-B14F-4D97-AF65-F5344CB8AC3E}">
        <p14:creationId xmlns:p14="http://schemas.microsoft.com/office/powerpoint/2010/main" val="283971581"/>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3F811D-A24D-CF47-9375-93C1A675729D}"/>
              </a:ext>
            </a:extLst>
          </p:cNvPr>
          <p:cNvSpPr>
            <a:spLocks noGrp="1"/>
          </p:cNvSpPr>
          <p:nvPr>
            <p:ph type="title"/>
          </p:nvPr>
        </p:nvSpPr>
        <p:spPr/>
        <p:txBody>
          <a:bodyPr/>
          <a:lstStyle/>
          <a:p>
            <a:r>
              <a:rPr lang="it-IT"/>
              <a:t>Fare clic per modificare lo stile del titolo dello schema</a:t>
            </a:r>
          </a:p>
        </p:txBody>
      </p:sp>
      <p:sp>
        <p:nvSpPr>
          <p:cNvPr id="3" name="Segnaposto numero diapositiva 2">
            <a:extLst>
              <a:ext uri="{FF2B5EF4-FFF2-40B4-BE49-F238E27FC236}">
                <a16:creationId xmlns:a16="http://schemas.microsoft.com/office/drawing/2014/main" id="{E3108AFC-798D-DF1D-190E-CDA869C68BD4}"/>
              </a:ext>
            </a:extLst>
          </p:cNvPr>
          <p:cNvSpPr>
            <a:spLocks noGrp="1"/>
          </p:cNvSpPr>
          <p:nvPr>
            <p:ph type="sldNum" sz="quarter" idx="10"/>
          </p:nvPr>
        </p:nvSpPr>
        <p:spPr/>
        <p:txBody>
          <a:bodyPr/>
          <a:lstStyle>
            <a:lvl1pPr>
              <a:defRPr/>
            </a:lvl1pPr>
          </a:lstStyle>
          <a:p>
            <a:fld id="{A1188B83-6982-4A49-893E-F252DE922DEC}" type="slidenum">
              <a:rPr lang="it-IT" altLang="it-IT"/>
              <a:pPr/>
              <a:t>‹N›</a:t>
            </a:fld>
            <a:endParaRPr lang="it-IT" altLang="it-IT"/>
          </a:p>
        </p:txBody>
      </p:sp>
      <p:sp>
        <p:nvSpPr>
          <p:cNvPr id="4" name="Segnaposto data 3">
            <a:extLst>
              <a:ext uri="{FF2B5EF4-FFF2-40B4-BE49-F238E27FC236}">
                <a16:creationId xmlns:a16="http://schemas.microsoft.com/office/drawing/2014/main" id="{A40CA036-CB25-67F2-F61B-BB0A40D63E78}"/>
              </a:ext>
            </a:extLst>
          </p:cNvPr>
          <p:cNvSpPr>
            <a:spLocks noGrp="1"/>
          </p:cNvSpPr>
          <p:nvPr>
            <p:ph type="dt" sz="half" idx="11"/>
          </p:nvPr>
        </p:nvSpPr>
        <p:spPr/>
        <p:txBody>
          <a:bodyPr/>
          <a:lstStyle>
            <a:lvl1pPr>
              <a:defRPr/>
            </a:lvl1pPr>
          </a:lstStyle>
          <a:p>
            <a:fld id="{F6D25ED9-8896-43E7-8F79-A565C8989A38}" type="datetime1">
              <a:rPr lang="it-IT" altLang="it-IT"/>
              <a:pPr/>
              <a:t>10/09/2022</a:t>
            </a:fld>
            <a:endParaRPr lang="it-IT" altLang="it-IT"/>
          </a:p>
        </p:txBody>
      </p:sp>
      <p:sp>
        <p:nvSpPr>
          <p:cNvPr id="5" name="Segnaposto piè di pagina 4">
            <a:extLst>
              <a:ext uri="{FF2B5EF4-FFF2-40B4-BE49-F238E27FC236}">
                <a16:creationId xmlns:a16="http://schemas.microsoft.com/office/drawing/2014/main" id="{27D23B29-AFEA-C40C-0AFF-72A7C2B27BF2}"/>
              </a:ext>
            </a:extLst>
          </p:cNvPr>
          <p:cNvSpPr>
            <a:spLocks noGrp="1"/>
          </p:cNvSpPr>
          <p:nvPr>
            <p:ph type="ftr" sz="quarter" idx="12"/>
          </p:nvPr>
        </p:nvSpPr>
        <p:spPr/>
        <p:txBody>
          <a:bodyPr/>
          <a:lstStyle>
            <a:lvl1pPr>
              <a:defRPr/>
            </a:lvl1pPr>
          </a:lstStyle>
          <a:p>
            <a:endParaRPr lang="it-IT" altLang="it-IT"/>
          </a:p>
        </p:txBody>
      </p:sp>
    </p:spTree>
    <p:extLst>
      <p:ext uri="{BB962C8B-B14F-4D97-AF65-F5344CB8AC3E}">
        <p14:creationId xmlns:p14="http://schemas.microsoft.com/office/powerpoint/2010/main" val="884051875"/>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C34F9BA-5310-35FB-D59A-6B0CB6070730}"/>
              </a:ext>
            </a:extLst>
          </p:cNvPr>
          <p:cNvSpPr>
            <a:spLocks noGrp="1"/>
          </p:cNvSpPr>
          <p:nvPr>
            <p:ph type="sldNum" sz="quarter" idx="10"/>
          </p:nvPr>
        </p:nvSpPr>
        <p:spPr/>
        <p:txBody>
          <a:bodyPr/>
          <a:lstStyle>
            <a:lvl1pPr>
              <a:defRPr/>
            </a:lvl1pPr>
          </a:lstStyle>
          <a:p>
            <a:fld id="{F09D4F9C-60F4-4503-8BEE-5B9A8AF888F4}" type="slidenum">
              <a:rPr lang="it-IT" altLang="it-IT"/>
              <a:pPr/>
              <a:t>‹N›</a:t>
            </a:fld>
            <a:endParaRPr lang="it-IT" altLang="it-IT"/>
          </a:p>
        </p:txBody>
      </p:sp>
      <p:sp>
        <p:nvSpPr>
          <p:cNvPr id="3" name="Segnaposto data 2">
            <a:extLst>
              <a:ext uri="{FF2B5EF4-FFF2-40B4-BE49-F238E27FC236}">
                <a16:creationId xmlns:a16="http://schemas.microsoft.com/office/drawing/2014/main" id="{A4559AFC-EF9B-1C4B-3900-9637E18C4272}"/>
              </a:ext>
            </a:extLst>
          </p:cNvPr>
          <p:cNvSpPr>
            <a:spLocks noGrp="1"/>
          </p:cNvSpPr>
          <p:nvPr>
            <p:ph type="dt" sz="half" idx="11"/>
          </p:nvPr>
        </p:nvSpPr>
        <p:spPr/>
        <p:txBody>
          <a:bodyPr/>
          <a:lstStyle>
            <a:lvl1pPr>
              <a:defRPr/>
            </a:lvl1pPr>
          </a:lstStyle>
          <a:p>
            <a:fld id="{B26A7A4D-87B3-4AD2-B336-89EF02341370}" type="datetime1">
              <a:rPr lang="it-IT" altLang="it-IT"/>
              <a:pPr/>
              <a:t>10/09/2022</a:t>
            </a:fld>
            <a:endParaRPr lang="it-IT" altLang="it-IT"/>
          </a:p>
        </p:txBody>
      </p:sp>
      <p:sp>
        <p:nvSpPr>
          <p:cNvPr id="4" name="Segnaposto piè di pagina 3">
            <a:extLst>
              <a:ext uri="{FF2B5EF4-FFF2-40B4-BE49-F238E27FC236}">
                <a16:creationId xmlns:a16="http://schemas.microsoft.com/office/drawing/2014/main" id="{9B4FD847-A325-4C20-3663-FD1CF3DF30ED}"/>
              </a:ext>
            </a:extLst>
          </p:cNvPr>
          <p:cNvSpPr>
            <a:spLocks noGrp="1"/>
          </p:cNvSpPr>
          <p:nvPr>
            <p:ph type="ftr" sz="quarter" idx="12"/>
          </p:nvPr>
        </p:nvSpPr>
        <p:spPr/>
        <p:txBody>
          <a:bodyPr/>
          <a:lstStyle>
            <a:lvl1pPr>
              <a:defRPr/>
            </a:lvl1pPr>
          </a:lstStyle>
          <a:p>
            <a:endParaRPr lang="it-IT" altLang="it-IT"/>
          </a:p>
        </p:txBody>
      </p:sp>
    </p:spTree>
    <p:extLst>
      <p:ext uri="{BB962C8B-B14F-4D97-AF65-F5344CB8AC3E}">
        <p14:creationId xmlns:p14="http://schemas.microsoft.com/office/powerpoint/2010/main" val="3005019604"/>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7BAA18-B19D-FDDE-C14D-98D2C052E9FC}"/>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D26C503-4D8F-194A-2C76-D92880F93DB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E1F495C-0AC3-9066-2124-4A38F4C18E7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FD1F7CF7-CCDC-9146-F826-D6790C55C4F2}"/>
              </a:ext>
            </a:extLst>
          </p:cNvPr>
          <p:cNvSpPr>
            <a:spLocks noGrp="1"/>
          </p:cNvSpPr>
          <p:nvPr>
            <p:ph type="sldNum" sz="quarter" idx="10"/>
          </p:nvPr>
        </p:nvSpPr>
        <p:spPr/>
        <p:txBody>
          <a:bodyPr/>
          <a:lstStyle>
            <a:lvl1pPr>
              <a:defRPr/>
            </a:lvl1pPr>
          </a:lstStyle>
          <a:p>
            <a:fld id="{EA673772-94FB-40BF-A492-03BA6E9D5E6F}" type="slidenum">
              <a:rPr lang="it-IT" altLang="it-IT"/>
              <a:pPr/>
              <a:t>‹N›</a:t>
            </a:fld>
            <a:endParaRPr lang="it-IT" altLang="it-IT"/>
          </a:p>
        </p:txBody>
      </p:sp>
      <p:sp>
        <p:nvSpPr>
          <p:cNvPr id="6" name="Segnaposto data 5">
            <a:extLst>
              <a:ext uri="{FF2B5EF4-FFF2-40B4-BE49-F238E27FC236}">
                <a16:creationId xmlns:a16="http://schemas.microsoft.com/office/drawing/2014/main" id="{21FDB65E-F706-47F5-B2BF-CA684946D2C2}"/>
              </a:ext>
            </a:extLst>
          </p:cNvPr>
          <p:cNvSpPr>
            <a:spLocks noGrp="1"/>
          </p:cNvSpPr>
          <p:nvPr>
            <p:ph type="dt" sz="half" idx="11"/>
          </p:nvPr>
        </p:nvSpPr>
        <p:spPr/>
        <p:txBody>
          <a:bodyPr/>
          <a:lstStyle>
            <a:lvl1pPr>
              <a:defRPr/>
            </a:lvl1pPr>
          </a:lstStyle>
          <a:p>
            <a:fld id="{572B9F15-C1EC-4931-A05B-924072B9B67C}" type="datetime1">
              <a:rPr lang="it-IT" altLang="it-IT"/>
              <a:pPr/>
              <a:t>10/09/2022</a:t>
            </a:fld>
            <a:endParaRPr lang="it-IT" altLang="it-IT"/>
          </a:p>
        </p:txBody>
      </p:sp>
      <p:sp>
        <p:nvSpPr>
          <p:cNvPr id="7" name="Segnaposto piè di pagina 6">
            <a:extLst>
              <a:ext uri="{FF2B5EF4-FFF2-40B4-BE49-F238E27FC236}">
                <a16:creationId xmlns:a16="http://schemas.microsoft.com/office/drawing/2014/main" id="{217295CD-CD28-6942-F6F5-2D7BDCBF7889}"/>
              </a:ext>
            </a:extLst>
          </p:cNvPr>
          <p:cNvSpPr>
            <a:spLocks noGrp="1"/>
          </p:cNvSpPr>
          <p:nvPr>
            <p:ph type="ftr" sz="quarter" idx="12"/>
          </p:nvPr>
        </p:nvSpPr>
        <p:spPr/>
        <p:txBody>
          <a:bodyPr/>
          <a:lstStyle>
            <a:lvl1pPr>
              <a:defRPr/>
            </a:lvl1pPr>
          </a:lstStyle>
          <a:p>
            <a:endParaRPr lang="it-IT" altLang="it-IT"/>
          </a:p>
        </p:txBody>
      </p:sp>
    </p:spTree>
    <p:extLst>
      <p:ext uri="{BB962C8B-B14F-4D97-AF65-F5344CB8AC3E}">
        <p14:creationId xmlns:p14="http://schemas.microsoft.com/office/powerpoint/2010/main" val="1814112286"/>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DF716-32C2-04F4-DD61-76CF3C8FCC8F}"/>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7132CE9-1852-8F61-D61E-7F4DB3001FC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0817C69-1B55-021E-D1A9-D318DE0E998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E84A2EE2-0D23-9405-959D-15E5507A3966}"/>
              </a:ext>
            </a:extLst>
          </p:cNvPr>
          <p:cNvSpPr>
            <a:spLocks noGrp="1"/>
          </p:cNvSpPr>
          <p:nvPr>
            <p:ph type="sldNum" sz="quarter" idx="10"/>
          </p:nvPr>
        </p:nvSpPr>
        <p:spPr/>
        <p:txBody>
          <a:bodyPr/>
          <a:lstStyle>
            <a:lvl1pPr>
              <a:defRPr/>
            </a:lvl1pPr>
          </a:lstStyle>
          <a:p>
            <a:fld id="{42F70A2D-4F16-43E6-AD71-7EEB6F39791B}" type="slidenum">
              <a:rPr lang="it-IT" altLang="it-IT"/>
              <a:pPr/>
              <a:t>‹N›</a:t>
            </a:fld>
            <a:endParaRPr lang="it-IT" altLang="it-IT"/>
          </a:p>
        </p:txBody>
      </p:sp>
      <p:sp>
        <p:nvSpPr>
          <p:cNvPr id="6" name="Segnaposto data 5">
            <a:extLst>
              <a:ext uri="{FF2B5EF4-FFF2-40B4-BE49-F238E27FC236}">
                <a16:creationId xmlns:a16="http://schemas.microsoft.com/office/drawing/2014/main" id="{C456C24F-7A7F-8666-2EB9-A40CE82ED1D5}"/>
              </a:ext>
            </a:extLst>
          </p:cNvPr>
          <p:cNvSpPr>
            <a:spLocks noGrp="1"/>
          </p:cNvSpPr>
          <p:nvPr>
            <p:ph type="dt" sz="half" idx="11"/>
          </p:nvPr>
        </p:nvSpPr>
        <p:spPr/>
        <p:txBody>
          <a:bodyPr/>
          <a:lstStyle>
            <a:lvl1pPr>
              <a:defRPr/>
            </a:lvl1pPr>
          </a:lstStyle>
          <a:p>
            <a:fld id="{9FD87A44-906C-466D-81E3-E704E2C86BB0}" type="datetime1">
              <a:rPr lang="it-IT" altLang="it-IT"/>
              <a:pPr/>
              <a:t>10/09/2022</a:t>
            </a:fld>
            <a:endParaRPr lang="it-IT" altLang="it-IT"/>
          </a:p>
        </p:txBody>
      </p:sp>
      <p:sp>
        <p:nvSpPr>
          <p:cNvPr id="7" name="Segnaposto piè di pagina 6">
            <a:extLst>
              <a:ext uri="{FF2B5EF4-FFF2-40B4-BE49-F238E27FC236}">
                <a16:creationId xmlns:a16="http://schemas.microsoft.com/office/drawing/2014/main" id="{64EC84AA-D9BB-FDFF-DE06-6AA8B7E17464}"/>
              </a:ext>
            </a:extLst>
          </p:cNvPr>
          <p:cNvSpPr>
            <a:spLocks noGrp="1"/>
          </p:cNvSpPr>
          <p:nvPr>
            <p:ph type="ftr" sz="quarter" idx="12"/>
          </p:nvPr>
        </p:nvSpPr>
        <p:spPr/>
        <p:txBody>
          <a:bodyPr/>
          <a:lstStyle>
            <a:lvl1pPr>
              <a:defRPr/>
            </a:lvl1pPr>
          </a:lstStyle>
          <a:p>
            <a:endParaRPr lang="it-IT" altLang="it-IT"/>
          </a:p>
        </p:txBody>
      </p:sp>
    </p:spTree>
    <p:extLst>
      <p:ext uri="{BB962C8B-B14F-4D97-AF65-F5344CB8AC3E}">
        <p14:creationId xmlns:p14="http://schemas.microsoft.com/office/powerpoint/2010/main" val="1078630439"/>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50000">
              <a:srgbClr val="545454"/>
            </a:gs>
            <a:gs pos="100000">
              <a:schemeClr val="tx1"/>
            </a:gs>
          </a:gsLst>
          <a:lin ang="5400000" scaled="1"/>
        </a:gradFill>
        <a:effectLst/>
      </p:bgPr>
    </p:bg>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0944742B-694B-2D14-3818-4DF0274F52BD}"/>
              </a:ext>
            </a:extLst>
          </p:cNvPr>
          <p:cNvSpPr>
            <a:spLocks noChangeArrowheads="1"/>
          </p:cNvSpPr>
          <p:nvPr/>
        </p:nvSpPr>
        <p:spPr bwMode="auto">
          <a:xfrm>
            <a:off x="260350" y="762000"/>
            <a:ext cx="8621713" cy="5956300"/>
          </a:xfrm>
          <a:prstGeom prst="roundRect">
            <a:avLst>
              <a:gd name="adj" fmla="val 4338"/>
            </a:avLst>
          </a:prstGeom>
          <a:solidFill>
            <a:schemeClr val="bg1"/>
          </a:solidFill>
          <a:ln w="12700">
            <a:solidFill>
              <a:schemeClr val="bg2"/>
            </a:solidFill>
            <a:round/>
            <a:headEnd/>
            <a:tailEnd/>
          </a:ln>
        </p:spPr>
        <p:txBody>
          <a:bodyPr wrap="none" anchor="ctr"/>
          <a:lstStyle/>
          <a:p>
            <a:endParaRPr lang="it-IT"/>
          </a:p>
        </p:txBody>
      </p:sp>
      <p:sp>
        <p:nvSpPr>
          <p:cNvPr id="3075" name="AutoShape 3">
            <a:extLst>
              <a:ext uri="{FF2B5EF4-FFF2-40B4-BE49-F238E27FC236}">
                <a16:creationId xmlns:a16="http://schemas.microsoft.com/office/drawing/2014/main" id="{48612BA1-99B7-ACE7-E6FE-5BF139B40B97}"/>
              </a:ext>
            </a:extLst>
          </p:cNvPr>
          <p:cNvSpPr>
            <a:spLocks noChangeArrowheads="1"/>
          </p:cNvSpPr>
          <p:nvPr/>
        </p:nvSpPr>
        <p:spPr bwMode="auto">
          <a:xfrm>
            <a:off x="260350" y="6294438"/>
            <a:ext cx="8629650" cy="447675"/>
          </a:xfrm>
          <a:prstGeom prst="roundRect">
            <a:avLst>
              <a:gd name="adj" fmla="val 25176"/>
            </a:avLst>
          </a:prstGeom>
          <a:solidFill>
            <a:srgbClr val="CDCDCD"/>
          </a:solidFill>
          <a:ln>
            <a:noFill/>
          </a:ln>
          <a:extLst>
            <a:ext uri="{91240B29-F687-4F45-9708-019B960494DF}">
              <a14:hiddenLine xmlns:a14="http://schemas.microsoft.com/office/drawing/2010/main" w="3175">
                <a:solidFill>
                  <a:srgbClr val="545454"/>
                </a:solidFill>
                <a:round/>
                <a:headEnd/>
                <a:tailEnd/>
              </a14:hiddenLine>
            </a:ext>
          </a:extLst>
        </p:spPr>
        <p:txBody>
          <a:bodyPr wrap="none" anchor="ctr"/>
          <a:lstStyle/>
          <a:p>
            <a:endParaRPr lang="it-IT"/>
          </a:p>
        </p:txBody>
      </p:sp>
      <p:sp>
        <p:nvSpPr>
          <p:cNvPr id="3077" name="Rectangle 5">
            <a:extLst>
              <a:ext uri="{FF2B5EF4-FFF2-40B4-BE49-F238E27FC236}">
                <a16:creationId xmlns:a16="http://schemas.microsoft.com/office/drawing/2014/main" id="{B886AD22-4164-62D2-4793-E2CF2573D8B1}"/>
              </a:ext>
            </a:extLst>
          </p:cNvPr>
          <p:cNvSpPr>
            <a:spLocks noGrp="1" noChangeArrowheads="1"/>
          </p:cNvSpPr>
          <p:nvPr>
            <p:ph type="title"/>
          </p:nvPr>
        </p:nvSpPr>
        <p:spPr bwMode="auto">
          <a:xfrm>
            <a:off x="323850" y="765175"/>
            <a:ext cx="8547100" cy="863600"/>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stile</a:t>
            </a:r>
          </a:p>
        </p:txBody>
      </p:sp>
      <p:pic>
        <p:nvPicPr>
          <p:cNvPr id="3078" name="Picture 6">
            <a:hlinkClick r:id="" action="ppaction://hlinkshowjump?jump=previousslide"/>
            <a:extLst>
              <a:ext uri="{FF2B5EF4-FFF2-40B4-BE49-F238E27FC236}">
                <a16:creationId xmlns:a16="http://schemas.microsoft.com/office/drawing/2014/main" id="{CE554865-899B-654F-3514-FF6C55AB7CC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400" y="6323013"/>
            <a:ext cx="847725" cy="3905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hlinkClick r:id="" action="ppaction://hlinkshowjump?jump=nextslide"/>
            <a:extLst>
              <a:ext uri="{FF2B5EF4-FFF2-40B4-BE49-F238E27FC236}">
                <a16:creationId xmlns:a16="http://schemas.microsoft.com/office/drawing/2014/main" id="{128C7931-F5D0-B4AD-8DD4-BC53A5E159F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04175" y="6315075"/>
            <a:ext cx="847725" cy="39052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a:hlinkClick r:id="" action="ppaction://hlinkshowjump?jump=firstslide"/>
            <a:extLst>
              <a:ext uri="{FF2B5EF4-FFF2-40B4-BE49-F238E27FC236}">
                <a16:creationId xmlns:a16="http://schemas.microsoft.com/office/drawing/2014/main" id="{831FEB85-C552-BE2E-C320-14D82D76B99D}"/>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rot="5400000">
            <a:off x="4414838" y="6353175"/>
            <a:ext cx="31273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2">
            <a:extLst>
              <a:ext uri="{FF2B5EF4-FFF2-40B4-BE49-F238E27FC236}">
                <a16:creationId xmlns:a16="http://schemas.microsoft.com/office/drawing/2014/main" id="{5A433FF0-F5F2-7E82-D3BD-C46607494065}"/>
              </a:ext>
            </a:extLst>
          </p:cNvPr>
          <p:cNvSpPr>
            <a:spLocks noChangeArrowheads="1"/>
          </p:cNvSpPr>
          <p:nvPr/>
        </p:nvSpPr>
        <p:spPr bwMode="auto">
          <a:xfrm>
            <a:off x="7048500" y="196850"/>
            <a:ext cx="167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100000"/>
              </a:lnSpc>
              <a:spcBef>
                <a:spcPct val="0"/>
              </a:spcBef>
              <a:buClrTx/>
              <a:buFontTx/>
              <a:buNone/>
            </a:pPr>
            <a:r>
              <a:rPr lang="it-IT" altLang="it-IT" sz="1100" b="1">
                <a:solidFill>
                  <a:schemeClr val="bg1"/>
                </a:solidFill>
                <a:latin typeface="Lucida Grande" pitchFamily="16" charset="0"/>
              </a:rPr>
              <a:t>Facolt</a:t>
            </a:r>
            <a:r>
              <a:rPr lang="it-IT" altLang="it-IT" sz="1100" b="1">
                <a:solidFill>
                  <a:schemeClr val="bg1"/>
                </a:solidFill>
                <a:latin typeface="Arial" panose="020B0604020202020204" pitchFamily="34" charset="0"/>
              </a:rPr>
              <a:t>à</a:t>
            </a:r>
            <a:r>
              <a:rPr lang="it-IT" altLang="it-IT" sz="1100" b="1">
                <a:solidFill>
                  <a:schemeClr val="bg1"/>
                </a:solidFill>
                <a:latin typeface="Lucida Grande" pitchFamily="16" charset="0"/>
              </a:rPr>
              <a:t> di Scienze </a:t>
            </a:r>
          </a:p>
          <a:p>
            <a:pPr eaLnBrk="0" hangingPunct="0">
              <a:lnSpc>
                <a:spcPct val="100000"/>
              </a:lnSpc>
              <a:spcBef>
                <a:spcPct val="0"/>
              </a:spcBef>
              <a:buClrTx/>
              <a:buFontTx/>
              <a:buNone/>
            </a:pPr>
            <a:r>
              <a:rPr lang="it-IT" altLang="it-IT" sz="1100" b="1">
                <a:solidFill>
                  <a:schemeClr val="bg1"/>
                </a:solidFill>
              </a:rPr>
              <a:t>Matematiche</a:t>
            </a:r>
            <a:endParaRPr lang="it-IT" altLang="it-IT" sz="1100" b="1">
              <a:solidFill>
                <a:schemeClr val="bg1"/>
              </a:solidFill>
              <a:latin typeface="Lucida Grande" pitchFamily="16" charset="0"/>
            </a:endParaRPr>
          </a:p>
          <a:p>
            <a:pPr eaLnBrk="0" hangingPunct="0">
              <a:lnSpc>
                <a:spcPct val="100000"/>
              </a:lnSpc>
              <a:spcBef>
                <a:spcPct val="0"/>
              </a:spcBef>
              <a:buClrTx/>
              <a:buFontTx/>
              <a:buNone/>
            </a:pPr>
            <a:r>
              <a:rPr lang="it-IT" altLang="it-IT" sz="1100" b="1">
                <a:solidFill>
                  <a:schemeClr val="bg1"/>
                </a:solidFill>
                <a:latin typeface="Lucida Grande" pitchFamily="16" charset="0"/>
              </a:rPr>
              <a:t>Fisiche Naturali</a:t>
            </a:r>
          </a:p>
        </p:txBody>
      </p:sp>
      <p:pic>
        <p:nvPicPr>
          <p:cNvPr id="3086" name="Picture 14">
            <a:extLst>
              <a:ext uri="{FF2B5EF4-FFF2-40B4-BE49-F238E27FC236}">
                <a16:creationId xmlns:a16="http://schemas.microsoft.com/office/drawing/2014/main" id="{0C4012B6-AE93-6B23-2C32-FEBDEB07C23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5113" y="144463"/>
            <a:ext cx="1766887" cy="476250"/>
          </a:xfrm>
          <a:prstGeom prst="rect">
            <a:avLst/>
          </a:prstGeom>
          <a:noFill/>
          <a:extLst>
            <a:ext uri="{909E8E84-426E-40DD-AFC4-6F175D3DCCD1}">
              <a14:hiddenFill xmlns:a14="http://schemas.microsoft.com/office/drawing/2010/main">
                <a:solidFill>
                  <a:srgbClr val="FFFFFF"/>
                </a:solidFill>
              </a14:hiddenFill>
            </a:ext>
          </a:extLst>
        </p:spPr>
      </p:pic>
      <p:sp>
        <p:nvSpPr>
          <p:cNvPr id="3088" name="Rectangle 16">
            <a:extLst>
              <a:ext uri="{FF2B5EF4-FFF2-40B4-BE49-F238E27FC236}">
                <a16:creationId xmlns:a16="http://schemas.microsoft.com/office/drawing/2014/main" id="{E091FBD5-1251-375F-CD05-9098AB6D73CF}"/>
              </a:ext>
            </a:extLst>
          </p:cNvPr>
          <p:cNvSpPr>
            <a:spLocks noGrp="1" noChangeArrowheads="1"/>
          </p:cNvSpPr>
          <p:nvPr>
            <p:ph type="sldNum" sz="quarter" idx="4"/>
          </p:nvPr>
        </p:nvSpPr>
        <p:spPr bwMode="auto">
          <a:xfrm>
            <a:off x="5867400" y="206375"/>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0" hangingPunct="0">
              <a:lnSpc>
                <a:spcPct val="100000"/>
              </a:lnSpc>
              <a:spcBef>
                <a:spcPct val="0"/>
              </a:spcBef>
              <a:buClrTx/>
              <a:buFontTx/>
              <a:buNone/>
              <a:defRPr sz="800">
                <a:solidFill>
                  <a:schemeClr val="bg2"/>
                </a:solidFill>
                <a:latin typeface="Lucida Grande" pitchFamily="16" charset="0"/>
              </a:defRPr>
            </a:lvl1pPr>
          </a:lstStyle>
          <a:p>
            <a:fld id="{B32FCB6F-0D25-4194-B1B4-4FC65F5E4262}" type="slidenum">
              <a:rPr lang="it-IT" altLang="it-IT"/>
              <a:pPr/>
              <a:t>‹N›</a:t>
            </a:fld>
            <a:endParaRPr lang="it-IT" altLang="it-IT"/>
          </a:p>
        </p:txBody>
      </p:sp>
      <p:sp>
        <p:nvSpPr>
          <p:cNvPr id="3089" name="Rectangle 17">
            <a:extLst>
              <a:ext uri="{FF2B5EF4-FFF2-40B4-BE49-F238E27FC236}">
                <a16:creationId xmlns:a16="http://schemas.microsoft.com/office/drawing/2014/main" id="{409461AA-C144-EE33-1280-B00F6CB0A031}"/>
              </a:ext>
            </a:extLst>
          </p:cNvPr>
          <p:cNvSpPr>
            <a:spLocks noGrp="1" noChangeArrowheads="1"/>
          </p:cNvSpPr>
          <p:nvPr>
            <p:ph type="dt" sz="half" idx="2"/>
          </p:nvPr>
        </p:nvSpPr>
        <p:spPr bwMode="auto">
          <a:xfrm>
            <a:off x="2286000" y="207963"/>
            <a:ext cx="96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0" hangingPunct="0">
              <a:lnSpc>
                <a:spcPct val="100000"/>
              </a:lnSpc>
              <a:spcBef>
                <a:spcPct val="0"/>
              </a:spcBef>
              <a:buClrTx/>
              <a:buFontTx/>
              <a:buNone/>
              <a:defRPr sz="800">
                <a:solidFill>
                  <a:schemeClr val="bg2"/>
                </a:solidFill>
                <a:latin typeface="Lucida Grande" pitchFamily="16" charset="0"/>
              </a:defRPr>
            </a:lvl1pPr>
          </a:lstStyle>
          <a:p>
            <a:fld id="{48579486-B007-4C03-9903-0B619C368199}" type="datetime1">
              <a:rPr lang="it-IT" altLang="it-IT"/>
              <a:pPr/>
              <a:t>10/09/2022</a:t>
            </a:fld>
            <a:endParaRPr lang="it-IT" altLang="it-IT"/>
          </a:p>
        </p:txBody>
      </p:sp>
      <p:pic>
        <p:nvPicPr>
          <p:cNvPr id="3098" name="Picture 26">
            <a:extLst>
              <a:ext uri="{FF2B5EF4-FFF2-40B4-BE49-F238E27FC236}">
                <a16:creationId xmlns:a16="http://schemas.microsoft.com/office/drawing/2014/main" id="{90A28E69-870E-CF6A-BE71-B0627AB65B5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592888" y="152400"/>
            <a:ext cx="468312" cy="468313"/>
          </a:xfrm>
          <a:prstGeom prst="rect">
            <a:avLst/>
          </a:prstGeom>
          <a:noFill/>
          <a:extLst>
            <a:ext uri="{909E8E84-426E-40DD-AFC4-6F175D3DCCD1}">
              <a14:hiddenFill xmlns:a14="http://schemas.microsoft.com/office/drawing/2010/main">
                <a:solidFill>
                  <a:srgbClr val="FFFFFF"/>
                </a:solidFill>
              </a14:hiddenFill>
            </a:ext>
          </a:extLst>
        </p:spPr>
      </p:pic>
      <p:sp>
        <p:nvSpPr>
          <p:cNvPr id="3100" name="Rectangle 28">
            <a:extLst>
              <a:ext uri="{FF2B5EF4-FFF2-40B4-BE49-F238E27FC236}">
                <a16:creationId xmlns:a16="http://schemas.microsoft.com/office/drawing/2014/main" id="{D700B53D-A736-6798-E7E7-C488B06811DC}"/>
              </a:ext>
            </a:extLst>
          </p:cNvPr>
          <p:cNvSpPr>
            <a:spLocks noGrp="1" noChangeArrowheads="1"/>
          </p:cNvSpPr>
          <p:nvPr>
            <p:ph type="body" idx="1"/>
          </p:nvPr>
        </p:nvSpPr>
        <p:spPr bwMode="auto">
          <a:xfrm>
            <a:off x="457200" y="1628775"/>
            <a:ext cx="8229600" cy="449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it-IT"/>
              <a:t>Click to edit Master text styles</a:t>
            </a:r>
          </a:p>
          <a:p>
            <a:pPr lvl="1"/>
            <a:r>
              <a:rPr lang="en-US" altLang="it-IT"/>
              <a:t>Second level</a:t>
            </a:r>
          </a:p>
          <a:p>
            <a:pPr lvl="2"/>
            <a:r>
              <a:rPr lang="en-US" altLang="it-IT"/>
              <a:t>Third level</a:t>
            </a:r>
          </a:p>
          <a:p>
            <a:pPr lvl="3"/>
            <a:r>
              <a:rPr lang="en-US" altLang="it-IT"/>
              <a:t>Fourth level</a:t>
            </a:r>
          </a:p>
          <a:p>
            <a:pPr lvl="4"/>
            <a:r>
              <a:rPr lang="en-US" altLang="it-IT"/>
              <a:t>Fifth level</a:t>
            </a:r>
          </a:p>
        </p:txBody>
      </p:sp>
      <p:sp>
        <p:nvSpPr>
          <p:cNvPr id="3101" name="Rectangle 29">
            <a:extLst>
              <a:ext uri="{FF2B5EF4-FFF2-40B4-BE49-F238E27FC236}">
                <a16:creationId xmlns:a16="http://schemas.microsoft.com/office/drawing/2014/main" id="{98442C50-2243-20D4-8BA7-70FEB1A7B07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buClrTx/>
              <a:buFontTx/>
              <a:buNone/>
              <a:defRPr>
                <a:solidFill>
                  <a:schemeClr val="tx1"/>
                </a:solidFill>
                <a:latin typeface="Arial" panose="020B0604020202020204" pitchFamily="34" charset="0"/>
              </a:defRPr>
            </a:lvl1pPr>
          </a:lstStyle>
          <a:p>
            <a:endParaRPr lang="it-IT" altLang="it-IT"/>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pull/>
  </p:transition>
  <p:hf hdr="0" ftr="0"/>
  <p:txStyles>
    <p:titleStyle>
      <a:lvl1pPr algn="ctr" rtl="0" fontAlgn="base">
        <a:spcBef>
          <a:spcPct val="0"/>
        </a:spcBef>
        <a:spcAft>
          <a:spcPct val="0"/>
        </a:spcAft>
        <a:defRPr sz="2400" b="1" kern="1200">
          <a:solidFill>
            <a:srgbClr val="568F3F"/>
          </a:solidFill>
          <a:latin typeface="+mj-lt"/>
          <a:ea typeface="+mj-ea"/>
          <a:cs typeface="+mj-cs"/>
        </a:defRPr>
      </a:lvl1pPr>
      <a:lvl2pPr algn="ctr" rtl="0" fontAlgn="base">
        <a:spcBef>
          <a:spcPct val="0"/>
        </a:spcBef>
        <a:spcAft>
          <a:spcPct val="0"/>
        </a:spcAft>
        <a:defRPr sz="2400" b="1">
          <a:solidFill>
            <a:srgbClr val="568F3F"/>
          </a:solidFill>
          <a:latin typeface="Verdana" panose="020B0604030504040204" pitchFamily="34" charset="0"/>
        </a:defRPr>
      </a:lvl2pPr>
      <a:lvl3pPr algn="ctr" rtl="0" fontAlgn="base">
        <a:spcBef>
          <a:spcPct val="0"/>
        </a:spcBef>
        <a:spcAft>
          <a:spcPct val="0"/>
        </a:spcAft>
        <a:defRPr sz="2400" b="1">
          <a:solidFill>
            <a:srgbClr val="568F3F"/>
          </a:solidFill>
          <a:latin typeface="Verdana" panose="020B0604030504040204" pitchFamily="34" charset="0"/>
        </a:defRPr>
      </a:lvl3pPr>
      <a:lvl4pPr algn="ctr" rtl="0" fontAlgn="base">
        <a:spcBef>
          <a:spcPct val="0"/>
        </a:spcBef>
        <a:spcAft>
          <a:spcPct val="0"/>
        </a:spcAft>
        <a:defRPr sz="2400" b="1">
          <a:solidFill>
            <a:srgbClr val="568F3F"/>
          </a:solidFill>
          <a:latin typeface="Verdana" panose="020B0604030504040204" pitchFamily="34" charset="0"/>
        </a:defRPr>
      </a:lvl4pPr>
      <a:lvl5pPr algn="ctr" rtl="0" fontAlgn="base">
        <a:spcBef>
          <a:spcPct val="0"/>
        </a:spcBef>
        <a:spcAft>
          <a:spcPct val="0"/>
        </a:spcAft>
        <a:defRPr sz="2400" b="1">
          <a:solidFill>
            <a:srgbClr val="568F3F"/>
          </a:solidFill>
          <a:latin typeface="Verdana" panose="020B0604030504040204" pitchFamily="34" charset="0"/>
        </a:defRPr>
      </a:lvl5pPr>
      <a:lvl6pPr marL="457200" algn="ctr" rtl="0" fontAlgn="base">
        <a:spcBef>
          <a:spcPct val="0"/>
        </a:spcBef>
        <a:spcAft>
          <a:spcPct val="0"/>
        </a:spcAft>
        <a:defRPr sz="2400" b="1">
          <a:solidFill>
            <a:srgbClr val="568F3F"/>
          </a:solidFill>
          <a:latin typeface="Verdana" panose="020B0604030504040204" pitchFamily="34" charset="0"/>
        </a:defRPr>
      </a:lvl6pPr>
      <a:lvl7pPr marL="914400" algn="ctr" rtl="0" fontAlgn="base">
        <a:spcBef>
          <a:spcPct val="0"/>
        </a:spcBef>
        <a:spcAft>
          <a:spcPct val="0"/>
        </a:spcAft>
        <a:defRPr sz="2400" b="1">
          <a:solidFill>
            <a:srgbClr val="568F3F"/>
          </a:solidFill>
          <a:latin typeface="Verdana" panose="020B0604030504040204" pitchFamily="34" charset="0"/>
        </a:defRPr>
      </a:lvl7pPr>
      <a:lvl8pPr marL="1371600" algn="ctr" rtl="0" fontAlgn="base">
        <a:spcBef>
          <a:spcPct val="0"/>
        </a:spcBef>
        <a:spcAft>
          <a:spcPct val="0"/>
        </a:spcAft>
        <a:defRPr sz="2400" b="1">
          <a:solidFill>
            <a:srgbClr val="568F3F"/>
          </a:solidFill>
          <a:latin typeface="Verdana" panose="020B0604030504040204" pitchFamily="34" charset="0"/>
        </a:defRPr>
      </a:lvl8pPr>
      <a:lvl9pPr marL="1828800" algn="ctr" rtl="0" fontAlgn="base">
        <a:spcBef>
          <a:spcPct val="0"/>
        </a:spcBef>
        <a:spcAft>
          <a:spcPct val="0"/>
        </a:spcAft>
        <a:defRPr sz="2400" b="1">
          <a:solidFill>
            <a:srgbClr val="568F3F"/>
          </a:solidFill>
          <a:latin typeface="Verdana" panose="020B0604030504040204" pitchFamily="34" charset="0"/>
        </a:defRPr>
      </a:lvl9pPr>
    </p:titleStyle>
    <p:bodyStyle>
      <a:lvl1pPr algn="l" rtl="0" fontAlgn="base">
        <a:spcBef>
          <a:spcPct val="20000"/>
        </a:spcBef>
        <a:spcAft>
          <a:spcPct val="0"/>
        </a:spcAft>
        <a:defRPr sz="2000" b="1" kern="1200">
          <a:solidFill>
            <a:srgbClr val="568F3F"/>
          </a:solidFill>
          <a:latin typeface="+mn-lt"/>
          <a:ea typeface="+mn-ea"/>
          <a:cs typeface="+mn-cs"/>
        </a:defRPr>
      </a:lvl1pPr>
      <a:lvl2pPr marL="531813" indent="-176213" algn="l" rtl="0" fontAlgn="base">
        <a:spcBef>
          <a:spcPct val="20000"/>
        </a:spcBef>
        <a:spcAft>
          <a:spcPct val="0"/>
        </a:spcAft>
        <a:buClr>
          <a:srgbClr val="568F3F"/>
        </a:buClr>
        <a:buFont typeface="Wingdings" panose="05000000000000000000" pitchFamily="2" charset="2"/>
        <a:buChar char="§"/>
        <a:defRPr kern="1200">
          <a:solidFill>
            <a:schemeClr val="tx1"/>
          </a:solidFill>
          <a:latin typeface="+mn-lt"/>
          <a:ea typeface="+mn-ea"/>
          <a:cs typeface="+mn-cs"/>
        </a:defRPr>
      </a:lvl2pPr>
      <a:lvl3pPr marL="896938" indent="-176213" algn="l" rtl="0" fontAlgn="base">
        <a:spcBef>
          <a:spcPct val="20000"/>
        </a:spcBef>
        <a:spcAft>
          <a:spcPct val="0"/>
        </a:spcAft>
        <a:buClr>
          <a:srgbClr val="568F3F"/>
        </a:buClr>
        <a:buChar char="•"/>
        <a:defRPr sz="1600" kern="1200">
          <a:solidFill>
            <a:schemeClr val="tx1"/>
          </a:solidFill>
          <a:latin typeface="+mn-lt"/>
          <a:ea typeface="+mn-ea"/>
          <a:cs typeface="+mn-cs"/>
        </a:defRPr>
      </a:lvl3pPr>
      <a:lvl4pPr marL="1254125" indent="-177800" algn="l" rtl="0" fontAlgn="base">
        <a:spcBef>
          <a:spcPct val="20000"/>
        </a:spcBef>
        <a:spcAft>
          <a:spcPct val="0"/>
        </a:spcAft>
        <a:buClr>
          <a:srgbClr val="568F3F"/>
        </a:buClr>
        <a:buChar char="–"/>
        <a:defRPr sz="1400" kern="1200">
          <a:solidFill>
            <a:schemeClr val="tx1"/>
          </a:solidFill>
          <a:latin typeface="+mn-lt"/>
          <a:ea typeface="+mn-ea"/>
          <a:cs typeface="+mn-cs"/>
        </a:defRPr>
      </a:lvl4pPr>
      <a:lvl5pPr marL="1609725" indent="-176213" algn="l" rtl="0" fontAlgn="base">
        <a:spcBef>
          <a:spcPct val="20000"/>
        </a:spcBef>
        <a:spcAft>
          <a:spcPct val="0"/>
        </a:spcAft>
        <a:buClr>
          <a:srgbClr val="568F3F"/>
        </a:buClr>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bloodshed.net/dev/devcpp.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html.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bell-labs.com/~dmr" TargetMode="External"/><Relationship Id="rId2" Type="http://schemas.openxmlformats.org/officeDocument/2006/relationships/hyperlink" Target="http://www.cs.bell-labs.com/~bw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murano@na.infn.it" TargetMode="External"/><Relationship Id="rId2" Type="http://schemas.openxmlformats.org/officeDocument/2006/relationships/hyperlink" Target="http://people.na.infn.it/~muran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F7478C9-503F-6AC2-7686-A9C22D497F52}"/>
              </a:ext>
            </a:extLst>
          </p:cNvPr>
          <p:cNvSpPr>
            <a:spLocks noChangeArrowheads="1"/>
          </p:cNvSpPr>
          <p:nvPr>
            <p:ph type="ctrTitle"/>
          </p:nvPr>
        </p:nvSpPr>
        <p:spPr bwMode="auto">
          <a:xfrm>
            <a:off x="609600" y="1600200"/>
            <a:ext cx="7772400" cy="154622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a:t>Laboratorio di </a:t>
            </a:r>
            <a:br>
              <a:rPr lang="it-IT" altLang="it-IT"/>
            </a:br>
            <a:r>
              <a:rPr lang="it-IT" altLang="it-IT"/>
              <a:t>Algoritmi e Strutture Dati</a:t>
            </a:r>
          </a:p>
        </p:txBody>
      </p:sp>
      <p:sp>
        <p:nvSpPr>
          <p:cNvPr id="2051" name="Rectangle 3">
            <a:extLst>
              <a:ext uri="{FF2B5EF4-FFF2-40B4-BE49-F238E27FC236}">
                <a16:creationId xmlns:a16="http://schemas.microsoft.com/office/drawing/2014/main" id="{1E160174-E1FB-8A18-8E46-532E020AA5E3}"/>
              </a:ext>
            </a:extLst>
          </p:cNvPr>
          <p:cNvSpPr>
            <a:spLocks noChangeArrowheads="1"/>
          </p:cNvSpPr>
          <p:nvPr>
            <p:ph type="subTitle" idx="1"/>
          </p:nvPr>
        </p:nvSpPr>
        <p:spPr bwMode="auto">
          <a:xfrm>
            <a:off x="1295400" y="3505200"/>
            <a:ext cx="6400800" cy="9144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it-IT" altLang="it-IT" sz="2200" b="0">
                <a:solidFill>
                  <a:schemeClr val="tx1"/>
                </a:solidFill>
                <a:latin typeface="Lucida Grande" pitchFamily="16" charset="0"/>
              </a:rPr>
              <a:t>Introduzione al Corso - Il Linguaggio C (I parte)</a:t>
            </a:r>
          </a:p>
        </p:txBody>
      </p:sp>
      <p:sp>
        <p:nvSpPr>
          <p:cNvPr id="2056" name="Rectangle 8">
            <a:extLst>
              <a:ext uri="{FF2B5EF4-FFF2-40B4-BE49-F238E27FC236}">
                <a16:creationId xmlns:a16="http://schemas.microsoft.com/office/drawing/2014/main" id="{C3F9DA20-AC1A-CB7A-A129-A6BA079D5F21}"/>
              </a:ext>
            </a:extLst>
          </p:cNvPr>
          <p:cNvSpPr>
            <a:spLocks noChangeArrowheads="1"/>
          </p:cNvSpPr>
          <p:nvPr/>
        </p:nvSpPr>
        <p:spPr bwMode="auto">
          <a:xfrm>
            <a:off x="1258888" y="2708275"/>
            <a:ext cx="64008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000" b="1">
                <a:solidFill>
                  <a:srgbClr val="568F3F"/>
                </a:solidFill>
                <a:latin typeface="Verdana" panose="020B0604030504040204" pitchFamily="34" charset="0"/>
              </a:defRPr>
            </a:lvl1pPr>
            <a:lvl2pPr marL="355600" algn="ctr">
              <a:defRPr>
                <a:solidFill>
                  <a:schemeClr val="tx1"/>
                </a:solidFill>
                <a:latin typeface="Verdana" panose="020B0604030504040204" pitchFamily="34" charset="0"/>
              </a:defRPr>
            </a:lvl2pPr>
            <a:lvl3pPr marL="720725" algn="ctr">
              <a:defRPr sz="1600">
                <a:solidFill>
                  <a:schemeClr val="tx1"/>
                </a:solidFill>
                <a:latin typeface="Verdana" panose="020B0604030504040204" pitchFamily="34" charset="0"/>
              </a:defRPr>
            </a:lvl3pPr>
            <a:lvl4pPr marL="1076325" algn="ctr">
              <a:defRPr sz="1400">
                <a:solidFill>
                  <a:schemeClr val="tx1"/>
                </a:solidFill>
                <a:latin typeface="Verdana" panose="020B0604030504040204" pitchFamily="34" charset="0"/>
              </a:defRPr>
            </a:lvl4pPr>
            <a:lvl5pPr marL="1433513" algn="ctr">
              <a:defRPr sz="1200">
                <a:solidFill>
                  <a:schemeClr val="tx1"/>
                </a:solidFill>
                <a:latin typeface="Verdana" panose="020B0604030504040204" pitchFamily="34" charset="0"/>
              </a:defRPr>
            </a:lvl5pPr>
            <a:lvl6pPr marL="1890713" algn="ctr" fontAlgn="base">
              <a:spcBef>
                <a:spcPct val="20000"/>
              </a:spcBef>
              <a:spcAft>
                <a:spcPct val="0"/>
              </a:spcAft>
              <a:buClr>
                <a:srgbClr val="568F3F"/>
              </a:buClr>
              <a:defRPr sz="1200">
                <a:solidFill>
                  <a:schemeClr val="tx1"/>
                </a:solidFill>
                <a:latin typeface="Verdana" panose="020B0604030504040204" pitchFamily="34" charset="0"/>
              </a:defRPr>
            </a:lvl6pPr>
            <a:lvl7pPr marL="2347913" algn="ctr" fontAlgn="base">
              <a:spcBef>
                <a:spcPct val="20000"/>
              </a:spcBef>
              <a:spcAft>
                <a:spcPct val="0"/>
              </a:spcAft>
              <a:buClr>
                <a:srgbClr val="568F3F"/>
              </a:buClr>
              <a:defRPr sz="1200">
                <a:solidFill>
                  <a:schemeClr val="tx1"/>
                </a:solidFill>
                <a:latin typeface="Verdana" panose="020B0604030504040204" pitchFamily="34" charset="0"/>
              </a:defRPr>
            </a:lvl7pPr>
            <a:lvl8pPr marL="2805113" algn="ctr" fontAlgn="base">
              <a:spcBef>
                <a:spcPct val="20000"/>
              </a:spcBef>
              <a:spcAft>
                <a:spcPct val="0"/>
              </a:spcAft>
              <a:buClr>
                <a:srgbClr val="568F3F"/>
              </a:buClr>
              <a:defRPr sz="1200">
                <a:solidFill>
                  <a:schemeClr val="tx1"/>
                </a:solidFill>
                <a:latin typeface="Verdana" panose="020B0604030504040204" pitchFamily="34" charset="0"/>
              </a:defRPr>
            </a:lvl8pPr>
            <a:lvl9pPr marL="3262313" algn="ctr" fontAlgn="base">
              <a:spcBef>
                <a:spcPct val="20000"/>
              </a:spcBef>
              <a:spcAft>
                <a:spcPct val="0"/>
              </a:spcAft>
              <a:buClr>
                <a:srgbClr val="568F3F"/>
              </a:buClr>
              <a:defRPr sz="1200">
                <a:solidFill>
                  <a:schemeClr val="tx1"/>
                </a:solidFill>
                <a:latin typeface="Verdana" panose="020B0604030504040204" pitchFamily="34" charset="0"/>
              </a:defRPr>
            </a:lvl9pPr>
          </a:lstStyle>
          <a:p>
            <a:pPr>
              <a:lnSpc>
                <a:spcPct val="100000"/>
              </a:lnSpc>
              <a:buClrTx/>
              <a:buFontTx/>
              <a:buNone/>
            </a:pPr>
            <a:r>
              <a:rPr lang="it-IT" altLang="it-IT" sz="1600" b="0">
                <a:solidFill>
                  <a:schemeClr val="tx1"/>
                </a:solidFill>
                <a:latin typeface="Lucida Grande" pitchFamily="16" charset="0"/>
              </a:rPr>
              <a:t>Prof. Aniello Murano</a:t>
            </a:r>
          </a:p>
        </p:txBody>
      </p:sp>
      <p:sp>
        <p:nvSpPr>
          <p:cNvPr id="2058" name="Rectangle 10">
            <a:extLst>
              <a:ext uri="{FF2B5EF4-FFF2-40B4-BE49-F238E27FC236}">
                <a16:creationId xmlns:a16="http://schemas.microsoft.com/office/drawing/2014/main" id="{EA89DC76-F1E4-CD3C-9E56-42E28717A609}"/>
              </a:ext>
            </a:extLst>
          </p:cNvPr>
          <p:cNvSpPr>
            <a:spLocks noChangeArrowheads="1"/>
          </p:cNvSpPr>
          <p:nvPr/>
        </p:nvSpPr>
        <p:spPr bwMode="auto">
          <a:xfrm>
            <a:off x="1981200" y="5216525"/>
            <a:ext cx="2819400" cy="601663"/>
          </a:xfrm>
          <a:prstGeom prst="rect">
            <a:avLst/>
          </a:prstGeom>
          <a:solidFill>
            <a:srgbClr val="CDCDCD"/>
          </a:soli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gn="ctr">
              <a:defRPr sz="2000" b="1">
                <a:solidFill>
                  <a:srgbClr val="568F3F"/>
                </a:solidFill>
                <a:latin typeface="Verdana" panose="020B0604030504040204" pitchFamily="34" charset="0"/>
              </a:defRPr>
            </a:lvl1pPr>
            <a:lvl2pPr marL="355600" algn="ctr">
              <a:defRPr>
                <a:solidFill>
                  <a:schemeClr val="tx1"/>
                </a:solidFill>
                <a:latin typeface="Verdana" panose="020B0604030504040204" pitchFamily="34" charset="0"/>
              </a:defRPr>
            </a:lvl2pPr>
            <a:lvl3pPr marL="720725" algn="ctr">
              <a:defRPr sz="1600">
                <a:solidFill>
                  <a:schemeClr val="tx1"/>
                </a:solidFill>
                <a:latin typeface="Verdana" panose="020B0604030504040204" pitchFamily="34" charset="0"/>
              </a:defRPr>
            </a:lvl3pPr>
            <a:lvl4pPr marL="1076325" algn="ctr">
              <a:defRPr sz="1400">
                <a:solidFill>
                  <a:schemeClr val="tx1"/>
                </a:solidFill>
                <a:latin typeface="Verdana" panose="020B0604030504040204" pitchFamily="34" charset="0"/>
              </a:defRPr>
            </a:lvl4pPr>
            <a:lvl5pPr marL="1433513" algn="ctr">
              <a:defRPr sz="1200">
                <a:solidFill>
                  <a:schemeClr val="tx1"/>
                </a:solidFill>
                <a:latin typeface="Verdana" panose="020B0604030504040204" pitchFamily="34" charset="0"/>
              </a:defRPr>
            </a:lvl5pPr>
            <a:lvl6pPr marL="1890713" algn="ctr" fontAlgn="base">
              <a:spcBef>
                <a:spcPct val="20000"/>
              </a:spcBef>
              <a:spcAft>
                <a:spcPct val="0"/>
              </a:spcAft>
              <a:buClr>
                <a:srgbClr val="568F3F"/>
              </a:buClr>
              <a:defRPr sz="1200">
                <a:solidFill>
                  <a:schemeClr val="tx1"/>
                </a:solidFill>
                <a:latin typeface="Verdana" panose="020B0604030504040204" pitchFamily="34" charset="0"/>
              </a:defRPr>
            </a:lvl6pPr>
            <a:lvl7pPr marL="2347913" algn="ctr" fontAlgn="base">
              <a:spcBef>
                <a:spcPct val="20000"/>
              </a:spcBef>
              <a:spcAft>
                <a:spcPct val="0"/>
              </a:spcAft>
              <a:buClr>
                <a:srgbClr val="568F3F"/>
              </a:buClr>
              <a:defRPr sz="1200">
                <a:solidFill>
                  <a:schemeClr val="tx1"/>
                </a:solidFill>
                <a:latin typeface="Verdana" panose="020B0604030504040204" pitchFamily="34" charset="0"/>
              </a:defRPr>
            </a:lvl7pPr>
            <a:lvl8pPr marL="2805113" algn="ctr" fontAlgn="base">
              <a:spcBef>
                <a:spcPct val="20000"/>
              </a:spcBef>
              <a:spcAft>
                <a:spcPct val="0"/>
              </a:spcAft>
              <a:buClr>
                <a:srgbClr val="568F3F"/>
              </a:buClr>
              <a:defRPr sz="1200">
                <a:solidFill>
                  <a:schemeClr val="tx1"/>
                </a:solidFill>
                <a:latin typeface="Verdana" panose="020B0604030504040204" pitchFamily="34" charset="0"/>
              </a:defRPr>
            </a:lvl8pPr>
            <a:lvl9pPr marL="3262313" algn="ctr" fontAlgn="base">
              <a:spcBef>
                <a:spcPct val="20000"/>
              </a:spcBef>
              <a:spcAft>
                <a:spcPct val="0"/>
              </a:spcAft>
              <a:buClr>
                <a:srgbClr val="568F3F"/>
              </a:buClr>
              <a:defRPr sz="1200">
                <a:solidFill>
                  <a:schemeClr val="tx1"/>
                </a:solidFill>
                <a:latin typeface="Verdana" panose="020B0604030504040204" pitchFamily="34" charset="0"/>
              </a:defRPr>
            </a:lvl9pPr>
          </a:lstStyle>
          <a:p>
            <a:pPr algn="l">
              <a:buClrTx/>
              <a:buFontTx/>
              <a:buNone/>
            </a:pPr>
            <a:r>
              <a:rPr lang="it-IT" altLang="it-IT" sz="800"/>
              <a:t>Informatica</a:t>
            </a:r>
          </a:p>
          <a:p>
            <a:pPr algn="l">
              <a:buClrTx/>
              <a:buFontTx/>
              <a:buNone/>
            </a:pPr>
            <a:r>
              <a:rPr lang="it-IT" altLang="it-IT" sz="800"/>
              <a:t>13917</a:t>
            </a:r>
          </a:p>
          <a:p>
            <a:pPr algn="l">
              <a:buClrTx/>
              <a:buFontTx/>
              <a:buNone/>
            </a:pPr>
            <a:r>
              <a:rPr lang="it-IT" altLang="it-IT" sz="800"/>
              <a:t>murano@na.infn.it</a:t>
            </a:r>
          </a:p>
          <a:p>
            <a:pPr algn="l">
              <a:buClrTx/>
              <a:buFontTx/>
              <a:buNone/>
            </a:pPr>
            <a:r>
              <a:rPr lang="it-IT" altLang="it-IT" sz="800"/>
              <a:t>2007/2008</a:t>
            </a:r>
          </a:p>
        </p:txBody>
      </p:sp>
      <p:sp>
        <p:nvSpPr>
          <p:cNvPr id="2061" name="Rectangle 13">
            <a:extLst>
              <a:ext uri="{FF2B5EF4-FFF2-40B4-BE49-F238E27FC236}">
                <a16:creationId xmlns:a16="http://schemas.microsoft.com/office/drawing/2014/main" id="{34484345-E945-3698-B575-EE97C05982A4}"/>
              </a:ext>
            </a:extLst>
          </p:cNvPr>
          <p:cNvSpPr>
            <a:spLocks noChangeArrowheads="1"/>
          </p:cNvSpPr>
          <p:nvPr/>
        </p:nvSpPr>
        <p:spPr bwMode="auto">
          <a:xfrm>
            <a:off x="6096000" y="5238750"/>
            <a:ext cx="2692400" cy="600075"/>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000" b="1">
                <a:solidFill>
                  <a:srgbClr val="568F3F"/>
                </a:solidFill>
                <a:latin typeface="Verdana" panose="020B0604030504040204" pitchFamily="34" charset="0"/>
              </a:defRPr>
            </a:lvl1pPr>
            <a:lvl2pPr marL="355600" algn="ctr">
              <a:defRPr>
                <a:solidFill>
                  <a:schemeClr val="tx1"/>
                </a:solidFill>
                <a:latin typeface="Verdana" panose="020B0604030504040204" pitchFamily="34" charset="0"/>
              </a:defRPr>
            </a:lvl2pPr>
            <a:lvl3pPr marL="720725" algn="ctr">
              <a:defRPr sz="1600">
                <a:solidFill>
                  <a:schemeClr val="tx1"/>
                </a:solidFill>
                <a:latin typeface="Verdana" panose="020B0604030504040204" pitchFamily="34" charset="0"/>
              </a:defRPr>
            </a:lvl3pPr>
            <a:lvl4pPr marL="1076325" algn="ctr">
              <a:defRPr sz="1400">
                <a:solidFill>
                  <a:schemeClr val="tx1"/>
                </a:solidFill>
                <a:latin typeface="Verdana" panose="020B0604030504040204" pitchFamily="34" charset="0"/>
              </a:defRPr>
            </a:lvl4pPr>
            <a:lvl5pPr marL="1433513" algn="ctr">
              <a:defRPr sz="1200">
                <a:solidFill>
                  <a:schemeClr val="tx1"/>
                </a:solidFill>
                <a:latin typeface="Verdana" panose="020B0604030504040204" pitchFamily="34" charset="0"/>
              </a:defRPr>
            </a:lvl5pPr>
            <a:lvl6pPr marL="1890713" algn="ctr" fontAlgn="base">
              <a:spcBef>
                <a:spcPct val="20000"/>
              </a:spcBef>
              <a:spcAft>
                <a:spcPct val="0"/>
              </a:spcAft>
              <a:buClr>
                <a:srgbClr val="568F3F"/>
              </a:buClr>
              <a:defRPr sz="1200">
                <a:solidFill>
                  <a:schemeClr val="tx1"/>
                </a:solidFill>
                <a:latin typeface="Verdana" panose="020B0604030504040204" pitchFamily="34" charset="0"/>
              </a:defRPr>
            </a:lvl6pPr>
            <a:lvl7pPr marL="2347913" algn="ctr" fontAlgn="base">
              <a:spcBef>
                <a:spcPct val="20000"/>
              </a:spcBef>
              <a:spcAft>
                <a:spcPct val="0"/>
              </a:spcAft>
              <a:buClr>
                <a:srgbClr val="568F3F"/>
              </a:buClr>
              <a:defRPr sz="1200">
                <a:solidFill>
                  <a:schemeClr val="tx1"/>
                </a:solidFill>
                <a:latin typeface="Verdana" panose="020B0604030504040204" pitchFamily="34" charset="0"/>
              </a:defRPr>
            </a:lvl7pPr>
            <a:lvl8pPr marL="2805113" algn="ctr" fontAlgn="base">
              <a:spcBef>
                <a:spcPct val="20000"/>
              </a:spcBef>
              <a:spcAft>
                <a:spcPct val="0"/>
              </a:spcAft>
              <a:buClr>
                <a:srgbClr val="568F3F"/>
              </a:buClr>
              <a:defRPr sz="1200">
                <a:solidFill>
                  <a:schemeClr val="tx1"/>
                </a:solidFill>
                <a:latin typeface="Verdana" panose="020B0604030504040204" pitchFamily="34" charset="0"/>
              </a:defRPr>
            </a:lvl8pPr>
            <a:lvl9pPr marL="3262313" algn="ctr" fontAlgn="base">
              <a:spcBef>
                <a:spcPct val="20000"/>
              </a:spcBef>
              <a:spcAft>
                <a:spcPct val="0"/>
              </a:spcAft>
              <a:buClr>
                <a:srgbClr val="568F3F"/>
              </a:buClr>
              <a:defRPr sz="1200">
                <a:solidFill>
                  <a:schemeClr val="tx1"/>
                </a:solidFill>
                <a:latin typeface="Verdana" panose="020B0604030504040204" pitchFamily="34" charset="0"/>
              </a:defRPr>
            </a:lvl9pPr>
          </a:lstStyle>
          <a:p>
            <a:pPr algn="l">
              <a:buClrTx/>
              <a:buFontTx/>
              <a:buNone/>
            </a:pPr>
            <a:r>
              <a:rPr lang="it-IT" altLang="it-IT" sz="800" b="0">
                <a:solidFill>
                  <a:srgbClr val="393939"/>
                </a:solidFill>
              </a:rPr>
              <a:t>Lezione numero: 1</a:t>
            </a:r>
          </a:p>
          <a:p>
            <a:pPr algn="l">
              <a:buClrTx/>
              <a:buFontTx/>
              <a:buNone/>
            </a:pPr>
            <a:endParaRPr lang="it-IT" altLang="it-IT" sz="800" b="0">
              <a:solidFill>
                <a:srgbClr val="393939"/>
              </a:solidFill>
            </a:endParaRPr>
          </a:p>
          <a:p>
            <a:pPr algn="l">
              <a:buClrTx/>
              <a:buFontTx/>
              <a:buNone/>
            </a:pPr>
            <a:r>
              <a:rPr lang="it-IT" altLang="it-IT" sz="800" b="0">
                <a:solidFill>
                  <a:srgbClr val="393939"/>
                </a:solidFill>
              </a:rPr>
              <a:t>Parole chiave: </a:t>
            </a:r>
            <a:r>
              <a:rPr lang="it-IT" altLang="it-IT" sz="800"/>
              <a:t> Introduzione, Linguaggio C</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BFBCCDC2-2FCD-101F-BDAB-0EA3B3662EA6}"/>
              </a:ext>
            </a:extLst>
          </p:cNvPr>
          <p:cNvSpPr>
            <a:spLocks noGrp="1"/>
          </p:cNvSpPr>
          <p:nvPr>
            <p:ph type="sldNum" sz="quarter" idx="10"/>
          </p:nvPr>
        </p:nvSpPr>
        <p:spPr/>
        <p:txBody>
          <a:bodyPr/>
          <a:lstStyle/>
          <a:p>
            <a:fld id="{3FE10294-EC3C-4FDF-B79B-D99850DE850C}" type="slidenum">
              <a:rPr lang="it-IT" altLang="it-IT"/>
              <a:pPr/>
              <a:t>10</a:t>
            </a:fld>
            <a:endParaRPr lang="it-IT" altLang="it-IT"/>
          </a:p>
        </p:txBody>
      </p:sp>
      <p:sp>
        <p:nvSpPr>
          <p:cNvPr id="3" name="Segnaposto data 4">
            <a:extLst>
              <a:ext uri="{FF2B5EF4-FFF2-40B4-BE49-F238E27FC236}">
                <a16:creationId xmlns:a16="http://schemas.microsoft.com/office/drawing/2014/main" id="{1639C979-7797-F6B4-7F85-E92989F1C18C}"/>
              </a:ext>
            </a:extLst>
          </p:cNvPr>
          <p:cNvSpPr>
            <a:spLocks noGrp="1"/>
          </p:cNvSpPr>
          <p:nvPr>
            <p:ph type="dt" sz="half" idx="11"/>
          </p:nvPr>
        </p:nvSpPr>
        <p:spPr/>
        <p:txBody>
          <a:bodyPr/>
          <a:lstStyle/>
          <a:p>
            <a:fld id="{5CC5E147-AF74-4FDE-ADAE-F888E60761FC}" type="datetime1">
              <a:rPr lang="it-IT" altLang="it-IT"/>
              <a:pPr/>
              <a:t>10/09/2022</a:t>
            </a:fld>
            <a:endParaRPr lang="it-IT" altLang="it-IT"/>
          </a:p>
        </p:txBody>
      </p:sp>
      <p:sp>
        <p:nvSpPr>
          <p:cNvPr id="275458" name="Rectangle 2">
            <a:extLst>
              <a:ext uri="{FF2B5EF4-FFF2-40B4-BE49-F238E27FC236}">
                <a16:creationId xmlns:a16="http://schemas.microsoft.com/office/drawing/2014/main" id="{9F88E0E2-743C-19AC-1682-C4D1E617B7DB}"/>
              </a:ext>
            </a:extLst>
          </p:cNvPr>
          <p:cNvSpPr>
            <a:spLocks noGrp="1" noChangeArrowheads="1"/>
          </p:cNvSpPr>
          <p:nvPr>
            <p:ph type="title"/>
          </p:nvPr>
        </p:nvSpPr>
        <p:spPr/>
        <p:txBody>
          <a:bodyPr/>
          <a:lstStyle/>
          <a:p>
            <a:pPr>
              <a:spcBef>
                <a:spcPct val="20000"/>
              </a:spcBef>
            </a:pPr>
            <a:r>
              <a:rPr lang="en-US" altLang="it-IT"/>
              <a:t>Introduzione al C</a:t>
            </a:r>
            <a:endParaRPr lang="it-IT" altLang="it-IT"/>
          </a:p>
        </p:txBody>
      </p:sp>
      <p:sp>
        <p:nvSpPr>
          <p:cNvPr id="275459" name="Rectangle 3">
            <a:extLst>
              <a:ext uri="{FF2B5EF4-FFF2-40B4-BE49-F238E27FC236}">
                <a16:creationId xmlns:a16="http://schemas.microsoft.com/office/drawing/2014/main" id="{76B25398-50FD-96DD-63A0-E2A5D06809F7}"/>
              </a:ext>
            </a:extLst>
          </p:cNvPr>
          <p:cNvSpPr>
            <a:spLocks noChangeArrowheads="1"/>
          </p:cNvSpPr>
          <p:nvPr/>
        </p:nvSpPr>
        <p:spPr bwMode="auto">
          <a:xfrm>
            <a:off x="381000" y="2286000"/>
            <a:ext cx="8485188" cy="396875"/>
          </a:xfrm>
          <a:prstGeom prst="rect">
            <a:avLst/>
          </a:prstGeom>
          <a:noFill/>
          <a:ln>
            <a:noFill/>
          </a:ln>
          <a:effectLst/>
          <a:extLst>
            <a:ext uri="{909E8E84-426E-40DD-AFC4-6F175D3DCCD1}">
              <a14:hiddenFill xmlns:a14="http://schemas.microsoft.com/office/drawing/2010/main">
                <a:solidFill>
                  <a:srgbClr val="F4721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rgbClr val="568F3F"/>
                </a:solidFill>
                <a:latin typeface="Verdana" panose="020B0604030504040204" pitchFamily="34" charset="0"/>
              </a:defRPr>
            </a:lvl1pPr>
            <a:lvl2pPr marL="531813" indent="-176213">
              <a:buChar char="§"/>
              <a:defRPr>
                <a:solidFill>
                  <a:schemeClr val="tx1"/>
                </a:solidFill>
                <a:latin typeface="Verdana" panose="020B0604030504040204" pitchFamily="34" charset="0"/>
              </a:defRPr>
            </a:lvl2pPr>
            <a:lvl3pPr marL="896938" indent="-176213">
              <a:buChar char="•"/>
              <a:defRPr sz="1600">
                <a:solidFill>
                  <a:schemeClr val="tx1"/>
                </a:solidFill>
                <a:latin typeface="Verdana" panose="020B0604030504040204" pitchFamily="34" charset="0"/>
              </a:defRPr>
            </a:lvl3pPr>
            <a:lvl4pPr marL="1254125" indent="-177800">
              <a:buChar char="–"/>
              <a:defRPr sz="1400">
                <a:solidFill>
                  <a:schemeClr val="tx1"/>
                </a:solidFill>
                <a:latin typeface="Verdana" panose="020B0604030504040204" pitchFamily="34" charset="0"/>
              </a:defRPr>
            </a:lvl4pPr>
            <a:lvl5pPr marL="1609725" indent="-176213">
              <a:buChar char="»"/>
              <a:defRPr sz="1200">
                <a:solidFill>
                  <a:schemeClr val="tx1"/>
                </a:solidFill>
                <a:latin typeface="Verdana" panose="020B0604030504040204" pitchFamily="34" charset="0"/>
              </a:defRPr>
            </a:lvl5pPr>
            <a:lvl6pPr marL="2066925" indent="-176213" fontAlgn="base">
              <a:spcBef>
                <a:spcPct val="20000"/>
              </a:spcBef>
              <a:spcAft>
                <a:spcPct val="0"/>
              </a:spcAft>
              <a:buClr>
                <a:srgbClr val="568F3F"/>
              </a:buClr>
              <a:buChar char="»"/>
              <a:defRPr sz="1200">
                <a:solidFill>
                  <a:schemeClr val="tx1"/>
                </a:solidFill>
                <a:latin typeface="Verdana" panose="020B0604030504040204" pitchFamily="34" charset="0"/>
              </a:defRPr>
            </a:lvl6pPr>
            <a:lvl7pPr marL="2524125" indent="-176213" fontAlgn="base">
              <a:spcBef>
                <a:spcPct val="20000"/>
              </a:spcBef>
              <a:spcAft>
                <a:spcPct val="0"/>
              </a:spcAft>
              <a:buClr>
                <a:srgbClr val="568F3F"/>
              </a:buClr>
              <a:buChar char="»"/>
              <a:defRPr sz="1200">
                <a:solidFill>
                  <a:schemeClr val="tx1"/>
                </a:solidFill>
                <a:latin typeface="Verdana" panose="020B0604030504040204" pitchFamily="34" charset="0"/>
              </a:defRPr>
            </a:lvl7pPr>
            <a:lvl8pPr marL="2981325" indent="-176213" fontAlgn="base">
              <a:spcBef>
                <a:spcPct val="20000"/>
              </a:spcBef>
              <a:spcAft>
                <a:spcPct val="0"/>
              </a:spcAft>
              <a:buClr>
                <a:srgbClr val="568F3F"/>
              </a:buClr>
              <a:buChar char="»"/>
              <a:defRPr sz="1200">
                <a:solidFill>
                  <a:schemeClr val="tx1"/>
                </a:solidFill>
                <a:latin typeface="Verdana" panose="020B0604030504040204" pitchFamily="34" charset="0"/>
              </a:defRPr>
            </a:lvl8pPr>
            <a:lvl9pPr marL="3438525" indent="-176213" fontAlgn="base">
              <a:spcBef>
                <a:spcPct val="20000"/>
              </a:spcBef>
              <a:spcAft>
                <a:spcPct val="0"/>
              </a:spcAft>
              <a:buClr>
                <a:srgbClr val="568F3F"/>
              </a:buClr>
              <a:buChar char="»"/>
              <a:defRPr sz="1200">
                <a:solidFill>
                  <a:schemeClr val="tx1"/>
                </a:solidFill>
                <a:latin typeface="Verdana" panose="020B0604030504040204" pitchFamily="34" charset="0"/>
              </a:defRPr>
            </a:lvl9pPr>
          </a:lstStyle>
          <a:p>
            <a:pPr algn="just">
              <a:lnSpc>
                <a:spcPct val="100000"/>
              </a:lnSpc>
              <a:buClrTx/>
              <a:buFontTx/>
              <a:buNone/>
            </a:pPr>
            <a:endParaRPr lang="en-US" altLang="it-IT" sz="1800"/>
          </a:p>
        </p:txBody>
      </p:sp>
      <p:sp>
        <p:nvSpPr>
          <p:cNvPr id="275460" name="AutoShape 4">
            <a:extLst>
              <a:ext uri="{FF2B5EF4-FFF2-40B4-BE49-F238E27FC236}">
                <a16:creationId xmlns:a16="http://schemas.microsoft.com/office/drawing/2014/main" id="{6ECD3ADF-F97C-F65D-7FE4-C146588679A2}"/>
              </a:ext>
            </a:extLst>
          </p:cNvPr>
          <p:cNvSpPr>
            <a:spLocks noChangeArrowheads="1"/>
          </p:cNvSpPr>
          <p:nvPr/>
        </p:nvSpPr>
        <p:spPr bwMode="auto">
          <a:xfrm>
            <a:off x="395288" y="1773238"/>
            <a:ext cx="6557962" cy="4392612"/>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
        <p:nvSpPr>
          <p:cNvPr id="275461" name="Rectangle 5">
            <a:extLst>
              <a:ext uri="{FF2B5EF4-FFF2-40B4-BE49-F238E27FC236}">
                <a16:creationId xmlns:a16="http://schemas.microsoft.com/office/drawing/2014/main" id="{C836720C-027E-C336-E802-46CF1F32AF56}"/>
              </a:ext>
            </a:extLst>
          </p:cNvPr>
          <p:cNvSpPr>
            <a:spLocks noChangeArrowheads="1"/>
          </p:cNvSpPr>
          <p:nvPr/>
        </p:nvSpPr>
        <p:spPr bwMode="auto">
          <a:xfrm>
            <a:off x="409575" y="1787525"/>
            <a:ext cx="6554788" cy="4319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000" b="1">
                <a:solidFill>
                  <a:srgbClr val="568F3F"/>
                </a:solidFill>
                <a:latin typeface="Verdana" panose="020B0604030504040204" pitchFamily="34" charset="0"/>
              </a:defRPr>
            </a:lvl1pPr>
            <a:lvl2pPr marL="476250" indent="-285750" algn="ctr">
              <a:defRPr>
                <a:solidFill>
                  <a:schemeClr val="tx1"/>
                </a:solidFill>
                <a:latin typeface="Verdana" panose="020B0604030504040204" pitchFamily="34" charset="0"/>
              </a:defRPr>
            </a:lvl2pPr>
            <a:lvl3pPr marL="895350" indent="-228600" algn="ctr">
              <a:defRPr sz="1600">
                <a:solidFill>
                  <a:schemeClr val="tx1"/>
                </a:solidFill>
                <a:latin typeface="Verdana" panose="020B0604030504040204" pitchFamily="34" charset="0"/>
              </a:defRPr>
            </a:lvl3pPr>
            <a:lvl4pPr marL="1314450" indent="-228600" algn="ctr">
              <a:defRPr sz="1400">
                <a:solidFill>
                  <a:schemeClr val="tx1"/>
                </a:solidFill>
                <a:latin typeface="Verdana" panose="020B0604030504040204" pitchFamily="34" charset="0"/>
              </a:defRPr>
            </a:lvl4pPr>
            <a:lvl5pPr marL="1733550" indent="-228600" algn="ctr">
              <a:defRPr sz="1200">
                <a:solidFill>
                  <a:schemeClr val="tx1"/>
                </a:solidFill>
                <a:latin typeface="Verdana" panose="020B0604030504040204" pitchFamily="34" charset="0"/>
              </a:defRPr>
            </a:lvl5pPr>
            <a:lvl6pPr marL="2190750" indent="-228600" algn="ctr" fontAlgn="base">
              <a:spcBef>
                <a:spcPct val="20000"/>
              </a:spcBef>
              <a:spcAft>
                <a:spcPct val="0"/>
              </a:spcAft>
              <a:buClr>
                <a:srgbClr val="568F3F"/>
              </a:buClr>
              <a:defRPr sz="1200">
                <a:solidFill>
                  <a:schemeClr val="tx1"/>
                </a:solidFill>
                <a:latin typeface="Verdana" panose="020B0604030504040204" pitchFamily="34" charset="0"/>
              </a:defRPr>
            </a:lvl6pPr>
            <a:lvl7pPr marL="2647950" indent="-228600" algn="ctr" fontAlgn="base">
              <a:spcBef>
                <a:spcPct val="20000"/>
              </a:spcBef>
              <a:spcAft>
                <a:spcPct val="0"/>
              </a:spcAft>
              <a:buClr>
                <a:srgbClr val="568F3F"/>
              </a:buClr>
              <a:defRPr sz="1200">
                <a:solidFill>
                  <a:schemeClr val="tx1"/>
                </a:solidFill>
                <a:latin typeface="Verdana" panose="020B0604030504040204" pitchFamily="34" charset="0"/>
              </a:defRPr>
            </a:lvl7pPr>
            <a:lvl8pPr marL="3105150" indent="-228600" algn="ctr" fontAlgn="base">
              <a:spcBef>
                <a:spcPct val="20000"/>
              </a:spcBef>
              <a:spcAft>
                <a:spcPct val="0"/>
              </a:spcAft>
              <a:buClr>
                <a:srgbClr val="568F3F"/>
              </a:buClr>
              <a:defRPr sz="1200">
                <a:solidFill>
                  <a:schemeClr val="tx1"/>
                </a:solidFill>
                <a:latin typeface="Verdana" panose="020B0604030504040204" pitchFamily="34" charset="0"/>
              </a:defRPr>
            </a:lvl8pPr>
            <a:lvl9pPr marL="3562350" indent="-228600" algn="ctr" fontAlgn="base">
              <a:spcBef>
                <a:spcPct val="20000"/>
              </a:spcBef>
              <a:spcAft>
                <a:spcPct val="0"/>
              </a:spcAft>
              <a:buClr>
                <a:srgbClr val="568F3F"/>
              </a:buClr>
              <a:defRPr sz="1200">
                <a:solidFill>
                  <a:schemeClr val="tx1"/>
                </a:solidFill>
                <a:latin typeface="Verdana" panose="020B0604030504040204" pitchFamily="34" charset="0"/>
              </a:defRPr>
            </a:lvl9pPr>
          </a:lstStyle>
          <a:p>
            <a:pPr algn="l">
              <a:lnSpc>
                <a:spcPct val="100000"/>
              </a:lnSpc>
              <a:buFontTx/>
              <a:buNone/>
            </a:pPr>
            <a:r>
              <a:rPr lang="it-IT" altLang="it-IT"/>
              <a:t>Passi fordamentali:</a:t>
            </a:r>
          </a:p>
          <a:p>
            <a:pPr lvl="1" algn="l">
              <a:lnSpc>
                <a:spcPct val="100000"/>
              </a:lnSpc>
              <a:spcAft>
                <a:spcPct val="40000"/>
              </a:spcAft>
              <a:buFont typeface="Wingdings" panose="05000000000000000000" pitchFamily="2" charset="2"/>
              <a:buChar char="§"/>
            </a:pPr>
            <a:r>
              <a:rPr lang="it-IT" altLang="it-IT" sz="1800"/>
              <a:t>Scrivere un codice sorgente in linguaggio C con un </a:t>
            </a:r>
            <a:r>
              <a:rPr lang="it-IT" altLang="it-IT" sz="1800" b="1"/>
              <a:t>editor </a:t>
            </a:r>
            <a:endParaRPr lang="it-IT" altLang="it-IT" sz="1800"/>
          </a:p>
          <a:p>
            <a:pPr lvl="1" algn="l">
              <a:lnSpc>
                <a:spcPct val="100000"/>
              </a:lnSpc>
              <a:spcAft>
                <a:spcPct val="40000"/>
              </a:spcAft>
              <a:buFont typeface="Wingdings" panose="05000000000000000000" pitchFamily="2" charset="2"/>
              <a:buChar char="§"/>
            </a:pPr>
            <a:r>
              <a:rPr lang="it-IT" altLang="it-IT" sz="1800"/>
              <a:t>Produzione di codice eseguibile utilizzando un </a:t>
            </a:r>
            <a:r>
              <a:rPr lang="it-IT" altLang="it-IT" sz="1800" b="1"/>
              <a:t>compilatore</a:t>
            </a:r>
          </a:p>
          <a:p>
            <a:pPr lvl="1" algn="l">
              <a:lnSpc>
                <a:spcPct val="100000"/>
              </a:lnSpc>
              <a:spcAft>
                <a:spcPct val="40000"/>
              </a:spcAft>
              <a:buFont typeface="Wingdings" panose="05000000000000000000" pitchFamily="2" charset="2"/>
              <a:buChar char="§"/>
            </a:pPr>
            <a:r>
              <a:rPr lang="it-IT" altLang="it-IT" sz="1800"/>
              <a:t>Dev C++ è un compilatore Free (under the GNU General Public License)</a:t>
            </a:r>
            <a:br>
              <a:rPr lang="it-IT" altLang="it-IT" sz="1800"/>
            </a:br>
            <a:endParaRPr lang="it-IT" altLang="it-IT" sz="1800"/>
          </a:p>
        </p:txBody>
      </p:sp>
      <p:sp>
        <p:nvSpPr>
          <p:cNvPr id="275462" name="AutoShape 6">
            <a:extLst>
              <a:ext uri="{FF2B5EF4-FFF2-40B4-BE49-F238E27FC236}">
                <a16:creationId xmlns:a16="http://schemas.microsoft.com/office/drawing/2014/main" id="{BD8907B4-BDF9-3E2F-CDF3-5C97BA17E56C}"/>
              </a:ext>
            </a:extLst>
          </p:cNvPr>
          <p:cNvSpPr>
            <a:spLocks noChangeArrowheads="1"/>
          </p:cNvSpPr>
          <p:nvPr/>
        </p:nvSpPr>
        <p:spPr bwMode="auto">
          <a:xfrm>
            <a:off x="7162800" y="1700213"/>
            <a:ext cx="1606550" cy="4471987"/>
          </a:xfrm>
          <a:prstGeom prst="roundRect">
            <a:avLst>
              <a:gd name="adj" fmla="val 2843"/>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
        <p:nvSpPr>
          <p:cNvPr id="275463" name="Rectangle 7">
            <a:extLst>
              <a:ext uri="{FF2B5EF4-FFF2-40B4-BE49-F238E27FC236}">
                <a16:creationId xmlns:a16="http://schemas.microsoft.com/office/drawing/2014/main" id="{442F0DE5-C462-97E5-6469-FA0331D9AF73}"/>
              </a:ext>
            </a:extLst>
          </p:cNvPr>
          <p:cNvSpPr>
            <a:spLocks noChangeArrowheads="1"/>
          </p:cNvSpPr>
          <p:nvPr/>
        </p:nvSpPr>
        <p:spPr bwMode="auto">
          <a:xfrm>
            <a:off x="7239000" y="1844675"/>
            <a:ext cx="1436688" cy="425132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000" b="1">
                <a:solidFill>
                  <a:srgbClr val="568F3F"/>
                </a:solidFill>
                <a:latin typeface="Verdana" panose="020B0604030504040204" pitchFamily="34" charset="0"/>
              </a:defRPr>
            </a:lvl1pPr>
            <a:lvl2pPr marL="476250" indent="-285750" algn="ctr">
              <a:defRPr>
                <a:solidFill>
                  <a:schemeClr val="tx1"/>
                </a:solidFill>
                <a:latin typeface="Verdana" panose="020B0604030504040204" pitchFamily="34" charset="0"/>
              </a:defRPr>
            </a:lvl2pPr>
            <a:lvl3pPr marL="895350" indent="-228600" algn="ctr">
              <a:defRPr sz="1600">
                <a:solidFill>
                  <a:schemeClr val="tx1"/>
                </a:solidFill>
                <a:latin typeface="Verdana" panose="020B0604030504040204" pitchFamily="34" charset="0"/>
              </a:defRPr>
            </a:lvl3pPr>
            <a:lvl4pPr marL="1314450" indent="-228600" algn="ctr">
              <a:defRPr sz="1400">
                <a:solidFill>
                  <a:schemeClr val="tx1"/>
                </a:solidFill>
                <a:latin typeface="Verdana" panose="020B0604030504040204" pitchFamily="34" charset="0"/>
              </a:defRPr>
            </a:lvl4pPr>
            <a:lvl5pPr marL="1733550" indent="-228600" algn="ctr">
              <a:defRPr sz="1200">
                <a:solidFill>
                  <a:schemeClr val="tx1"/>
                </a:solidFill>
                <a:latin typeface="Verdana" panose="020B0604030504040204" pitchFamily="34" charset="0"/>
              </a:defRPr>
            </a:lvl5pPr>
            <a:lvl6pPr marL="2190750" indent="-228600" algn="ctr" fontAlgn="base">
              <a:spcBef>
                <a:spcPct val="20000"/>
              </a:spcBef>
              <a:spcAft>
                <a:spcPct val="0"/>
              </a:spcAft>
              <a:buClr>
                <a:srgbClr val="568F3F"/>
              </a:buClr>
              <a:defRPr sz="1200">
                <a:solidFill>
                  <a:schemeClr val="tx1"/>
                </a:solidFill>
                <a:latin typeface="Verdana" panose="020B0604030504040204" pitchFamily="34" charset="0"/>
              </a:defRPr>
            </a:lvl6pPr>
            <a:lvl7pPr marL="2647950" indent="-228600" algn="ctr" fontAlgn="base">
              <a:spcBef>
                <a:spcPct val="20000"/>
              </a:spcBef>
              <a:spcAft>
                <a:spcPct val="0"/>
              </a:spcAft>
              <a:buClr>
                <a:srgbClr val="568F3F"/>
              </a:buClr>
              <a:defRPr sz="1200">
                <a:solidFill>
                  <a:schemeClr val="tx1"/>
                </a:solidFill>
                <a:latin typeface="Verdana" panose="020B0604030504040204" pitchFamily="34" charset="0"/>
              </a:defRPr>
            </a:lvl7pPr>
            <a:lvl8pPr marL="3105150" indent="-228600" algn="ctr" fontAlgn="base">
              <a:spcBef>
                <a:spcPct val="20000"/>
              </a:spcBef>
              <a:spcAft>
                <a:spcPct val="0"/>
              </a:spcAft>
              <a:buClr>
                <a:srgbClr val="568F3F"/>
              </a:buClr>
              <a:defRPr sz="1200">
                <a:solidFill>
                  <a:schemeClr val="tx1"/>
                </a:solidFill>
                <a:latin typeface="Verdana" panose="020B0604030504040204" pitchFamily="34" charset="0"/>
              </a:defRPr>
            </a:lvl8pPr>
            <a:lvl9pPr marL="3562350" indent="-228600" algn="ctr" fontAlgn="base">
              <a:spcBef>
                <a:spcPct val="20000"/>
              </a:spcBef>
              <a:spcAft>
                <a:spcPct val="0"/>
              </a:spcAft>
              <a:buClr>
                <a:srgbClr val="568F3F"/>
              </a:buClr>
              <a:defRPr sz="1200">
                <a:solidFill>
                  <a:schemeClr val="tx1"/>
                </a:solidFill>
                <a:latin typeface="Verdana" panose="020B0604030504040204" pitchFamily="34" charset="0"/>
              </a:defRPr>
            </a:lvl9pPr>
          </a:lstStyle>
          <a:p>
            <a:pPr algn="l">
              <a:lnSpc>
                <a:spcPct val="100000"/>
              </a:lnSpc>
              <a:buClr>
                <a:srgbClr val="CD5120"/>
              </a:buClr>
              <a:buFont typeface="Webdings" panose="05030102010509060703" pitchFamily="18" charset="2"/>
              <a:buNone/>
            </a:pPr>
            <a:r>
              <a:rPr lang="it-IT" altLang="it-IT" sz="900" b="0"/>
              <a:t>Risorse:</a:t>
            </a:r>
            <a:endParaRPr lang="it-IT" altLang="it-IT" sz="800"/>
          </a:p>
          <a:p>
            <a:pPr algn="l">
              <a:lnSpc>
                <a:spcPct val="100000"/>
              </a:lnSpc>
              <a:buFont typeface="Wingdings" panose="05000000000000000000" pitchFamily="2" charset="2"/>
              <a:buChar char=""/>
            </a:pPr>
            <a:r>
              <a:rPr lang="en-GB" altLang="it-IT" sz="800">
                <a:hlinkClick r:id="rId3"/>
              </a:rPr>
              <a:t>DevC++</a:t>
            </a:r>
            <a:endParaRPr lang="en-GB" altLang="it-IT" sz="800"/>
          </a:p>
          <a:p>
            <a:pPr algn="l">
              <a:lnSpc>
                <a:spcPct val="100000"/>
              </a:lnSpc>
              <a:buFont typeface="Wingdings" panose="05000000000000000000" pitchFamily="2" charset="2"/>
              <a:buChar char=""/>
            </a:pPr>
            <a:endParaRPr lang="en-GB" altLang="it-IT" sz="800"/>
          </a:p>
          <a:p>
            <a:pPr algn="l">
              <a:lnSpc>
                <a:spcPct val="100000"/>
              </a:lnSpc>
              <a:buFont typeface="Wingdings" panose="05000000000000000000" pitchFamily="2" charset="2"/>
              <a:buChar char=""/>
            </a:pPr>
            <a:r>
              <a:rPr lang="en-GB" altLang="it-IT" sz="800">
                <a:hlinkClick r:id="rId4"/>
              </a:rPr>
              <a:t>Html.it</a:t>
            </a:r>
            <a:endParaRPr lang="en-GB" altLang="it-IT" sz="800"/>
          </a:p>
          <a:p>
            <a:pPr algn="l">
              <a:lnSpc>
                <a:spcPct val="100000"/>
              </a:lnSpc>
              <a:buFont typeface="Wingdings" panose="05000000000000000000" pitchFamily="2" charset="2"/>
              <a:buChar char=""/>
            </a:pPr>
            <a:endParaRPr lang="it-IT" altLang="it-IT" sz="800"/>
          </a:p>
          <a:p>
            <a:pPr algn="l">
              <a:lnSpc>
                <a:spcPct val="100000"/>
              </a:lnSpc>
              <a:buClr>
                <a:srgbClr val="CD5120"/>
              </a:buClr>
              <a:buFont typeface="Webdings" panose="05030102010509060703" pitchFamily="18" charset="2"/>
              <a:buNone/>
            </a:pPr>
            <a:endParaRPr lang="it-IT" altLang="it-IT" sz="800"/>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CE39ED65-FCAC-7A75-84FC-C80A19E5FEE5}"/>
              </a:ext>
            </a:extLst>
          </p:cNvPr>
          <p:cNvSpPr>
            <a:spLocks noGrp="1"/>
          </p:cNvSpPr>
          <p:nvPr>
            <p:ph type="sldNum" sz="quarter" idx="10"/>
          </p:nvPr>
        </p:nvSpPr>
        <p:spPr/>
        <p:txBody>
          <a:bodyPr/>
          <a:lstStyle/>
          <a:p>
            <a:fld id="{83E2E76F-8524-4923-9FFB-CF2A7342135A}" type="slidenum">
              <a:rPr lang="it-IT" altLang="it-IT"/>
              <a:pPr/>
              <a:t>11</a:t>
            </a:fld>
            <a:endParaRPr lang="it-IT" altLang="it-IT"/>
          </a:p>
        </p:txBody>
      </p:sp>
      <p:sp>
        <p:nvSpPr>
          <p:cNvPr id="3" name="Segnaposto data 4">
            <a:extLst>
              <a:ext uri="{FF2B5EF4-FFF2-40B4-BE49-F238E27FC236}">
                <a16:creationId xmlns:a16="http://schemas.microsoft.com/office/drawing/2014/main" id="{7F735E3C-2845-6DE2-AF00-C219B8E7D897}"/>
              </a:ext>
            </a:extLst>
          </p:cNvPr>
          <p:cNvSpPr>
            <a:spLocks noGrp="1"/>
          </p:cNvSpPr>
          <p:nvPr>
            <p:ph type="dt" sz="half" idx="11"/>
          </p:nvPr>
        </p:nvSpPr>
        <p:spPr/>
        <p:txBody>
          <a:bodyPr/>
          <a:lstStyle/>
          <a:p>
            <a:fld id="{222A91F8-8A30-4BE9-8507-3EC9DEA3F01C}" type="datetime1">
              <a:rPr lang="it-IT" altLang="it-IT"/>
              <a:pPr/>
              <a:t>10/09/2022</a:t>
            </a:fld>
            <a:endParaRPr lang="it-IT" altLang="it-IT"/>
          </a:p>
        </p:txBody>
      </p:sp>
      <p:sp>
        <p:nvSpPr>
          <p:cNvPr id="145410" name="Rectangle 2">
            <a:extLst>
              <a:ext uri="{FF2B5EF4-FFF2-40B4-BE49-F238E27FC236}">
                <a16:creationId xmlns:a16="http://schemas.microsoft.com/office/drawing/2014/main" id="{82DF70F7-A6CA-316C-091D-116296937A2E}"/>
              </a:ext>
            </a:extLst>
          </p:cNvPr>
          <p:cNvSpPr>
            <a:spLocks noGrp="1" noChangeArrowheads="1"/>
          </p:cNvSpPr>
          <p:nvPr>
            <p:ph type="title"/>
          </p:nvPr>
        </p:nvSpPr>
        <p:spPr/>
        <p:txBody>
          <a:bodyPr/>
          <a:lstStyle/>
          <a:p>
            <a:pPr>
              <a:spcBef>
                <a:spcPct val="20000"/>
              </a:spcBef>
            </a:pPr>
            <a:r>
              <a:rPr lang="en-US" altLang="it-IT"/>
              <a:t>Introduzione al C</a:t>
            </a:r>
            <a:endParaRPr lang="it-IT" altLang="it-IT"/>
          </a:p>
        </p:txBody>
      </p:sp>
      <p:sp>
        <p:nvSpPr>
          <p:cNvPr id="145411" name="Rectangle 3">
            <a:extLst>
              <a:ext uri="{FF2B5EF4-FFF2-40B4-BE49-F238E27FC236}">
                <a16:creationId xmlns:a16="http://schemas.microsoft.com/office/drawing/2014/main" id="{DEAA9EFB-CB7C-099D-FFD2-B8C657539B4C}"/>
              </a:ext>
            </a:extLst>
          </p:cNvPr>
          <p:cNvSpPr>
            <a:spLocks noGrp="1" noChangeArrowheads="1"/>
          </p:cNvSpPr>
          <p:nvPr>
            <p:ph type="body" idx="1"/>
          </p:nvPr>
        </p:nvSpPr>
        <p:spPr/>
        <p:txBody>
          <a:bodyPr/>
          <a:lstStyle/>
          <a:p>
            <a:r>
              <a:rPr lang="it-IT" altLang="it-IT"/>
              <a:t>Struttura del Programma Sorgente C </a:t>
            </a:r>
          </a:p>
          <a:p>
            <a:pPr marL="534988" lvl="1" indent="-169863"/>
            <a:r>
              <a:rPr lang="it-IT" altLang="it-IT"/>
              <a:t>Un </a:t>
            </a:r>
            <a:r>
              <a:rPr lang="it-IT" altLang="it-IT" b="1"/>
              <a:t>programma sorgente C </a:t>
            </a:r>
            <a:r>
              <a:rPr lang="it-IT" altLang="it-IT"/>
              <a:t>è formato da uno o più blocchi chiamati </a:t>
            </a:r>
            <a:r>
              <a:rPr lang="it-IT" altLang="it-IT" b="1"/>
              <a:t>funzioni</a:t>
            </a:r>
            <a:endParaRPr lang="it-IT" altLang="it-IT"/>
          </a:p>
          <a:p>
            <a:pPr marL="534988" lvl="1" indent="-169863"/>
            <a:r>
              <a:rPr lang="it-IT" altLang="it-IT"/>
              <a:t>La definizione di una funzione rappresenta la specificazione delle operazioni che dovranno essere svolte all’atto della chiamata.</a:t>
            </a:r>
          </a:p>
          <a:p>
            <a:pPr marL="534988" lvl="1" indent="-169863"/>
            <a:r>
              <a:rPr lang="it-IT" altLang="it-IT"/>
              <a:t>La definizione è costituita da due parti:</a:t>
            </a:r>
            <a:endParaRPr lang="it-IT" altLang="it-IT" b="1" i="1"/>
          </a:p>
          <a:p>
            <a:pPr marL="1150938" lvl="2" indent="-228600"/>
            <a:r>
              <a:rPr lang="it-IT" altLang="it-IT" b="1" i="1"/>
              <a:t>intestazione dichiarativa </a:t>
            </a:r>
          </a:p>
          <a:p>
            <a:pPr marL="1150938" lvl="2" indent="-228600"/>
            <a:r>
              <a:rPr lang="it-IT" altLang="it-IT" b="1" i="1"/>
              <a:t>Corpo</a:t>
            </a:r>
          </a:p>
          <a:p>
            <a:pPr marL="534988" lvl="1" indent="-169863"/>
            <a:r>
              <a:rPr lang="it-IT" altLang="it-IT" b="1"/>
              <a:t>L’intestazione </a:t>
            </a:r>
            <a:r>
              <a:rPr lang="it-IT" altLang="it-IT"/>
              <a:t>definisce le regole di interfaccia.</a:t>
            </a:r>
          </a:p>
          <a:p>
            <a:pPr marL="534988" lvl="1" indent="-169863"/>
            <a:r>
              <a:rPr lang="it-IT" altLang="it-IT"/>
              <a:t>Il </a:t>
            </a:r>
            <a:r>
              <a:rPr lang="it-IT" altLang="it-IT" b="1"/>
              <a:t>corpo </a:t>
            </a:r>
            <a:r>
              <a:rPr lang="it-IT" altLang="it-IT"/>
              <a:t>specifica le operazioni da eseguire ed è formata da un insieme di istruzioni delimitato utilizzando le parentesi graffe </a:t>
            </a:r>
          </a:p>
          <a:p>
            <a:pPr marL="534988" lvl="1" indent="-169863" algn="ctr">
              <a:buFont typeface="Wingdings" panose="05000000000000000000" pitchFamily="2" charset="2"/>
              <a:buNone/>
            </a:pPr>
            <a:r>
              <a:rPr lang="it-IT" altLang="it-IT" b="1"/>
              <a:t>{ corpo }</a:t>
            </a:r>
            <a:r>
              <a:rPr lang="it-IT" altLang="it-IT"/>
              <a:t> </a:t>
            </a:r>
          </a:p>
        </p:txBody>
      </p:sp>
      <p:sp>
        <p:nvSpPr>
          <p:cNvPr id="145420" name="AutoShape 12">
            <a:extLst>
              <a:ext uri="{FF2B5EF4-FFF2-40B4-BE49-F238E27FC236}">
                <a16:creationId xmlns:a16="http://schemas.microsoft.com/office/drawing/2014/main" id="{46F4818B-A226-C745-F0FC-E64B251BFA73}"/>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6CF25664-54CA-48EC-CE2D-541611D3D713}"/>
              </a:ext>
            </a:extLst>
          </p:cNvPr>
          <p:cNvSpPr>
            <a:spLocks noGrp="1"/>
          </p:cNvSpPr>
          <p:nvPr>
            <p:ph type="sldNum" sz="quarter" idx="10"/>
          </p:nvPr>
        </p:nvSpPr>
        <p:spPr/>
        <p:txBody>
          <a:bodyPr/>
          <a:lstStyle/>
          <a:p>
            <a:fld id="{83476E05-C7A7-414E-A166-9689FFD84629}" type="slidenum">
              <a:rPr lang="it-IT" altLang="it-IT"/>
              <a:pPr/>
              <a:t>12</a:t>
            </a:fld>
            <a:endParaRPr lang="it-IT" altLang="it-IT"/>
          </a:p>
        </p:txBody>
      </p:sp>
      <p:sp>
        <p:nvSpPr>
          <p:cNvPr id="3" name="Segnaposto data 4">
            <a:extLst>
              <a:ext uri="{FF2B5EF4-FFF2-40B4-BE49-F238E27FC236}">
                <a16:creationId xmlns:a16="http://schemas.microsoft.com/office/drawing/2014/main" id="{22F556FA-81FD-858F-E205-06E56D76990D}"/>
              </a:ext>
            </a:extLst>
          </p:cNvPr>
          <p:cNvSpPr>
            <a:spLocks noGrp="1"/>
          </p:cNvSpPr>
          <p:nvPr>
            <p:ph type="dt" sz="half" idx="11"/>
          </p:nvPr>
        </p:nvSpPr>
        <p:spPr/>
        <p:txBody>
          <a:bodyPr/>
          <a:lstStyle/>
          <a:p>
            <a:fld id="{7F8DD887-F60D-4D48-BBFD-DBD4F6959BF9}" type="datetime1">
              <a:rPr lang="it-IT" altLang="it-IT"/>
              <a:pPr/>
              <a:t>10/09/2022</a:t>
            </a:fld>
            <a:endParaRPr lang="it-IT" altLang="it-IT"/>
          </a:p>
        </p:txBody>
      </p:sp>
      <p:sp>
        <p:nvSpPr>
          <p:cNvPr id="146434" name="Rectangle 2">
            <a:extLst>
              <a:ext uri="{FF2B5EF4-FFF2-40B4-BE49-F238E27FC236}">
                <a16:creationId xmlns:a16="http://schemas.microsoft.com/office/drawing/2014/main" id="{5A83DB29-9778-7D3E-8EFB-21769FE9EB80}"/>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46435" name="Rectangle 3">
            <a:extLst>
              <a:ext uri="{FF2B5EF4-FFF2-40B4-BE49-F238E27FC236}">
                <a16:creationId xmlns:a16="http://schemas.microsoft.com/office/drawing/2014/main" id="{75511EB5-9782-7BCC-1A60-4FED1D1A7F24}"/>
              </a:ext>
            </a:extLst>
          </p:cNvPr>
          <p:cNvSpPr>
            <a:spLocks noGrp="1" noChangeArrowheads="1"/>
          </p:cNvSpPr>
          <p:nvPr>
            <p:ph type="body" idx="1"/>
          </p:nvPr>
        </p:nvSpPr>
        <p:spPr/>
        <p:txBody>
          <a:bodyPr/>
          <a:lstStyle/>
          <a:p>
            <a:pPr marL="342900" indent="-342900"/>
            <a:r>
              <a:rPr lang="it-IT" altLang="it-IT"/>
              <a:t>Le istruzioni </a:t>
            </a:r>
          </a:p>
          <a:p>
            <a:pPr marL="742950" lvl="1" indent="-285750"/>
            <a:r>
              <a:rPr lang="it-IT" altLang="it-IT"/>
              <a:t>Le istruzioni C terminano con un punto e virgola (</a:t>
            </a:r>
            <a:r>
              <a:rPr lang="it-IT" altLang="it-IT" b="1"/>
              <a:t>;</a:t>
            </a:r>
            <a:r>
              <a:rPr lang="it-IT" altLang="it-IT"/>
              <a:t>) </a:t>
            </a:r>
          </a:p>
          <a:p>
            <a:pPr marL="742950" lvl="1" indent="-285750"/>
            <a:r>
              <a:rPr lang="it-IT" altLang="it-IT"/>
              <a:t>Esempio: </a:t>
            </a:r>
            <a:r>
              <a:rPr lang="it-IT" altLang="it-IT">
                <a:solidFill>
                  <a:srgbClr val="0000FF"/>
                </a:solidFill>
              </a:rPr>
              <a:t>printf(“Stampa questa riga \n”);</a:t>
            </a:r>
          </a:p>
          <a:p>
            <a:pPr marL="742950" lvl="1" indent="-285750"/>
            <a:r>
              <a:rPr lang="it-IT" altLang="it-IT"/>
              <a:t>Generalmente, un'istruzione può essere interrotta e ripresa nella riga successiva, dal momento che la sua conclusione è dichiarata chiaramente dal punto e virgola finale. </a:t>
            </a:r>
          </a:p>
          <a:p>
            <a:pPr marL="742950" lvl="1" indent="-285750"/>
            <a:r>
              <a:rPr lang="it-IT" altLang="it-IT"/>
              <a:t>Raggruppamenti di istruzioni si fanno utilizzando le parentesi graffe { } </a:t>
            </a:r>
          </a:p>
          <a:p>
            <a:pPr marL="742950" lvl="1" indent="-285750"/>
            <a:r>
              <a:rPr lang="it-IT" altLang="it-IT"/>
              <a:t>Esempio: </a:t>
            </a:r>
            <a:r>
              <a:rPr lang="it-IT" altLang="it-IT">
                <a:solidFill>
                  <a:srgbClr val="0000FF"/>
                </a:solidFill>
              </a:rPr>
              <a:t>&lt;istruzione&gt;; {&lt;istruzione&gt;; &lt;istruzione&gt;;} </a:t>
            </a:r>
          </a:p>
          <a:p>
            <a:pPr marL="342900" indent="-342900"/>
            <a:endParaRPr lang="it-IT" altLang="it-IT">
              <a:solidFill>
                <a:srgbClr val="0000FF"/>
              </a:solidFill>
            </a:endParaRPr>
          </a:p>
        </p:txBody>
      </p:sp>
      <p:sp>
        <p:nvSpPr>
          <p:cNvPr id="146439" name="AutoShape 7">
            <a:extLst>
              <a:ext uri="{FF2B5EF4-FFF2-40B4-BE49-F238E27FC236}">
                <a16:creationId xmlns:a16="http://schemas.microsoft.com/office/drawing/2014/main" id="{521C89B4-21D2-A146-7AD1-983449201307}"/>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B56E1BEE-E573-BF86-C230-D471BEF41171}"/>
              </a:ext>
            </a:extLst>
          </p:cNvPr>
          <p:cNvSpPr>
            <a:spLocks noGrp="1"/>
          </p:cNvSpPr>
          <p:nvPr>
            <p:ph type="sldNum" sz="quarter" idx="10"/>
          </p:nvPr>
        </p:nvSpPr>
        <p:spPr/>
        <p:txBody>
          <a:bodyPr/>
          <a:lstStyle/>
          <a:p>
            <a:fld id="{E562EEBA-6779-45B9-966F-B354E32BFBBB}" type="slidenum">
              <a:rPr lang="it-IT" altLang="it-IT"/>
              <a:pPr/>
              <a:t>13</a:t>
            </a:fld>
            <a:endParaRPr lang="it-IT" altLang="it-IT"/>
          </a:p>
        </p:txBody>
      </p:sp>
      <p:sp>
        <p:nvSpPr>
          <p:cNvPr id="3" name="Segnaposto data 4">
            <a:extLst>
              <a:ext uri="{FF2B5EF4-FFF2-40B4-BE49-F238E27FC236}">
                <a16:creationId xmlns:a16="http://schemas.microsoft.com/office/drawing/2014/main" id="{67B2F6EF-7C18-4470-8044-F391716D1BAC}"/>
              </a:ext>
            </a:extLst>
          </p:cNvPr>
          <p:cNvSpPr>
            <a:spLocks noGrp="1"/>
          </p:cNvSpPr>
          <p:nvPr>
            <p:ph type="dt" sz="half" idx="11"/>
          </p:nvPr>
        </p:nvSpPr>
        <p:spPr/>
        <p:txBody>
          <a:bodyPr/>
          <a:lstStyle/>
          <a:p>
            <a:fld id="{A9510C28-BDFB-4A8E-B8C1-DF1C892183E0}" type="datetime1">
              <a:rPr lang="it-IT" altLang="it-IT"/>
              <a:pPr/>
              <a:t>10/09/2022</a:t>
            </a:fld>
            <a:endParaRPr lang="it-IT" altLang="it-IT"/>
          </a:p>
        </p:txBody>
      </p:sp>
      <p:sp>
        <p:nvSpPr>
          <p:cNvPr id="147458" name="Rectangle 2">
            <a:extLst>
              <a:ext uri="{FF2B5EF4-FFF2-40B4-BE49-F238E27FC236}">
                <a16:creationId xmlns:a16="http://schemas.microsoft.com/office/drawing/2014/main" id="{FEACD57A-C40E-D9BC-EA04-BA14075AEBBA}"/>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47459" name="Rectangle 3">
            <a:extLst>
              <a:ext uri="{FF2B5EF4-FFF2-40B4-BE49-F238E27FC236}">
                <a16:creationId xmlns:a16="http://schemas.microsoft.com/office/drawing/2014/main" id="{E21714E9-E8F3-C529-58CF-7716479F8447}"/>
              </a:ext>
            </a:extLst>
          </p:cNvPr>
          <p:cNvSpPr>
            <a:spLocks noGrp="1" noChangeArrowheads="1"/>
          </p:cNvSpPr>
          <p:nvPr>
            <p:ph type="body" idx="1"/>
          </p:nvPr>
        </p:nvSpPr>
        <p:spPr/>
        <p:txBody>
          <a:bodyPr/>
          <a:lstStyle/>
          <a:p>
            <a:pPr marL="342900" indent="-342900"/>
            <a:r>
              <a:rPr lang="it-IT" altLang="it-IT"/>
              <a:t>Struttura del Sorgente (2)</a:t>
            </a:r>
          </a:p>
          <a:p>
            <a:pPr marL="742950" lvl="1" indent="-285750"/>
            <a:r>
              <a:rPr lang="it-IT" altLang="it-IT"/>
              <a:t>Altri oggetti fondamentali di un codice sorgente in linguaggio C sono: </a:t>
            </a:r>
          </a:p>
          <a:p>
            <a:pPr marL="1143000" lvl="2" indent="-228600"/>
            <a:r>
              <a:rPr lang="it-IT" altLang="it-IT" b="1" i="1"/>
              <a:t>Direttive del preprocessore </a:t>
            </a:r>
          </a:p>
          <a:p>
            <a:pPr marL="1143000" lvl="2" indent="-228600"/>
            <a:r>
              <a:rPr lang="it-IT" altLang="it-IT" b="1" i="1"/>
              <a:t>Commenti</a:t>
            </a:r>
          </a:p>
          <a:p>
            <a:pPr marL="742950" lvl="1" indent="-285750"/>
            <a:r>
              <a:rPr lang="it-IT" altLang="it-IT"/>
              <a:t>Le direttive del preprocessore guidano alla compilazione del codice. L'uso più comune riguarda l’inclusione di codice esterno al file sorgente (librerie), composto da file che terminano con l'estensione “.h”. Tali istruzioni iniziano con il simbolo “</a:t>
            </a:r>
            <a:r>
              <a:rPr lang="it-IT" altLang="it-IT" b="1"/>
              <a:t>#</a:t>
            </a:r>
            <a:r>
              <a:rPr lang="it-IT" altLang="it-IT"/>
              <a:t>”. </a:t>
            </a:r>
          </a:p>
          <a:p>
            <a:pPr marL="742950" lvl="1" indent="-285750"/>
            <a:r>
              <a:rPr lang="it-IT" altLang="it-IT"/>
              <a:t>I commenti vengono indicati tra i simboli </a:t>
            </a:r>
            <a:r>
              <a:rPr lang="it-IT" altLang="it-IT">
                <a:solidFill>
                  <a:srgbClr val="0000FF"/>
                </a:solidFill>
              </a:rPr>
              <a:t>/* </a:t>
            </a:r>
            <a:r>
              <a:rPr lang="it-IT" altLang="it-IT"/>
              <a:t>e</a:t>
            </a:r>
            <a:r>
              <a:rPr lang="it-IT" altLang="it-IT">
                <a:solidFill>
                  <a:srgbClr val="0000FF"/>
                </a:solidFill>
              </a:rPr>
              <a:t> */.</a:t>
            </a:r>
          </a:p>
          <a:p>
            <a:pPr marL="342900" indent="-342900"/>
            <a:r>
              <a:rPr lang="it-IT" altLang="it-IT"/>
              <a:t> </a:t>
            </a:r>
          </a:p>
          <a:p>
            <a:pPr marL="342900" indent="-342900"/>
            <a:endParaRPr lang="it-IT" altLang="it-IT"/>
          </a:p>
        </p:txBody>
      </p:sp>
      <p:sp>
        <p:nvSpPr>
          <p:cNvPr id="147463" name="AutoShape 7">
            <a:extLst>
              <a:ext uri="{FF2B5EF4-FFF2-40B4-BE49-F238E27FC236}">
                <a16:creationId xmlns:a16="http://schemas.microsoft.com/office/drawing/2014/main" id="{F079D55C-A993-9FB4-55AC-25D65F82B73C}"/>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58884FE2-63E3-7226-1CA3-1EF283804B5B}"/>
              </a:ext>
            </a:extLst>
          </p:cNvPr>
          <p:cNvSpPr>
            <a:spLocks noGrp="1"/>
          </p:cNvSpPr>
          <p:nvPr>
            <p:ph type="sldNum" sz="quarter" idx="10"/>
          </p:nvPr>
        </p:nvSpPr>
        <p:spPr/>
        <p:txBody>
          <a:bodyPr/>
          <a:lstStyle/>
          <a:p>
            <a:fld id="{506982E5-3147-4507-A56D-B22AD7D83D12}" type="slidenum">
              <a:rPr lang="it-IT" altLang="it-IT"/>
              <a:pPr/>
              <a:t>14</a:t>
            </a:fld>
            <a:endParaRPr lang="it-IT" altLang="it-IT"/>
          </a:p>
        </p:txBody>
      </p:sp>
      <p:sp>
        <p:nvSpPr>
          <p:cNvPr id="3" name="Segnaposto data 4">
            <a:extLst>
              <a:ext uri="{FF2B5EF4-FFF2-40B4-BE49-F238E27FC236}">
                <a16:creationId xmlns:a16="http://schemas.microsoft.com/office/drawing/2014/main" id="{E6B360CA-6E2A-81BC-423D-49693BCFA082}"/>
              </a:ext>
            </a:extLst>
          </p:cNvPr>
          <p:cNvSpPr>
            <a:spLocks noGrp="1"/>
          </p:cNvSpPr>
          <p:nvPr>
            <p:ph type="dt" sz="half" idx="11"/>
          </p:nvPr>
        </p:nvSpPr>
        <p:spPr/>
        <p:txBody>
          <a:bodyPr/>
          <a:lstStyle/>
          <a:p>
            <a:fld id="{6FBDAC53-EEBD-41C3-AFFA-A79799B611E5}" type="datetime1">
              <a:rPr lang="it-IT" altLang="it-IT"/>
              <a:pPr/>
              <a:t>10/09/2022</a:t>
            </a:fld>
            <a:endParaRPr lang="it-IT" altLang="it-IT"/>
          </a:p>
        </p:txBody>
      </p:sp>
      <p:sp>
        <p:nvSpPr>
          <p:cNvPr id="148482" name="Rectangle 2">
            <a:extLst>
              <a:ext uri="{FF2B5EF4-FFF2-40B4-BE49-F238E27FC236}">
                <a16:creationId xmlns:a16="http://schemas.microsoft.com/office/drawing/2014/main" id="{E89B3D89-819B-757E-F8E7-86B64E42A44C}"/>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48483" name="Rectangle 3">
            <a:extLst>
              <a:ext uri="{FF2B5EF4-FFF2-40B4-BE49-F238E27FC236}">
                <a16:creationId xmlns:a16="http://schemas.microsoft.com/office/drawing/2014/main" id="{00E94AD7-A7CA-CDD8-C74B-FD3894DF4100}"/>
              </a:ext>
            </a:extLst>
          </p:cNvPr>
          <p:cNvSpPr>
            <a:spLocks noGrp="1" noChangeArrowheads="1"/>
          </p:cNvSpPr>
          <p:nvPr>
            <p:ph type="body" idx="1"/>
          </p:nvPr>
        </p:nvSpPr>
        <p:spPr/>
        <p:txBody>
          <a:bodyPr/>
          <a:lstStyle/>
          <a:p>
            <a:pPr marL="342900" indent="-342900"/>
            <a:r>
              <a:rPr lang="it-IT" altLang="it-IT"/>
              <a:t>Esempio di Programma C </a:t>
            </a:r>
          </a:p>
          <a:p>
            <a:pPr marL="742950" lvl="1" indent="-285750"/>
            <a:r>
              <a:rPr lang="it-IT" altLang="it-IT"/>
              <a:t>Il seguente è un semplice esempio di programma scritto in linguaggio C </a:t>
            </a:r>
          </a:p>
          <a:p>
            <a:pPr marL="1600200" lvl="3" indent="-228600">
              <a:buFontTx/>
              <a:buNone/>
            </a:pPr>
            <a:r>
              <a:rPr lang="it-IT" altLang="it-IT" sz="1800">
                <a:solidFill>
                  <a:srgbClr val="0000FF"/>
                </a:solidFill>
              </a:rPr>
              <a:t>#include &lt;stdio.h&gt;</a:t>
            </a:r>
          </a:p>
          <a:p>
            <a:pPr marL="1600200" lvl="3" indent="-228600">
              <a:buFontTx/>
              <a:buNone/>
            </a:pPr>
            <a:r>
              <a:rPr lang="it-IT" altLang="it-IT" sz="1800">
                <a:solidFill>
                  <a:srgbClr val="0000FF"/>
                </a:solidFill>
              </a:rPr>
              <a:t>main() /* esempio di programma C */</a:t>
            </a:r>
          </a:p>
          <a:p>
            <a:pPr marL="1600200" lvl="3" indent="-228600">
              <a:buFontTx/>
              <a:buNone/>
            </a:pPr>
            <a:r>
              <a:rPr lang="it-IT" altLang="it-IT" sz="1800">
                <a:solidFill>
                  <a:srgbClr val="0000FF"/>
                </a:solidFill>
              </a:rPr>
              <a:t>{</a:t>
            </a:r>
          </a:p>
          <a:p>
            <a:pPr marL="1600200" lvl="3" indent="-228600">
              <a:buFontTx/>
              <a:buNone/>
            </a:pPr>
            <a:r>
              <a:rPr lang="it-IT" altLang="it-IT" sz="1800">
                <a:solidFill>
                  <a:srgbClr val="0000FF"/>
                </a:solidFill>
              </a:rPr>
              <a:t>printf(“Primo programma C\n”);</a:t>
            </a:r>
          </a:p>
          <a:p>
            <a:pPr marL="1600200" lvl="3" indent="-228600">
              <a:buFontTx/>
              <a:buNone/>
            </a:pPr>
            <a:r>
              <a:rPr lang="it-IT" altLang="it-IT" sz="1800">
                <a:solidFill>
                  <a:srgbClr val="0000FF"/>
                </a:solidFill>
              </a:rPr>
              <a:t>} </a:t>
            </a:r>
          </a:p>
          <a:p>
            <a:pPr marL="742950" lvl="1" indent="-285750"/>
            <a:r>
              <a:rPr lang="it-IT" altLang="it-IT"/>
              <a:t>Questo programma ha una sola funzione “</a:t>
            </a:r>
            <a:r>
              <a:rPr lang="it-IT" altLang="it-IT" b="1"/>
              <a:t>main()</a:t>
            </a:r>
            <a:r>
              <a:rPr lang="it-IT" altLang="it-IT"/>
              <a:t>”. </a:t>
            </a:r>
          </a:p>
          <a:p>
            <a:pPr marL="742950" lvl="1" indent="-285750"/>
            <a:r>
              <a:rPr lang="it-IT" altLang="it-IT"/>
              <a:t>In un programma C esiste un solo </a:t>
            </a:r>
            <a:r>
              <a:rPr lang="it-IT" altLang="it-IT" b="1"/>
              <a:t>main </a:t>
            </a:r>
            <a:r>
              <a:rPr lang="it-IT" altLang="it-IT"/>
              <a:t>e l'esecuzione del programma corrisponde alla chiamata di tale funzione. </a:t>
            </a:r>
          </a:p>
          <a:p>
            <a:pPr marL="742950" lvl="1" indent="-285750"/>
            <a:r>
              <a:rPr lang="it-IT" altLang="it-IT"/>
              <a:t>Si notino inoltre la parentesi graffa aperta “</a:t>
            </a:r>
            <a:r>
              <a:rPr lang="it-IT" altLang="it-IT" b="1"/>
              <a:t>{</a:t>
            </a:r>
            <a:r>
              <a:rPr lang="it-IT" altLang="it-IT"/>
              <a:t>” per l’inizio del corpo della funzione e la parentesi graffa chiusa “</a:t>
            </a:r>
            <a:r>
              <a:rPr lang="it-IT" altLang="it-IT" b="1"/>
              <a:t>}</a:t>
            </a:r>
            <a:r>
              <a:rPr lang="it-IT" altLang="it-IT"/>
              <a:t>” per la fine del corpo della funzione</a:t>
            </a:r>
          </a:p>
        </p:txBody>
      </p:sp>
      <p:sp>
        <p:nvSpPr>
          <p:cNvPr id="148487" name="AutoShape 7">
            <a:extLst>
              <a:ext uri="{FF2B5EF4-FFF2-40B4-BE49-F238E27FC236}">
                <a16:creationId xmlns:a16="http://schemas.microsoft.com/office/drawing/2014/main" id="{18D49B4F-8711-72F6-1821-35B9A32BA103}"/>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097D8D02-BBAD-4091-E0C1-5522FB08DE38}"/>
              </a:ext>
            </a:extLst>
          </p:cNvPr>
          <p:cNvSpPr>
            <a:spLocks noGrp="1"/>
          </p:cNvSpPr>
          <p:nvPr>
            <p:ph type="sldNum" sz="quarter" idx="10"/>
          </p:nvPr>
        </p:nvSpPr>
        <p:spPr/>
        <p:txBody>
          <a:bodyPr/>
          <a:lstStyle/>
          <a:p>
            <a:fld id="{3FF3A4A9-EC34-46A2-B34A-B5C4D31AC7F9}" type="slidenum">
              <a:rPr lang="it-IT" altLang="it-IT"/>
              <a:pPr/>
              <a:t>15</a:t>
            </a:fld>
            <a:endParaRPr lang="it-IT" altLang="it-IT"/>
          </a:p>
        </p:txBody>
      </p:sp>
      <p:sp>
        <p:nvSpPr>
          <p:cNvPr id="3" name="Segnaposto data 4">
            <a:extLst>
              <a:ext uri="{FF2B5EF4-FFF2-40B4-BE49-F238E27FC236}">
                <a16:creationId xmlns:a16="http://schemas.microsoft.com/office/drawing/2014/main" id="{7FD860E0-A94F-5D31-2DCC-30810C408BF2}"/>
              </a:ext>
            </a:extLst>
          </p:cNvPr>
          <p:cNvSpPr>
            <a:spLocks noGrp="1"/>
          </p:cNvSpPr>
          <p:nvPr>
            <p:ph type="dt" sz="half" idx="11"/>
          </p:nvPr>
        </p:nvSpPr>
        <p:spPr/>
        <p:txBody>
          <a:bodyPr/>
          <a:lstStyle/>
          <a:p>
            <a:fld id="{2D4AFF74-3769-41D2-989B-9613CFA204D6}" type="datetime1">
              <a:rPr lang="it-IT" altLang="it-IT"/>
              <a:pPr/>
              <a:t>10/09/2022</a:t>
            </a:fld>
            <a:endParaRPr lang="it-IT" altLang="it-IT"/>
          </a:p>
        </p:txBody>
      </p:sp>
      <p:sp>
        <p:nvSpPr>
          <p:cNvPr id="149506" name="Rectangle 2">
            <a:extLst>
              <a:ext uri="{FF2B5EF4-FFF2-40B4-BE49-F238E27FC236}">
                <a16:creationId xmlns:a16="http://schemas.microsoft.com/office/drawing/2014/main" id="{A9A90B4F-D1BD-C16A-57C0-6859A68453A0}"/>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49507" name="Rectangle 3">
            <a:extLst>
              <a:ext uri="{FF2B5EF4-FFF2-40B4-BE49-F238E27FC236}">
                <a16:creationId xmlns:a16="http://schemas.microsoft.com/office/drawing/2014/main" id="{5B7E3CE2-9177-1DF1-094F-AFE79F016D7B}"/>
              </a:ext>
            </a:extLst>
          </p:cNvPr>
          <p:cNvSpPr>
            <a:spLocks noGrp="1" noChangeArrowheads="1"/>
          </p:cNvSpPr>
          <p:nvPr>
            <p:ph type="body" idx="1"/>
          </p:nvPr>
        </p:nvSpPr>
        <p:spPr/>
        <p:txBody>
          <a:bodyPr/>
          <a:lstStyle/>
          <a:p>
            <a:pPr marL="342900" indent="-342900"/>
            <a:r>
              <a:rPr lang="it-IT" altLang="it-IT"/>
              <a:t>Standard C library </a:t>
            </a:r>
          </a:p>
          <a:p>
            <a:pPr marL="742950" lvl="1" indent="-285750"/>
            <a:r>
              <a:rPr lang="it-IT" altLang="it-IT"/>
              <a:t>Esaminiamo l’istruzione</a:t>
            </a:r>
            <a:endParaRPr lang="it-IT" altLang="it-IT" b="1"/>
          </a:p>
          <a:p>
            <a:pPr marL="1600200" lvl="3" indent="-228600">
              <a:buFontTx/>
              <a:buNone/>
            </a:pPr>
            <a:r>
              <a:rPr lang="it-IT" altLang="it-IT" sz="1800">
                <a:solidFill>
                  <a:srgbClr val="0000FF"/>
                </a:solidFill>
              </a:rPr>
              <a:t>printf (“Primo programma C\n”);</a:t>
            </a:r>
          </a:p>
          <a:p>
            <a:pPr marL="742950" lvl="1" indent="-285750"/>
            <a:r>
              <a:rPr lang="it-IT" altLang="it-IT" b="1"/>
              <a:t>printf </a:t>
            </a:r>
            <a:r>
              <a:rPr lang="it-IT" altLang="it-IT"/>
              <a:t>è il nome di una funzione il cui codice è già scritto ed inserito nella </a:t>
            </a:r>
            <a:r>
              <a:rPr lang="it-IT" altLang="it-IT" b="1"/>
              <a:t>standard C library “stdio.h”. </a:t>
            </a:r>
            <a:endParaRPr lang="it-IT" altLang="it-IT"/>
          </a:p>
          <a:p>
            <a:pPr marL="742950" lvl="1" indent="-285750"/>
            <a:r>
              <a:rPr lang="it-IT" altLang="it-IT"/>
              <a:t>Questa libreria viene inclusa durante la fase di compilazione del programma attraverso la direttiva del preprocessore </a:t>
            </a:r>
            <a:r>
              <a:rPr lang="it-IT" altLang="it-IT" b="1"/>
              <a:t>#include &lt;stdio.h&gt;</a:t>
            </a:r>
            <a:r>
              <a:rPr lang="it-IT" altLang="it-IT"/>
              <a:t>. </a:t>
            </a:r>
          </a:p>
          <a:p>
            <a:pPr marL="742950" lvl="1" indent="-285750"/>
            <a:r>
              <a:rPr lang="it-IT" altLang="it-IT"/>
              <a:t>La libreria standard è necessaria alla gestione dei flussi di standard input, standard output e standard error.</a:t>
            </a:r>
          </a:p>
          <a:p>
            <a:pPr marL="742950" lvl="1" indent="-285750"/>
            <a:r>
              <a:rPr lang="it-IT" altLang="it-IT"/>
              <a:t>Altre funzioni appartenenti a questa libreria sono sono:</a:t>
            </a:r>
            <a:endParaRPr lang="it-IT" altLang="it-IT" b="1"/>
          </a:p>
          <a:p>
            <a:pPr marL="1143000" lvl="2" indent="-228600"/>
            <a:r>
              <a:rPr lang="it-IT" altLang="it-IT" b="1">
                <a:solidFill>
                  <a:srgbClr val="0000FF"/>
                </a:solidFill>
              </a:rPr>
              <a:t>printf()</a:t>
            </a:r>
            <a:r>
              <a:rPr lang="it-IT" altLang="it-IT" b="1"/>
              <a:t>, fprintf(), sprintf(), </a:t>
            </a:r>
            <a:r>
              <a:rPr lang="it-IT" altLang="it-IT" b="1">
                <a:solidFill>
                  <a:srgbClr val="0000FF"/>
                </a:solidFill>
              </a:rPr>
              <a:t>scanf()</a:t>
            </a:r>
            <a:r>
              <a:rPr lang="it-IT" altLang="it-IT" b="1"/>
              <a:t>, fscanf(), sscanf(), getc(), gets(), </a:t>
            </a:r>
            <a:r>
              <a:rPr lang="it-IT" altLang="it-IT" b="1">
                <a:solidFill>
                  <a:srgbClr val="0000FF"/>
                </a:solidFill>
              </a:rPr>
              <a:t>getchar()</a:t>
            </a:r>
            <a:r>
              <a:rPr lang="it-IT" altLang="it-IT" b="1"/>
              <a:t>, putc(), puts(), </a:t>
            </a:r>
            <a:r>
              <a:rPr lang="it-IT" altLang="it-IT" b="1">
                <a:solidFill>
                  <a:srgbClr val="0000FF"/>
                </a:solidFill>
              </a:rPr>
              <a:t>putchar()</a:t>
            </a:r>
            <a:r>
              <a:rPr lang="it-IT" altLang="it-IT" b="1"/>
              <a:t>, fgetc(), fgets(), fputs(), fwrite(), fread(), etc...</a:t>
            </a:r>
          </a:p>
        </p:txBody>
      </p:sp>
      <p:sp>
        <p:nvSpPr>
          <p:cNvPr id="149511" name="AutoShape 7">
            <a:extLst>
              <a:ext uri="{FF2B5EF4-FFF2-40B4-BE49-F238E27FC236}">
                <a16:creationId xmlns:a16="http://schemas.microsoft.com/office/drawing/2014/main" id="{45906977-2CEB-233B-B2A2-2E8932B4C504}"/>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C0F5308C-16C0-D45E-EC71-D933AD4F8ABB}"/>
              </a:ext>
            </a:extLst>
          </p:cNvPr>
          <p:cNvSpPr>
            <a:spLocks noGrp="1"/>
          </p:cNvSpPr>
          <p:nvPr>
            <p:ph type="sldNum" sz="quarter" idx="10"/>
          </p:nvPr>
        </p:nvSpPr>
        <p:spPr/>
        <p:txBody>
          <a:bodyPr/>
          <a:lstStyle/>
          <a:p>
            <a:fld id="{4FC8BEAB-360C-4855-94F2-E0F28972390A}" type="slidenum">
              <a:rPr lang="it-IT" altLang="it-IT"/>
              <a:pPr/>
              <a:t>16</a:t>
            </a:fld>
            <a:endParaRPr lang="it-IT" altLang="it-IT"/>
          </a:p>
        </p:txBody>
      </p:sp>
      <p:sp>
        <p:nvSpPr>
          <p:cNvPr id="3" name="Segnaposto data 4">
            <a:extLst>
              <a:ext uri="{FF2B5EF4-FFF2-40B4-BE49-F238E27FC236}">
                <a16:creationId xmlns:a16="http://schemas.microsoft.com/office/drawing/2014/main" id="{F613CCDB-F0A1-A97C-6C70-9D0FF3D8308C}"/>
              </a:ext>
            </a:extLst>
          </p:cNvPr>
          <p:cNvSpPr>
            <a:spLocks noGrp="1"/>
          </p:cNvSpPr>
          <p:nvPr>
            <p:ph type="dt" sz="half" idx="11"/>
          </p:nvPr>
        </p:nvSpPr>
        <p:spPr/>
        <p:txBody>
          <a:bodyPr/>
          <a:lstStyle/>
          <a:p>
            <a:fld id="{E9EAA965-487C-4FEB-BA56-0ACDA0EA3350}" type="datetime1">
              <a:rPr lang="it-IT" altLang="it-IT"/>
              <a:pPr/>
              <a:t>10/09/2022</a:t>
            </a:fld>
            <a:endParaRPr lang="it-IT" altLang="it-IT"/>
          </a:p>
        </p:txBody>
      </p:sp>
      <p:sp>
        <p:nvSpPr>
          <p:cNvPr id="150530" name="Rectangle 2">
            <a:extLst>
              <a:ext uri="{FF2B5EF4-FFF2-40B4-BE49-F238E27FC236}">
                <a16:creationId xmlns:a16="http://schemas.microsoft.com/office/drawing/2014/main" id="{3B674699-D402-E14A-FF32-F989A80DA526}"/>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50531" name="Rectangle 3">
            <a:extLst>
              <a:ext uri="{FF2B5EF4-FFF2-40B4-BE49-F238E27FC236}">
                <a16:creationId xmlns:a16="http://schemas.microsoft.com/office/drawing/2014/main" id="{1EBD837C-1B42-8D48-6C06-55A8EE9E0B49}"/>
              </a:ext>
            </a:extLst>
          </p:cNvPr>
          <p:cNvSpPr>
            <a:spLocks noGrp="1" noChangeArrowheads="1"/>
          </p:cNvSpPr>
          <p:nvPr>
            <p:ph type="body" idx="1"/>
          </p:nvPr>
        </p:nvSpPr>
        <p:spPr>
          <a:xfrm>
            <a:off x="457200" y="1611313"/>
            <a:ext cx="8229600" cy="4497387"/>
          </a:xfrm>
        </p:spPr>
        <p:txBody>
          <a:bodyPr/>
          <a:lstStyle/>
          <a:p>
            <a:pPr marL="342900" indent="-342900" algn="just"/>
            <a:r>
              <a:rPr lang="it-IT" altLang="it-IT"/>
              <a:t>Le variabili </a:t>
            </a:r>
          </a:p>
          <a:p>
            <a:pPr marL="742950" lvl="1" indent="-285750" algn="just"/>
            <a:r>
              <a:rPr lang="it-IT" altLang="it-IT" b="1"/>
              <a:t>Una </a:t>
            </a:r>
            <a:r>
              <a:rPr lang="it-IT" altLang="it-IT" b="1" i="1"/>
              <a:t>variabile </a:t>
            </a:r>
            <a:r>
              <a:rPr lang="it-IT" altLang="it-IT" b="1"/>
              <a:t>è un’astrazione di una o più celle di</a:t>
            </a:r>
            <a:r>
              <a:rPr lang="it-IT" altLang="it-IT" b="1" i="1"/>
              <a:t> memoria.</a:t>
            </a:r>
            <a:endParaRPr lang="it-IT" altLang="it-IT"/>
          </a:p>
          <a:p>
            <a:pPr marL="742950" lvl="1" indent="-285750" algn="just"/>
            <a:r>
              <a:rPr lang="it-IT" altLang="it-IT"/>
              <a:t>Un </a:t>
            </a:r>
            <a:r>
              <a:rPr lang="it-IT" altLang="it-IT" b="1"/>
              <a:t>identificatore</a:t>
            </a:r>
            <a:r>
              <a:rPr lang="it-IT" altLang="it-IT"/>
              <a:t> è il nome associato ad un variabile e consiste di un numero qualsiasi di caratteri alfanumerici minuscoli o maiuscoli incluso il carattere “_” (underscore).</a:t>
            </a:r>
          </a:p>
          <a:p>
            <a:pPr marL="742950" lvl="1" indent="-285750" algn="just"/>
            <a:r>
              <a:rPr lang="it-IT" altLang="it-IT"/>
              <a:t>Il primo carattere deve essere una lettera oppure underscore.</a:t>
            </a:r>
          </a:p>
          <a:p>
            <a:pPr marL="742950" lvl="1" indent="-285750" algn="just"/>
            <a:r>
              <a:rPr lang="it-IT" altLang="it-IT"/>
              <a:t>Il compilatore fa differenza tra lettere minuscole e maiuscole.</a:t>
            </a:r>
            <a:endParaRPr lang="it-IT" altLang="it-IT" b="1"/>
          </a:p>
          <a:p>
            <a:pPr marL="742950" lvl="1" indent="-285750" algn="just"/>
            <a:r>
              <a:rPr lang="it-IT" altLang="it-IT" b="1"/>
              <a:t>Esempi validi: </a:t>
            </a:r>
            <a:r>
              <a:rPr lang="it-IT" altLang="it-IT">
                <a:solidFill>
                  <a:srgbClr val="0000FF"/>
                </a:solidFill>
              </a:rPr>
              <a:t>sp_addr   sp2_addr   F_lock_user_found</a:t>
            </a:r>
            <a:endParaRPr lang="it-IT" altLang="it-IT" b="1">
              <a:solidFill>
                <a:srgbClr val="0000FF"/>
              </a:solidFill>
            </a:endParaRPr>
          </a:p>
          <a:p>
            <a:pPr marL="742950" lvl="1" indent="-285750" algn="just"/>
            <a:r>
              <a:rPr lang="it-IT" altLang="it-IT" b="1"/>
              <a:t>Esempi non validi: </a:t>
            </a:r>
            <a:r>
              <a:rPr lang="it-IT" altLang="it-IT">
                <a:solidFill>
                  <a:srgbClr val="0000FF"/>
                </a:solidFill>
              </a:rPr>
              <a:t>20_secolo   -pippo</a:t>
            </a:r>
            <a:endParaRPr lang="it-IT" altLang="it-IT"/>
          </a:p>
          <a:p>
            <a:pPr marL="742950" lvl="1" indent="-285750" algn="just"/>
            <a:r>
              <a:rPr lang="it-IT" altLang="it-IT"/>
              <a:t>Ogni identificatore possiede due attributi che lo caratterizzano:</a:t>
            </a:r>
          </a:p>
          <a:p>
            <a:pPr marL="1143000" lvl="2" indent="-228600" algn="just"/>
            <a:r>
              <a:rPr lang="it-IT" altLang="it-IT" b="1"/>
              <a:t>classe di memoria</a:t>
            </a:r>
            <a:r>
              <a:rPr lang="it-IT" altLang="it-IT"/>
              <a:t>: determina la durata della memoria associata alla variable </a:t>
            </a:r>
          </a:p>
          <a:p>
            <a:pPr marL="1143000" lvl="2" indent="-228600" algn="just"/>
            <a:r>
              <a:rPr lang="it-IT" altLang="it-IT" b="1"/>
              <a:t>Tipo</a:t>
            </a:r>
            <a:r>
              <a:rPr lang="it-IT" altLang="it-IT"/>
              <a:t>: determina il significato dei valori assunti dalla variabile</a:t>
            </a:r>
          </a:p>
        </p:txBody>
      </p:sp>
      <p:sp>
        <p:nvSpPr>
          <p:cNvPr id="150535" name="AutoShape 7">
            <a:extLst>
              <a:ext uri="{FF2B5EF4-FFF2-40B4-BE49-F238E27FC236}">
                <a16:creationId xmlns:a16="http://schemas.microsoft.com/office/drawing/2014/main" id="{E38F622C-275B-8E5B-7845-3490C9C9278C}"/>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425F4051-30FA-30EB-5D3B-28B3A2427035}"/>
              </a:ext>
            </a:extLst>
          </p:cNvPr>
          <p:cNvSpPr>
            <a:spLocks noGrp="1"/>
          </p:cNvSpPr>
          <p:nvPr>
            <p:ph type="sldNum" sz="quarter" idx="10"/>
          </p:nvPr>
        </p:nvSpPr>
        <p:spPr/>
        <p:txBody>
          <a:bodyPr/>
          <a:lstStyle/>
          <a:p>
            <a:fld id="{D60CA506-80E5-4944-9FFB-84E3344D43B4}" type="slidenum">
              <a:rPr lang="it-IT" altLang="it-IT"/>
              <a:pPr/>
              <a:t>17</a:t>
            </a:fld>
            <a:endParaRPr lang="it-IT" altLang="it-IT"/>
          </a:p>
        </p:txBody>
      </p:sp>
      <p:sp>
        <p:nvSpPr>
          <p:cNvPr id="3" name="Segnaposto data 4">
            <a:extLst>
              <a:ext uri="{FF2B5EF4-FFF2-40B4-BE49-F238E27FC236}">
                <a16:creationId xmlns:a16="http://schemas.microsoft.com/office/drawing/2014/main" id="{BB4CFDA5-6E7E-7B42-F1C7-9BE14B48CF20}"/>
              </a:ext>
            </a:extLst>
          </p:cNvPr>
          <p:cNvSpPr>
            <a:spLocks noGrp="1"/>
          </p:cNvSpPr>
          <p:nvPr>
            <p:ph type="dt" sz="half" idx="11"/>
          </p:nvPr>
        </p:nvSpPr>
        <p:spPr/>
        <p:txBody>
          <a:bodyPr/>
          <a:lstStyle/>
          <a:p>
            <a:fld id="{37501DEC-2C6F-407F-8C18-8AF1D09944E7}" type="datetime1">
              <a:rPr lang="it-IT" altLang="it-IT"/>
              <a:pPr/>
              <a:t>10/09/2022</a:t>
            </a:fld>
            <a:endParaRPr lang="it-IT" altLang="it-IT"/>
          </a:p>
        </p:txBody>
      </p:sp>
      <p:sp>
        <p:nvSpPr>
          <p:cNvPr id="155650" name="Rectangle 2">
            <a:extLst>
              <a:ext uri="{FF2B5EF4-FFF2-40B4-BE49-F238E27FC236}">
                <a16:creationId xmlns:a16="http://schemas.microsoft.com/office/drawing/2014/main" id="{094F48B6-6C51-E158-B205-3011A20179E4}"/>
              </a:ext>
            </a:extLst>
          </p:cNvPr>
          <p:cNvSpPr>
            <a:spLocks noGrp="1" noChangeArrowheads="1"/>
          </p:cNvSpPr>
          <p:nvPr>
            <p:ph type="title"/>
          </p:nvPr>
        </p:nvSpPr>
        <p:spPr>
          <a:noFill/>
          <a:ln/>
          <a:extLst>
            <a:ext uri="{909E8E84-426E-40DD-AFC4-6F175D3DCCD1}">
              <a14:hiddenFill xmlns:a14="http://schemas.microsoft.com/office/drawing/2010/main">
                <a:solidFill>
                  <a:schemeClr val="bg1">
                    <a:alpha val="0"/>
                  </a:schemeClr>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spcBef>
                <a:spcPct val="20000"/>
              </a:spcBef>
            </a:pPr>
            <a:r>
              <a:rPr lang="en-US" altLang="it-IT" sz="2800"/>
              <a:t>Introduzione al C</a:t>
            </a:r>
            <a:endParaRPr lang="en-GB" altLang="it-IT" sz="2800"/>
          </a:p>
        </p:txBody>
      </p:sp>
      <p:sp>
        <p:nvSpPr>
          <p:cNvPr id="155651" name="Rectangle 3">
            <a:extLst>
              <a:ext uri="{FF2B5EF4-FFF2-40B4-BE49-F238E27FC236}">
                <a16:creationId xmlns:a16="http://schemas.microsoft.com/office/drawing/2014/main" id="{D6124934-A1D1-4BF4-6D89-BB255001EC6B}"/>
              </a:ext>
            </a:extLst>
          </p:cNvPr>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304800" indent="-304800"/>
            <a:r>
              <a:rPr lang="en-GB" altLang="it-IT"/>
              <a:t>Parole chiave</a:t>
            </a:r>
            <a:r>
              <a:rPr lang="it-IT" altLang="it-IT"/>
              <a:t> </a:t>
            </a:r>
          </a:p>
          <a:p>
            <a:pPr marL="615950" lvl="1" indent="-266700" algn="just">
              <a:buFontTx/>
              <a:buChar char="•"/>
            </a:pPr>
            <a:r>
              <a:rPr lang="it-IT" altLang="it-IT"/>
              <a:t>Alcuni identificatori sono parole riservate (</a:t>
            </a:r>
            <a:r>
              <a:rPr lang="it-IT" altLang="it-IT" b="1"/>
              <a:t>keywords</a:t>
            </a:r>
            <a:r>
              <a:rPr lang="it-IT" altLang="it-IT"/>
              <a:t>) del linguaggio e pertanto non possono essere usate come nomi di variabili.</a:t>
            </a:r>
          </a:p>
          <a:p>
            <a:pPr marL="615950" lvl="1" indent="-266700">
              <a:buFontTx/>
              <a:buChar char="•"/>
            </a:pPr>
            <a:r>
              <a:rPr lang="it-IT" altLang="it-IT"/>
              <a:t>Le </a:t>
            </a:r>
            <a:r>
              <a:rPr lang="it-IT" altLang="it-IT" b="1"/>
              <a:t>keywords </a:t>
            </a:r>
            <a:r>
              <a:rPr lang="it-IT" altLang="it-IT"/>
              <a:t>del linguaggio C standard sono 32:</a:t>
            </a:r>
            <a:endParaRPr lang="en-US" altLang="it-IT"/>
          </a:p>
          <a:p>
            <a:pPr marL="615950" lvl="1" indent="-266700">
              <a:buFontTx/>
              <a:buNone/>
            </a:pPr>
            <a:r>
              <a:rPr lang="en-GB" altLang="it-IT" b="1">
                <a:solidFill>
                  <a:schemeClr val="accent2"/>
                </a:solidFill>
                <a:latin typeface="Courier New" panose="02070309020205020404" pitchFamily="49" charset="0"/>
              </a:rPr>
              <a:t>		auto 		double 	int 		struct</a:t>
            </a:r>
          </a:p>
          <a:p>
            <a:pPr marL="615950" lvl="1" indent="-266700">
              <a:buFontTx/>
              <a:buNone/>
            </a:pPr>
            <a:r>
              <a:rPr lang="en-GB" altLang="it-IT" b="1">
                <a:solidFill>
                  <a:schemeClr val="accent2"/>
                </a:solidFill>
                <a:latin typeface="Courier New" panose="02070309020205020404" pitchFamily="49" charset="0"/>
              </a:rPr>
              <a:t>		break 		else 		long 		switch</a:t>
            </a:r>
          </a:p>
          <a:p>
            <a:pPr marL="615950" lvl="1" indent="-266700">
              <a:buFontTx/>
              <a:buNone/>
            </a:pPr>
            <a:r>
              <a:rPr lang="en-GB" altLang="it-IT" b="1">
                <a:solidFill>
                  <a:schemeClr val="accent2"/>
                </a:solidFill>
                <a:latin typeface="Courier New" panose="02070309020205020404" pitchFamily="49" charset="0"/>
              </a:rPr>
              <a:t>		case 		enum 		register 	typedef</a:t>
            </a:r>
          </a:p>
          <a:p>
            <a:pPr marL="615950" lvl="1" indent="-266700">
              <a:buFontTx/>
              <a:buNone/>
            </a:pPr>
            <a:r>
              <a:rPr lang="en-GB" altLang="it-IT" b="1">
                <a:solidFill>
                  <a:schemeClr val="accent2"/>
                </a:solidFill>
                <a:latin typeface="Courier New" panose="02070309020205020404" pitchFamily="49" charset="0"/>
              </a:rPr>
              <a:t>		char 		extern 	return		union</a:t>
            </a:r>
          </a:p>
          <a:p>
            <a:pPr marL="615950" lvl="1" indent="-266700">
              <a:buFontTx/>
              <a:buNone/>
            </a:pPr>
            <a:r>
              <a:rPr lang="en-US" altLang="it-IT" b="1">
                <a:solidFill>
                  <a:schemeClr val="accent2"/>
                </a:solidFill>
                <a:latin typeface="Courier New" panose="02070309020205020404" pitchFamily="49" charset="0"/>
              </a:rPr>
              <a:t>		c</a:t>
            </a:r>
            <a:r>
              <a:rPr lang="en-GB" altLang="it-IT" b="1">
                <a:solidFill>
                  <a:schemeClr val="accent2"/>
                </a:solidFill>
                <a:latin typeface="Courier New" panose="02070309020205020404" pitchFamily="49" charset="0"/>
              </a:rPr>
              <a:t>onst</a:t>
            </a:r>
            <a:r>
              <a:rPr lang="en-US" altLang="it-IT" b="1">
                <a:solidFill>
                  <a:schemeClr val="accent2"/>
                </a:solidFill>
                <a:latin typeface="Courier New" panose="02070309020205020404" pitchFamily="49" charset="0"/>
              </a:rPr>
              <a:t> 		</a:t>
            </a:r>
            <a:r>
              <a:rPr lang="en-GB" altLang="it-IT" b="1">
                <a:solidFill>
                  <a:schemeClr val="accent2"/>
                </a:solidFill>
                <a:latin typeface="Courier New" panose="02070309020205020404" pitchFamily="49" charset="0"/>
              </a:rPr>
              <a:t>float		short</a:t>
            </a:r>
            <a:r>
              <a:rPr lang="en-US" altLang="it-IT" b="1">
                <a:solidFill>
                  <a:schemeClr val="accent2"/>
                </a:solidFill>
                <a:latin typeface="Courier New" panose="02070309020205020404" pitchFamily="49" charset="0"/>
              </a:rPr>
              <a:t> 		</a:t>
            </a:r>
            <a:r>
              <a:rPr lang="en-GB" altLang="it-IT" b="1">
                <a:solidFill>
                  <a:schemeClr val="accent2"/>
                </a:solidFill>
                <a:latin typeface="Courier New" panose="02070309020205020404" pitchFamily="49" charset="0"/>
              </a:rPr>
              <a:t>unsigned</a:t>
            </a:r>
          </a:p>
          <a:p>
            <a:pPr marL="615950" lvl="1" indent="-266700">
              <a:buFontTx/>
              <a:buNone/>
            </a:pPr>
            <a:r>
              <a:rPr lang="en-GB" altLang="it-IT" b="1">
                <a:solidFill>
                  <a:schemeClr val="accent2"/>
                </a:solidFill>
                <a:latin typeface="Courier New" panose="02070309020205020404" pitchFamily="49" charset="0"/>
              </a:rPr>
              <a:t>		continue 	for 		signed 	void</a:t>
            </a:r>
          </a:p>
          <a:p>
            <a:pPr marL="615950" lvl="1" indent="-266700">
              <a:buFontTx/>
              <a:buNone/>
            </a:pPr>
            <a:r>
              <a:rPr lang="en-GB" altLang="it-IT" b="1">
                <a:solidFill>
                  <a:schemeClr val="accent2"/>
                </a:solidFill>
                <a:latin typeface="Courier New" panose="02070309020205020404" pitchFamily="49" charset="0"/>
              </a:rPr>
              <a:t>		default 	goto 		sizeof 	volatile</a:t>
            </a:r>
          </a:p>
          <a:p>
            <a:pPr marL="615950" lvl="1" indent="-266700">
              <a:buFontTx/>
              <a:buNone/>
            </a:pPr>
            <a:r>
              <a:rPr lang="en-GB" altLang="it-IT" b="1">
                <a:solidFill>
                  <a:schemeClr val="accent2"/>
                </a:solidFill>
                <a:latin typeface="Courier New" panose="02070309020205020404" pitchFamily="49" charset="0"/>
              </a:rPr>
              <a:t>		do 		if 		static 	while</a:t>
            </a:r>
          </a:p>
        </p:txBody>
      </p:sp>
      <p:sp>
        <p:nvSpPr>
          <p:cNvPr id="155655" name="AutoShape 7">
            <a:extLst>
              <a:ext uri="{FF2B5EF4-FFF2-40B4-BE49-F238E27FC236}">
                <a16:creationId xmlns:a16="http://schemas.microsoft.com/office/drawing/2014/main" id="{8DDDABF2-8C66-0BF5-1054-53F7791D95B0}"/>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just"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77CE524C-1335-80EC-8A8C-5BD4A53EC622}"/>
              </a:ext>
            </a:extLst>
          </p:cNvPr>
          <p:cNvSpPr>
            <a:spLocks noGrp="1"/>
          </p:cNvSpPr>
          <p:nvPr>
            <p:ph type="sldNum" sz="quarter" idx="10"/>
          </p:nvPr>
        </p:nvSpPr>
        <p:spPr/>
        <p:txBody>
          <a:bodyPr/>
          <a:lstStyle/>
          <a:p>
            <a:fld id="{A309EADC-EC2C-481C-A83B-B8FBFAE1F6F5}" type="slidenum">
              <a:rPr lang="it-IT" altLang="it-IT"/>
              <a:pPr/>
              <a:t>18</a:t>
            </a:fld>
            <a:endParaRPr lang="it-IT" altLang="it-IT"/>
          </a:p>
        </p:txBody>
      </p:sp>
      <p:sp>
        <p:nvSpPr>
          <p:cNvPr id="3" name="Segnaposto data 4">
            <a:extLst>
              <a:ext uri="{FF2B5EF4-FFF2-40B4-BE49-F238E27FC236}">
                <a16:creationId xmlns:a16="http://schemas.microsoft.com/office/drawing/2014/main" id="{24C00BE1-64E7-FBE7-0F30-C0011E0E670D}"/>
              </a:ext>
            </a:extLst>
          </p:cNvPr>
          <p:cNvSpPr>
            <a:spLocks noGrp="1"/>
          </p:cNvSpPr>
          <p:nvPr>
            <p:ph type="dt" sz="half" idx="11"/>
          </p:nvPr>
        </p:nvSpPr>
        <p:spPr/>
        <p:txBody>
          <a:bodyPr/>
          <a:lstStyle/>
          <a:p>
            <a:fld id="{02B85242-A911-4E29-AA38-01EDCFC3E31F}" type="datetime1">
              <a:rPr lang="it-IT" altLang="it-IT"/>
              <a:pPr/>
              <a:t>10/09/2022</a:t>
            </a:fld>
            <a:endParaRPr lang="it-IT" altLang="it-IT"/>
          </a:p>
        </p:txBody>
      </p:sp>
      <p:sp>
        <p:nvSpPr>
          <p:cNvPr id="152578" name="Rectangle 2">
            <a:extLst>
              <a:ext uri="{FF2B5EF4-FFF2-40B4-BE49-F238E27FC236}">
                <a16:creationId xmlns:a16="http://schemas.microsoft.com/office/drawing/2014/main" id="{B2F21771-8CE4-A14A-30D7-4FDB8A162B64}"/>
              </a:ext>
            </a:extLst>
          </p:cNvPr>
          <p:cNvSpPr>
            <a:spLocks noGrp="1" noChangeArrowheads="1"/>
          </p:cNvSpPr>
          <p:nvPr>
            <p:ph type="title"/>
          </p:nvPr>
        </p:nvSpPr>
        <p:spPr/>
        <p:txBody>
          <a:bodyPr/>
          <a:lstStyle/>
          <a:p>
            <a:pPr>
              <a:spcBef>
                <a:spcPct val="20000"/>
              </a:spcBef>
            </a:pPr>
            <a:r>
              <a:rPr lang="it-IT" altLang="it-IT"/>
              <a:t>Classi di Memoria </a:t>
            </a:r>
          </a:p>
        </p:txBody>
      </p:sp>
      <p:sp>
        <p:nvSpPr>
          <p:cNvPr id="152579" name="Rectangle 3">
            <a:extLst>
              <a:ext uri="{FF2B5EF4-FFF2-40B4-BE49-F238E27FC236}">
                <a16:creationId xmlns:a16="http://schemas.microsoft.com/office/drawing/2014/main" id="{B75EC017-EF9F-8A15-70BB-E7704153D920}"/>
              </a:ext>
            </a:extLst>
          </p:cNvPr>
          <p:cNvSpPr>
            <a:spLocks noGrp="1" noChangeArrowheads="1"/>
          </p:cNvSpPr>
          <p:nvPr>
            <p:ph type="body" idx="1"/>
          </p:nvPr>
        </p:nvSpPr>
        <p:spPr/>
        <p:txBody>
          <a:bodyPr/>
          <a:lstStyle/>
          <a:p>
            <a:pPr marL="342900" indent="-342900"/>
            <a:r>
              <a:rPr lang="it-IT" altLang="it-IT"/>
              <a:t>Classi di Memoria </a:t>
            </a:r>
          </a:p>
          <a:p>
            <a:pPr marL="742950" lvl="1" indent="-285750"/>
            <a:r>
              <a:rPr lang="it-IT" altLang="it-IT"/>
              <a:t>Esistono due classi di memoria: </a:t>
            </a:r>
            <a:r>
              <a:rPr lang="it-IT" altLang="it-IT" b="1" i="1"/>
              <a:t>automatica </a:t>
            </a:r>
            <a:r>
              <a:rPr lang="it-IT" altLang="it-IT"/>
              <a:t>e </a:t>
            </a:r>
            <a:r>
              <a:rPr lang="it-IT" altLang="it-IT" b="1" i="1"/>
              <a:t>statica</a:t>
            </a:r>
            <a:endParaRPr lang="it-IT" altLang="it-IT"/>
          </a:p>
          <a:p>
            <a:pPr marL="742950" lvl="1" indent="-285750"/>
            <a:r>
              <a:rPr lang="it-IT" altLang="it-IT"/>
              <a:t>La classe di memoria automatica è relativa a quegli oggetti locali ad un blocco (funzione o programma) che viene liberata non appena si raggiunge la fine di quel blocco.</a:t>
            </a:r>
          </a:p>
          <a:p>
            <a:pPr marL="742950" lvl="1" indent="-285750"/>
            <a:r>
              <a:rPr lang="it-IT" altLang="it-IT"/>
              <a:t>La classe di memoria statica è relativa a quegli oggetti locali ad un blocco od esterni a qualsiasi blocco che non viene liberata tra uscite ed entrate successive tra diversi blocchi.</a:t>
            </a:r>
          </a:p>
          <a:p>
            <a:pPr marL="742950" lvl="1" indent="-285750"/>
            <a:r>
              <a:rPr lang="it-IT" altLang="it-IT"/>
              <a:t>Se non esistono altre specificazioni ogni oggetto dichiarato in un blocco ha classe di memoria automatica, se la loro definizione è accompagnata dalla parola chiave “</a:t>
            </a:r>
            <a:r>
              <a:rPr lang="it-IT" altLang="it-IT">
                <a:solidFill>
                  <a:srgbClr val="0000FF"/>
                </a:solidFill>
              </a:rPr>
              <a:t>static</a:t>
            </a:r>
            <a:r>
              <a:rPr lang="it-IT" altLang="it-IT"/>
              <a:t>”, allora la loro classe di memoria è statica.</a:t>
            </a:r>
          </a:p>
          <a:p>
            <a:pPr marL="742950" lvl="1" indent="-285750"/>
            <a:r>
              <a:rPr lang="it-IT" altLang="it-IT"/>
              <a:t>Gli oggetti dichiarati all’esterno di qualsiasi blocco (variabili globali) hanno sempre classe di memoria statica.</a:t>
            </a:r>
          </a:p>
        </p:txBody>
      </p:sp>
      <p:sp>
        <p:nvSpPr>
          <p:cNvPr id="152583" name="AutoShape 7">
            <a:extLst>
              <a:ext uri="{FF2B5EF4-FFF2-40B4-BE49-F238E27FC236}">
                <a16:creationId xmlns:a16="http://schemas.microsoft.com/office/drawing/2014/main" id="{EB6BE8D3-C384-BE7B-F0A8-C1C34E3AFAB5}"/>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1202A26B-4813-AB89-D95F-869BB7005A81}"/>
              </a:ext>
            </a:extLst>
          </p:cNvPr>
          <p:cNvSpPr>
            <a:spLocks noGrp="1"/>
          </p:cNvSpPr>
          <p:nvPr>
            <p:ph type="sldNum" sz="quarter" idx="10"/>
          </p:nvPr>
        </p:nvSpPr>
        <p:spPr/>
        <p:txBody>
          <a:bodyPr/>
          <a:lstStyle/>
          <a:p>
            <a:fld id="{C86A7F03-7DB9-445A-8B3A-D1300C12B3D5}" type="slidenum">
              <a:rPr lang="it-IT" altLang="it-IT"/>
              <a:pPr/>
              <a:t>19</a:t>
            </a:fld>
            <a:endParaRPr lang="it-IT" altLang="it-IT"/>
          </a:p>
        </p:txBody>
      </p:sp>
      <p:sp>
        <p:nvSpPr>
          <p:cNvPr id="3" name="Segnaposto data 4">
            <a:extLst>
              <a:ext uri="{FF2B5EF4-FFF2-40B4-BE49-F238E27FC236}">
                <a16:creationId xmlns:a16="http://schemas.microsoft.com/office/drawing/2014/main" id="{0FD5ECAE-C839-1A0F-6FD8-8302D7F1DF3E}"/>
              </a:ext>
            </a:extLst>
          </p:cNvPr>
          <p:cNvSpPr>
            <a:spLocks noGrp="1"/>
          </p:cNvSpPr>
          <p:nvPr>
            <p:ph type="dt" sz="half" idx="11"/>
          </p:nvPr>
        </p:nvSpPr>
        <p:spPr/>
        <p:txBody>
          <a:bodyPr/>
          <a:lstStyle/>
          <a:p>
            <a:fld id="{A008FBDD-08B6-4763-A541-F9510A676E4A}" type="datetime1">
              <a:rPr lang="it-IT" altLang="it-IT"/>
              <a:pPr/>
              <a:t>10/09/2022</a:t>
            </a:fld>
            <a:endParaRPr lang="it-IT" altLang="it-IT"/>
          </a:p>
        </p:txBody>
      </p:sp>
      <p:sp>
        <p:nvSpPr>
          <p:cNvPr id="153602" name="Rectangle 2">
            <a:extLst>
              <a:ext uri="{FF2B5EF4-FFF2-40B4-BE49-F238E27FC236}">
                <a16:creationId xmlns:a16="http://schemas.microsoft.com/office/drawing/2014/main" id="{022CFA6F-794E-F222-67A8-A7D7A39363DD}"/>
              </a:ext>
            </a:extLst>
          </p:cNvPr>
          <p:cNvSpPr>
            <a:spLocks noGrp="1" noChangeArrowheads="1"/>
          </p:cNvSpPr>
          <p:nvPr>
            <p:ph type="title"/>
          </p:nvPr>
        </p:nvSpPr>
        <p:spPr/>
        <p:txBody>
          <a:bodyPr/>
          <a:lstStyle/>
          <a:p>
            <a:pPr>
              <a:spcBef>
                <a:spcPct val="20000"/>
              </a:spcBef>
            </a:pPr>
            <a:r>
              <a:rPr lang="it-IT" altLang="it-IT"/>
              <a:t>Tipi di dati</a:t>
            </a:r>
          </a:p>
        </p:txBody>
      </p:sp>
      <p:sp>
        <p:nvSpPr>
          <p:cNvPr id="153603" name="Rectangle 3">
            <a:extLst>
              <a:ext uri="{FF2B5EF4-FFF2-40B4-BE49-F238E27FC236}">
                <a16:creationId xmlns:a16="http://schemas.microsoft.com/office/drawing/2014/main" id="{7F777A64-24E9-FB76-8FD4-27E725494898}"/>
              </a:ext>
            </a:extLst>
          </p:cNvPr>
          <p:cNvSpPr>
            <a:spLocks noGrp="1" noChangeArrowheads="1"/>
          </p:cNvSpPr>
          <p:nvPr>
            <p:ph type="body" idx="1"/>
          </p:nvPr>
        </p:nvSpPr>
        <p:spPr/>
        <p:txBody>
          <a:bodyPr/>
          <a:lstStyle/>
          <a:p>
            <a:pPr marL="342900" indent="-342900"/>
            <a:r>
              <a:rPr lang="it-IT" altLang="it-IT"/>
              <a:t>Tipi di dati </a:t>
            </a:r>
          </a:p>
          <a:p>
            <a:pPr marL="742950" lvl="1" indent="-285750"/>
            <a:r>
              <a:rPr lang="it-IT" altLang="it-IT"/>
              <a:t>Tutte le variabili devono essere dichiarate con il loro tipo prima di essere utilizzate</a:t>
            </a:r>
          </a:p>
          <a:p>
            <a:pPr marL="742950" lvl="1" indent="-285750"/>
            <a:r>
              <a:rPr lang="it-IT" altLang="it-IT"/>
              <a:t>Ci sono 4 tipi base in C:</a:t>
            </a:r>
          </a:p>
          <a:p>
            <a:pPr marL="1143000" lvl="2" indent="-228600"/>
            <a:r>
              <a:rPr lang="it-IT" altLang="it-IT" b="1"/>
              <a:t>char </a:t>
            </a:r>
            <a:r>
              <a:rPr lang="it-IT" altLang="it-IT"/>
              <a:t>(carattere): 8 bit</a:t>
            </a:r>
          </a:p>
          <a:p>
            <a:pPr marL="1143000" lvl="2" indent="-228600"/>
            <a:r>
              <a:rPr lang="it-IT" altLang="it-IT" b="1"/>
              <a:t>int </a:t>
            </a:r>
            <a:r>
              <a:rPr lang="it-IT" altLang="it-IT"/>
              <a:t>(intero): 16 bit</a:t>
            </a:r>
          </a:p>
          <a:p>
            <a:pPr marL="1143000" lvl="2" indent="-228600"/>
            <a:r>
              <a:rPr lang="it-IT" altLang="it-IT" b="1"/>
              <a:t>float (</a:t>
            </a:r>
            <a:r>
              <a:rPr lang="it-IT" altLang="it-IT"/>
              <a:t>numero in virgola mobile): 32 bit </a:t>
            </a:r>
          </a:p>
          <a:p>
            <a:pPr marL="1143000" lvl="2" indent="-228600"/>
            <a:r>
              <a:rPr lang="it-IT" altLang="it-IT" b="1"/>
              <a:t>double (</a:t>
            </a:r>
            <a:r>
              <a:rPr lang="it-IT" altLang="it-IT"/>
              <a:t>float a doppia precisione): 64 bit</a:t>
            </a:r>
          </a:p>
        </p:txBody>
      </p:sp>
      <p:sp>
        <p:nvSpPr>
          <p:cNvPr id="153607" name="AutoShape 7">
            <a:extLst>
              <a:ext uri="{FF2B5EF4-FFF2-40B4-BE49-F238E27FC236}">
                <a16:creationId xmlns:a16="http://schemas.microsoft.com/office/drawing/2014/main" id="{0C500B30-C9A4-616D-922D-809FD4E24F97}"/>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818A83C9-AA14-F39A-38A8-E56CD6D780FB}"/>
              </a:ext>
            </a:extLst>
          </p:cNvPr>
          <p:cNvSpPr>
            <a:spLocks noGrp="1"/>
          </p:cNvSpPr>
          <p:nvPr>
            <p:ph type="sldNum" sz="quarter" idx="10"/>
          </p:nvPr>
        </p:nvSpPr>
        <p:spPr/>
        <p:txBody>
          <a:bodyPr/>
          <a:lstStyle/>
          <a:p>
            <a:fld id="{95A7F4D4-7A94-4CA6-B902-4E8B2A63466A}" type="slidenum">
              <a:rPr lang="it-IT" altLang="it-IT"/>
              <a:pPr/>
              <a:t>2</a:t>
            </a:fld>
            <a:endParaRPr lang="it-IT" altLang="it-IT"/>
          </a:p>
        </p:txBody>
      </p:sp>
      <p:sp>
        <p:nvSpPr>
          <p:cNvPr id="3" name="Segnaposto data 4">
            <a:extLst>
              <a:ext uri="{FF2B5EF4-FFF2-40B4-BE49-F238E27FC236}">
                <a16:creationId xmlns:a16="http://schemas.microsoft.com/office/drawing/2014/main" id="{DF4E9195-BBB1-7F51-C7B1-B94EF3493ECB}"/>
              </a:ext>
            </a:extLst>
          </p:cNvPr>
          <p:cNvSpPr>
            <a:spLocks noGrp="1"/>
          </p:cNvSpPr>
          <p:nvPr>
            <p:ph type="dt" sz="half" idx="11"/>
          </p:nvPr>
        </p:nvSpPr>
        <p:spPr/>
        <p:txBody>
          <a:bodyPr/>
          <a:lstStyle/>
          <a:p>
            <a:fld id="{1117006B-342F-4EC6-A2BC-85C714368A10}" type="datetime1">
              <a:rPr lang="it-IT" altLang="it-IT"/>
              <a:pPr/>
              <a:t>10/09/2022</a:t>
            </a:fld>
            <a:endParaRPr lang="it-IT" altLang="it-IT"/>
          </a:p>
        </p:txBody>
      </p:sp>
      <p:sp>
        <p:nvSpPr>
          <p:cNvPr id="88066" name="Rectangle 2">
            <a:extLst>
              <a:ext uri="{FF2B5EF4-FFF2-40B4-BE49-F238E27FC236}">
                <a16:creationId xmlns:a16="http://schemas.microsoft.com/office/drawing/2014/main" id="{9B919A59-948D-F454-D0BE-249501AB1572}"/>
              </a:ext>
            </a:extLst>
          </p:cNvPr>
          <p:cNvSpPr>
            <a:spLocks noGrp="1" noChangeArrowheads="1"/>
          </p:cNvSpPr>
          <p:nvPr>
            <p:ph type="title"/>
          </p:nvPr>
        </p:nvSpPr>
        <p:spPr/>
        <p:txBody>
          <a:bodyPr/>
          <a:lstStyle/>
          <a:p>
            <a:pPr>
              <a:spcBef>
                <a:spcPct val="20000"/>
              </a:spcBef>
            </a:pPr>
            <a:r>
              <a:rPr lang="it-IT" altLang="it-IT"/>
              <a:t>Introduzione al Corso</a:t>
            </a:r>
            <a:endParaRPr lang="en-US" altLang="it-IT"/>
          </a:p>
        </p:txBody>
      </p:sp>
      <p:sp>
        <p:nvSpPr>
          <p:cNvPr id="88067" name="Rectangle 3">
            <a:extLst>
              <a:ext uri="{FF2B5EF4-FFF2-40B4-BE49-F238E27FC236}">
                <a16:creationId xmlns:a16="http://schemas.microsoft.com/office/drawing/2014/main" id="{D6DA54C4-DC92-108E-6223-9087CA4C06B6}"/>
              </a:ext>
            </a:extLst>
          </p:cNvPr>
          <p:cNvSpPr>
            <a:spLocks noGrp="1" noChangeArrowheads="1"/>
          </p:cNvSpPr>
          <p:nvPr>
            <p:ph type="body" idx="1"/>
          </p:nvPr>
        </p:nvSpPr>
        <p:spPr/>
        <p:txBody>
          <a:bodyPr/>
          <a:lstStyle/>
          <a:p>
            <a:r>
              <a:rPr lang="it-IT" altLang="it-IT"/>
              <a:t>Informazioni Generali sul Corso:</a:t>
            </a:r>
          </a:p>
          <a:p>
            <a:pPr lvl="1"/>
            <a:r>
              <a:rPr lang="it-IT" altLang="it-IT"/>
              <a:t>Esame: Laboratorio di Algoritmi e strutture dati (6 CFU)</a:t>
            </a:r>
          </a:p>
          <a:p>
            <a:pPr lvl="1"/>
            <a:r>
              <a:rPr lang="it-IT" altLang="it-IT"/>
              <a:t>Libri di testo: </a:t>
            </a:r>
          </a:p>
          <a:p>
            <a:pPr lvl="2" algn="just"/>
            <a:r>
              <a:rPr lang="it-IT" altLang="it-IT" sz="1800">
                <a:hlinkClick r:id="rId2"/>
              </a:rPr>
              <a:t>Brian W. Kernighan</a:t>
            </a:r>
            <a:r>
              <a:rPr lang="it-IT" altLang="it-IT" sz="1800"/>
              <a:t> e </a:t>
            </a:r>
            <a:r>
              <a:rPr lang="it-IT" altLang="it-IT" sz="1800">
                <a:hlinkClick r:id="rId3"/>
              </a:rPr>
              <a:t>Dennis M. Ritchie</a:t>
            </a:r>
            <a:r>
              <a:rPr lang="it-IT" altLang="it-IT" sz="1800"/>
              <a:t>, “Linguaggio C ”, Jackson libri</a:t>
            </a:r>
          </a:p>
          <a:p>
            <a:pPr lvl="1"/>
            <a:r>
              <a:rPr lang="it-IT" altLang="it-IT"/>
              <a:t>Approfondimenti:</a:t>
            </a:r>
          </a:p>
          <a:p>
            <a:pPr lvl="2" algn="just"/>
            <a:r>
              <a:rPr lang="it-IT" altLang="it-IT" sz="1800"/>
              <a:t>Al Kelley e Ira Pohl, “C Didattica e Programmazione", Addison Wesley Italia. </a:t>
            </a:r>
          </a:p>
          <a:p>
            <a:pPr lvl="2" algn="just"/>
            <a:r>
              <a:rPr lang="it-IT" altLang="it-IT" sz="1800"/>
              <a:t>Dantona e Damiani “Il linguaggio C++ ”, Addison Wesley Italia.</a:t>
            </a:r>
          </a:p>
          <a:p>
            <a:pPr lvl="1"/>
            <a:r>
              <a:rPr lang="it-IT" altLang="it-IT"/>
              <a:t>Modalità d’esame: Una prova di laboratorio a gruppi (di tre persone)  e una prova scritta. </a:t>
            </a:r>
          </a:p>
          <a:p>
            <a:endParaRPr lang="en-US" altLang="it-IT"/>
          </a:p>
        </p:txBody>
      </p:sp>
      <p:sp>
        <p:nvSpPr>
          <p:cNvPr id="88069" name="AutoShape 5">
            <a:extLst>
              <a:ext uri="{FF2B5EF4-FFF2-40B4-BE49-F238E27FC236}">
                <a16:creationId xmlns:a16="http://schemas.microsoft.com/office/drawing/2014/main" id="{476A4587-70B9-CEC2-3D3D-76F16547D98D}"/>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A07A450D-ED36-C20A-6A11-1FF6AE7A3BB2}"/>
              </a:ext>
            </a:extLst>
          </p:cNvPr>
          <p:cNvSpPr>
            <a:spLocks noGrp="1"/>
          </p:cNvSpPr>
          <p:nvPr>
            <p:ph type="sldNum" sz="quarter" idx="10"/>
          </p:nvPr>
        </p:nvSpPr>
        <p:spPr/>
        <p:txBody>
          <a:bodyPr/>
          <a:lstStyle/>
          <a:p>
            <a:fld id="{64F6BCDB-1186-4B9C-8AE3-69560F57B809}" type="slidenum">
              <a:rPr lang="it-IT" altLang="it-IT"/>
              <a:pPr/>
              <a:t>20</a:t>
            </a:fld>
            <a:endParaRPr lang="it-IT" altLang="it-IT"/>
          </a:p>
        </p:txBody>
      </p:sp>
      <p:sp>
        <p:nvSpPr>
          <p:cNvPr id="3" name="Segnaposto data 4">
            <a:extLst>
              <a:ext uri="{FF2B5EF4-FFF2-40B4-BE49-F238E27FC236}">
                <a16:creationId xmlns:a16="http://schemas.microsoft.com/office/drawing/2014/main" id="{A58EEE55-0850-E61D-2D9E-6B3153A87E2F}"/>
              </a:ext>
            </a:extLst>
          </p:cNvPr>
          <p:cNvSpPr>
            <a:spLocks noGrp="1"/>
          </p:cNvSpPr>
          <p:nvPr>
            <p:ph type="dt" sz="half" idx="11"/>
          </p:nvPr>
        </p:nvSpPr>
        <p:spPr/>
        <p:txBody>
          <a:bodyPr/>
          <a:lstStyle/>
          <a:p>
            <a:fld id="{B2F979A5-B1FC-44C3-A96F-F531AB6B4893}" type="datetime1">
              <a:rPr lang="it-IT" altLang="it-IT"/>
              <a:pPr/>
              <a:t>10/09/2022</a:t>
            </a:fld>
            <a:endParaRPr lang="it-IT" altLang="it-IT"/>
          </a:p>
        </p:txBody>
      </p:sp>
      <p:sp>
        <p:nvSpPr>
          <p:cNvPr id="157698" name="Rectangle 2">
            <a:extLst>
              <a:ext uri="{FF2B5EF4-FFF2-40B4-BE49-F238E27FC236}">
                <a16:creationId xmlns:a16="http://schemas.microsoft.com/office/drawing/2014/main" id="{1F88C163-F7D4-D39C-817D-EB2B36D309DE}"/>
              </a:ext>
            </a:extLst>
          </p:cNvPr>
          <p:cNvSpPr>
            <a:spLocks noGrp="1" noChangeArrowheads="1"/>
          </p:cNvSpPr>
          <p:nvPr>
            <p:ph type="title"/>
          </p:nvPr>
        </p:nvSpPr>
        <p:spPr/>
        <p:txBody>
          <a:bodyPr/>
          <a:lstStyle/>
          <a:p>
            <a:pPr>
              <a:spcBef>
                <a:spcPct val="20000"/>
              </a:spcBef>
            </a:pPr>
            <a:r>
              <a:rPr lang="it-IT" altLang="it-IT"/>
              <a:t>Interi</a:t>
            </a:r>
          </a:p>
        </p:txBody>
      </p:sp>
      <p:sp>
        <p:nvSpPr>
          <p:cNvPr id="157699" name="Rectangle 3">
            <a:extLst>
              <a:ext uri="{FF2B5EF4-FFF2-40B4-BE49-F238E27FC236}">
                <a16:creationId xmlns:a16="http://schemas.microsoft.com/office/drawing/2014/main" id="{66EC5824-1FD6-F53C-91F2-1EDE848A9C21}"/>
              </a:ext>
            </a:extLst>
          </p:cNvPr>
          <p:cNvSpPr>
            <a:spLocks noGrp="1" noChangeArrowheads="1"/>
          </p:cNvSpPr>
          <p:nvPr>
            <p:ph type="body" idx="1"/>
          </p:nvPr>
        </p:nvSpPr>
        <p:spPr/>
        <p:txBody>
          <a:bodyPr/>
          <a:lstStyle/>
          <a:p>
            <a:pPr marL="342900" indent="-342900" algn="just"/>
            <a:r>
              <a:rPr lang="it-IT" altLang="it-IT"/>
              <a:t>Interi </a:t>
            </a:r>
          </a:p>
          <a:p>
            <a:pPr marL="742950" lvl="1" indent="-285750" algn="just"/>
            <a:r>
              <a:rPr lang="it-IT" altLang="it-IT"/>
              <a:t>La dichiarazione di variabili intere deve essere posta all’inizio di un blocco di codice.</a:t>
            </a:r>
            <a:endParaRPr lang="it-IT" altLang="it-IT" b="1"/>
          </a:p>
          <a:p>
            <a:pPr marL="742950" lvl="1" indent="-285750" algn="just"/>
            <a:r>
              <a:rPr lang="it-IT" altLang="it-IT" b="1"/>
              <a:t>Esempio: </a:t>
            </a:r>
            <a:r>
              <a:rPr lang="it-IT" altLang="it-IT" b="1">
                <a:solidFill>
                  <a:srgbClr val="0000FF"/>
                </a:solidFill>
              </a:rPr>
              <a:t>int a,b,c;</a:t>
            </a:r>
            <a:endParaRPr lang="it-IT" altLang="it-IT">
              <a:solidFill>
                <a:srgbClr val="0000FF"/>
              </a:solidFill>
            </a:endParaRPr>
          </a:p>
          <a:p>
            <a:pPr marL="742950" lvl="1" indent="-285750" algn="just"/>
            <a:r>
              <a:rPr lang="it-IT" altLang="it-IT"/>
              <a:t>Dopo che una variabile è stata dichiarata è possibile assgnarle un valore intero tramite l’operatore di assegnamento</a:t>
            </a:r>
            <a:endParaRPr lang="it-IT" altLang="it-IT" b="1"/>
          </a:p>
          <a:p>
            <a:pPr marL="742950" lvl="1" indent="-285750" algn="just"/>
            <a:r>
              <a:rPr lang="it-IT" altLang="it-IT" b="1"/>
              <a:t>Esempio: </a:t>
            </a:r>
            <a:r>
              <a:rPr lang="it-IT" altLang="it-IT" b="1">
                <a:solidFill>
                  <a:srgbClr val="0000FF"/>
                </a:solidFill>
              </a:rPr>
              <a:t>a = 100</a:t>
            </a:r>
            <a:r>
              <a:rPr lang="it-IT" altLang="it-IT">
                <a:solidFill>
                  <a:srgbClr val="0000FF"/>
                </a:solidFill>
              </a:rPr>
              <a:t>;</a:t>
            </a:r>
          </a:p>
          <a:p>
            <a:pPr marL="742950" lvl="1" indent="-285750" algn="just"/>
            <a:r>
              <a:rPr lang="it-IT" altLang="it-IT"/>
              <a:t>Avendo a disposizione un calcolatore che memorizza interi a 16 bit, i due valori estremi che possono essere assegnati ad un intero sono: -32768 e +32767</a:t>
            </a:r>
          </a:p>
        </p:txBody>
      </p:sp>
      <p:sp>
        <p:nvSpPr>
          <p:cNvPr id="157703" name="AutoShape 7">
            <a:extLst>
              <a:ext uri="{FF2B5EF4-FFF2-40B4-BE49-F238E27FC236}">
                <a16:creationId xmlns:a16="http://schemas.microsoft.com/office/drawing/2014/main" id="{79DDFF49-A8F3-E279-544C-B129C9FA8216}"/>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AA24F2A5-5F3A-7FE8-E5B7-C752B98870E8}"/>
              </a:ext>
            </a:extLst>
          </p:cNvPr>
          <p:cNvSpPr>
            <a:spLocks noGrp="1"/>
          </p:cNvSpPr>
          <p:nvPr>
            <p:ph type="sldNum" sz="quarter" idx="10"/>
          </p:nvPr>
        </p:nvSpPr>
        <p:spPr/>
        <p:txBody>
          <a:bodyPr/>
          <a:lstStyle/>
          <a:p>
            <a:fld id="{65051445-0E16-4BDC-8996-2C1F64AD5EA7}" type="slidenum">
              <a:rPr lang="it-IT" altLang="it-IT"/>
              <a:pPr/>
              <a:t>21</a:t>
            </a:fld>
            <a:endParaRPr lang="it-IT" altLang="it-IT"/>
          </a:p>
        </p:txBody>
      </p:sp>
      <p:sp>
        <p:nvSpPr>
          <p:cNvPr id="3" name="Segnaposto data 4">
            <a:extLst>
              <a:ext uri="{FF2B5EF4-FFF2-40B4-BE49-F238E27FC236}">
                <a16:creationId xmlns:a16="http://schemas.microsoft.com/office/drawing/2014/main" id="{54AFCF6F-B212-6A10-E9B1-A82D8009DB0A}"/>
              </a:ext>
            </a:extLst>
          </p:cNvPr>
          <p:cNvSpPr>
            <a:spLocks noGrp="1"/>
          </p:cNvSpPr>
          <p:nvPr>
            <p:ph type="dt" sz="half" idx="11"/>
          </p:nvPr>
        </p:nvSpPr>
        <p:spPr/>
        <p:txBody>
          <a:bodyPr/>
          <a:lstStyle/>
          <a:p>
            <a:fld id="{75686E8A-BD6D-44C6-A215-44D923C37647}" type="datetime1">
              <a:rPr lang="it-IT" altLang="it-IT"/>
              <a:pPr/>
              <a:t>10/09/2022</a:t>
            </a:fld>
            <a:endParaRPr lang="it-IT" altLang="it-IT"/>
          </a:p>
        </p:txBody>
      </p:sp>
      <p:sp>
        <p:nvSpPr>
          <p:cNvPr id="158722" name="Rectangle 2">
            <a:extLst>
              <a:ext uri="{FF2B5EF4-FFF2-40B4-BE49-F238E27FC236}">
                <a16:creationId xmlns:a16="http://schemas.microsoft.com/office/drawing/2014/main" id="{0CB97961-053C-3B83-33E6-6CAAFA8E7C87}"/>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58723" name="Rectangle 3">
            <a:extLst>
              <a:ext uri="{FF2B5EF4-FFF2-40B4-BE49-F238E27FC236}">
                <a16:creationId xmlns:a16="http://schemas.microsoft.com/office/drawing/2014/main" id="{3D603CB5-85F1-806A-7957-ADB1CD5EB552}"/>
              </a:ext>
            </a:extLst>
          </p:cNvPr>
          <p:cNvSpPr>
            <a:spLocks noGrp="1" noChangeArrowheads="1"/>
          </p:cNvSpPr>
          <p:nvPr>
            <p:ph type="body" idx="1"/>
          </p:nvPr>
        </p:nvSpPr>
        <p:spPr/>
        <p:txBody>
          <a:bodyPr/>
          <a:lstStyle/>
          <a:p>
            <a:pPr marL="342900" indent="-342900" algn="just"/>
            <a:r>
              <a:rPr lang="it-IT" altLang="it-IT"/>
              <a:t>Caratteri </a:t>
            </a:r>
          </a:p>
          <a:p>
            <a:pPr marL="742950" lvl="1" indent="-285750" algn="just"/>
            <a:r>
              <a:rPr lang="it-IT" altLang="it-IT"/>
              <a:t>Le variabili di tipo carattere vengono dicharate nel modo eseguente:</a:t>
            </a:r>
            <a:endParaRPr lang="it-IT" altLang="it-IT" b="1"/>
          </a:p>
          <a:p>
            <a:pPr marL="1143000" lvl="2" indent="-228600" algn="just">
              <a:buFontTx/>
              <a:buNone/>
            </a:pPr>
            <a:r>
              <a:rPr lang="it-IT" altLang="it-IT" b="1">
                <a:solidFill>
                  <a:srgbClr val="0000FF"/>
                </a:solidFill>
              </a:rPr>
              <a:t>char </a:t>
            </a:r>
            <a:r>
              <a:rPr lang="it-IT" altLang="it-IT">
                <a:solidFill>
                  <a:srgbClr val="0000FF"/>
                </a:solidFill>
              </a:rPr>
              <a:t>anno, mese;</a:t>
            </a:r>
          </a:p>
          <a:p>
            <a:pPr marL="742950" lvl="1" indent="-285750" algn="just"/>
            <a:r>
              <a:rPr lang="it-IT" altLang="it-IT"/>
              <a:t>Per assegnare un valore carattere </a:t>
            </a:r>
            <a:r>
              <a:rPr lang="it-IT" altLang="it-IT" b="1">
                <a:solidFill>
                  <a:srgbClr val="0000FF"/>
                </a:solidFill>
              </a:rPr>
              <a:t>A</a:t>
            </a:r>
            <a:r>
              <a:rPr lang="it-IT" altLang="it-IT"/>
              <a:t> ad una variabile </a:t>
            </a:r>
            <a:r>
              <a:rPr lang="it-IT" altLang="it-IT" b="1">
                <a:solidFill>
                  <a:srgbClr val="0000FF"/>
                </a:solidFill>
              </a:rPr>
              <a:t>c</a:t>
            </a:r>
            <a:r>
              <a:rPr lang="it-IT" altLang="it-IT"/>
              <a:t> di tipo </a:t>
            </a:r>
            <a:r>
              <a:rPr lang="it-IT" altLang="it-IT" b="1">
                <a:solidFill>
                  <a:srgbClr val="0000FF"/>
                </a:solidFill>
              </a:rPr>
              <a:t>char</a:t>
            </a:r>
            <a:r>
              <a:rPr lang="it-IT" altLang="it-IT"/>
              <a:t> usiamo la seguente sintassi </a:t>
            </a:r>
          </a:p>
          <a:p>
            <a:pPr marL="1143000" lvl="2" indent="-228600" algn="just">
              <a:buFontTx/>
              <a:buNone/>
            </a:pPr>
            <a:r>
              <a:rPr lang="it-IT" altLang="it-IT" sz="2000" b="1">
                <a:solidFill>
                  <a:srgbClr val="0000FF"/>
                </a:solidFill>
              </a:rPr>
              <a:t>c=‘A’</a:t>
            </a:r>
          </a:p>
          <a:p>
            <a:pPr marL="742950" lvl="1" indent="-285750" algn="just"/>
            <a:r>
              <a:rPr lang="it-IT" altLang="it-IT"/>
              <a:t>In effetti, nel linguaggio C i caratteri sono valori numerici ai quali per convenzione sono associate lettere dell’alfabeto, segni di interpunzione ed altri simboli alfanumerici.</a:t>
            </a:r>
          </a:p>
          <a:p>
            <a:pPr marL="742950" lvl="1" indent="-285750" algn="just"/>
            <a:r>
              <a:rPr lang="it-IT" altLang="it-IT"/>
              <a:t>La codifica più comunemente usata è la codifica </a:t>
            </a:r>
            <a:r>
              <a:rPr lang="it-IT" altLang="it-IT" b="1"/>
              <a:t>ASCII </a:t>
            </a:r>
            <a:r>
              <a:rPr lang="it-IT" altLang="it-IT"/>
              <a:t>(American Standard Code for Information Interchange)</a:t>
            </a:r>
          </a:p>
          <a:p>
            <a:pPr marL="742950" lvl="1" indent="-285750" algn="just"/>
            <a:r>
              <a:rPr lang="it-IT" altLang="it-IT"/>
              <a:t>Ad esempio la lettera ‘A’ viene codificata come 65 mentre la minuscola ‘a’ corrisponde a ‘97’</a:t>
            </a:r>
          </a:p>
        </p:txBody>
      </p:sp>
      <p:sp>
        <p:nvSpPr>
          <p:cNvPr id="158727" name="AutoShape 7">
            <a:extLst>
              <a:ext uri="{FF2B5EF4-FFF2-40B4-BE49-F238E27FC236}">
                <a16:creationId xmlns:a16="http://schemas.microsoft.com/office/drawing/2014/main" id="{3A5FF7AF-EFB0-0FFE-C6E7-6C0317225E52}"/>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9C0A24BF-609C-627F-2686-34C4756F1562}"/>
              </a:ext>
            </a:extLst>
          </p:cNvPr>
          <p:cNvSpPr>
            <a:spLocks noGrp="1"/>
          </p:cNvSpPr>
          <p:nvPr>
            <p:ph type="sldNum" sz="quarter" idx="10"/>
          </p:nvPr>
        </p:nvSpPr>
        <p:spPr/>
        <p:txBody>
          <a:bodyPr/>
          <a:lstStyle/>
          <a:p>
            <a:fld id="{4C373DD7-629F-408D-92D5-E2FC21C2357A}" type="slidenum">
              <a:rPr lang="it-IT" altLang="it-IT"/>
              <a:pPr/>
              <a:t>22</a:t>
            </a:fld>
            <a:endParaRPr lang="it-IT" altLang="it-IT"/>
          </a:p>
        </p:txBody>
      </p:sp>
      <p:sp>
        <p:nvSpPr>
          <p:cNvPr id="3" name="Segnaposto data 4">
            <a:extLst>
              <a:ext uri="{FF2B5EF4-FFF2-40B4-BE49-F238E27FC236}">
                <a16:creationId xmlns:a16="http://schemas.microsoft.com/office/drawing/2014/main" id="{0E08C5A7-131E-4DD5-A945-7A30957B5C6E}"/>
              </a:ext>
            </a:extLst>
          </p:cNvPr>
          <p:cNvSpPr>
            <a:spLocks noGrp="1"/>
          </p:cNvSpPr>
          <p:nvPr>
            <p:ph type="dt" sz="half" idx="11"/>
          </p:nvPr>
        </p:nvSpPr>
        <p:spPr/>
        <p:txBody>
          <a:bodyPr/>
          <a:lstStyle/>
          <a:p>
            <a:fld id="{DAC958E6-235C-4A94-AE6A-3524EFA0ED43}" type="datetime1">
              <a:rPr lang="it-IT" altLang="it-IT"/>
              <a:pPr/>
              <a:t>10/09/2022</a:t>
            </a:fld>
            <a:endParaRPr lang="it-IT" altLang="it-IT"/>
          </a:p>
        </p:txBody>
      </p:sp>
      <p:sp>
        <p:nvSpPr>
          <p:cNvPr id="159746" name="Rectangle 2">
            <a:extLst>
              <a:ext uri="{FF2B5EF4-FFF2-40B4-BE49-F238E27FC236}">
                <a16:creationId xmlns:a16="http://schemas.microsoft.com/office/drawing/2014/main" id="{0F78F845-8FCB-4F27-085F-F6EAAC0E2728}"/>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59747" name="Rectangle 3">
            <a:extLst>
              <a:ext uri="{FF2B5EF4-FFF2-40B4-BE49-F238E27FC236}">
                <a16:creationId xmlns:a16="http://schemas.microsoft.com/office/drawing/2014/main" id="{DA0CA7EB-99B0-5EF7-D2AC-7590FECB0F43}"/>
              </a:ext>
            </a:extLst>
          </p:cNvPr>
          <p:cNvSpPr>
            <a:spLocks noGrp="1" noChangeArrowheads="1"/>
          </p:cNvSpPr>
          <p:nvPr>
            <p:ph type="body" idx="1"/>
          </p:nvPr>
        </p:nvSpPr>
        <p:spPr/>
        <p:txBody>
          <a:bodyPr/>
          <a:lstStyle/>
          <a:p>
            <a:pPr marL="342900" indent="-342900" algn="just"/>
            <a:r>
              <a:rPr lang="it-IT" altLang="it-IT"/>
              <a:t>Dati in virgola mobile </a:t>
            </a:r>
          </a:p>
          <a:p>
            <a:pPr marL="742950" lvl="1" indent="-285750" algn="just"/>
            <a:r>
              <a:rPr lang="it-IT" altLang="it-IT"/>
              <a:t>I dati floating point sono una approssimazione dei reali, espressi come frazioni decimali.</a:t>
            </a:r>
          </a:p>
          <a:p>
            <a:pPr marL="742950" lvl="1" indent="-285750" algn="just"/>
            <a:r>
              <a:rPr lang="it-IT" altLang="it-IT"/>
              <a:t>Per esempio: 3.14159, 2.71828</a:t>
            </a:r>
          </a:p>
          <a:p>
            <a:pPr marL="742950" lvl="1" indent="-285750" algn="just"/>
            <a:r>
              <a:rPr lang="it-IT" altLang="it-IT"/>
              <a:t>Solitamente vengono utilizzati 32 bit per la rappresentazione interna di questi dati, di cui almeno i primi 6 sono i più significativi.</a:t>
            </a:r>
          </a:p>
          <a:p>
            <a:pPr marL="742950" lvl="1" indent="-285750" algn="just"/>
            <a:r>
              <a:rPr lang="it-IT" altLang="it-IT"/>
              <a:t>Il range di variazione dei floating point è: 1,..e-39 fino a 1…e+38</a:t>
            </a:r>
          </a:p>
        </p:txBody>
      </p:sp>
      <p:sp>
        <p:nvSpPr>
          <p:cNvPr id="159751" name="AutoShape 7">
            <a:extLst>
              <a:ext uri="{FF2B5EF4-FFF2-40B4-BE49-F238E27FC236}">
                <a16:creationId xmlns:a16="http://schemas.microsoft.com/office/drawing/2014/main" id="{A3E7BD48-5977-0426-7214-63AC4B9C569D}"/>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C3FD3DFD-3AB2-C9B9-FA5F-19DEBE96F05F}"/>
              </a:ext>
            </a:extLst>
          </p:cNvPr>
          <p:cNvSpPr>
            <a:spLocks noGrp="1"/>
          </p:cNvSpPr>
          <p:nvPr>
            <p:ph type="sldNum" sz="quarter" idx="10"/>
          </p:nvPr>
        </p:nvSpPr>
        <p:spPr/>
        <p:txBody>
          <a:bodyPr/>
          <a:lstStyle/>
          <a:p>
            <a:fld id="{0AAEBCE1-BEAA-4AF7-9378-7E05C80B655F}" type="slidenum">
              <a:rPr lang="it-IT" altLang="it-IT"/>
              <a:pPr/>
              <a:t>23</a:t>
            </a:fld>
            <a:endParaRPr lang="it-IT" altLang="it-IT"/>
          </a:p>
        </p:txBody>
      </p:sp>
      <p:sp>
        <p:nvSpPr>
          <p:cNvPr id="3" name="Segnaposto data 4">
            <a:extLst>
              <a:ext uri="{FF2B5EF4-FFF2-40B4-BE49-F238E27FC236}">
                <a16:creationId xmlns:a16="http://schemas.microsoft.com/office/drawing/2014/main" id="{8C1ABA7F-F41C-0E11-63DF-8B44027CFEC2}"/>
              </a:ext>
            </a:extLst>
          </p:cNvPr>
          <p:cNvSpPr>
            <a:spLocks noGrp="1"/>
          </p:cNvSpPr>
          <p:nvPr>
            <p:ph type="dt" sz="half" idx="11"/>
          </p:nvPr>
        </p:nvSpPr>
        <p:spPr/>
        <p:txBody>
          <a:bodyPr/>
          <a:lstStyle/>
          <a:p>
            <a:fld id="{162CC5B5-0F15-4DE1-A68F-10A23760AD9E}" type="datetime1">
              <a:rPr lang="it-IT" altLang="it-IT"/>
              <a:pPr/>
              <a:t>10/09/2022</a:t>
            </a:fld>
            <a:endParaRPr lang="it-IT" altLang="it-IT"/>
          </a:p>
        </p:txBody>
      </p:sp>
      <p:sp>
        <p:nvSpPr>
          <p:cNvPr id="160770" name="Rectangle 2">
            <a:extLst>
              <a:ext uri="{FF2B5EF4-FFF2-40B4-BE49-F238E27FC236}">
                <a16:creationId xmlns:a16="http://schemas.microsoft.com/office/drawing/2014/main" id="{F81EB5BB-1071-FD68-C6F6-1F4524A2A29A}"/>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60771" name="Rectangle 3">
            <a:extLst>
              <a:ext uri="{FF2B5EF4-FFF2-40B4-BE49-F238E27FC236}">
                <a16:creationId xmlns:a16="http://schemas.microsoft.com/office/drawing/2014/main" id="{A003EDC9-E804-E327-179D-82D26D1A6A52}"/>
              </a:ext>
            </a:extLst>
          </p:cNvPr>
          <p:cNvSpPr>
            <a:spLocks noGrp="1" noChangeArrowheads="1"/>
          </p:cNvSpPr>
          <p:nvPr>
            <p:ph type="body" idx="1"/>
          </p:nvPr>
        </p:nvSpPr>
        <p:spPr/>
        <p:txBody>
          <a:bodyPr/>
          <a:lstStyle/>
          <a:p>
            <a:pPr marL="342900" indent="-342900" algn="just"/>
            <a:r>
              <a:rPr lang="it-IT" altLang="it-IT"/>
              <a:t>Costanti </a:t>
            </a:r>
          </a:p>
          <a:p>
            <a:pPr marL="742950" lvl="1" indent="-285750" algn="just"/>
            <a:r>
              <a:rPr lang="it-IT" altLang="it-IT"/>
              <a:t>In C esistono diversi tipi di costanti, in cui possiamo distinguere 5 tipi fondamentali:</a:t>
            </a:r>
          </a:p>
          <a:p>
            <a:pPr marL="1143000" lvl="2" indent="-228600" algn="just"/>
            <a:r>
              <a:rPr lang="it-IT" altLang="it-IT"/>
              <a:t>costanti </a:t>
            </a:r>
            <a:r>
              <a:rPr lang="it-IT" altLang="it-IT" b="1"/>
              <a:t>intere</a:t>
            </a:r>
            <a:endParaRPr lang="it-IT" altLang="it-IT"/>
          </a:p>
          <a:p>
            <a:pPr marL="1143000" lvl="2" indent="-228600" algn="just"/>
            <a:r>
              <a:rPr lang="it-IT" altLang="it-IT"/>
              <a:t>costanti esplicitamente </a:t>
            </a:r>
            <a:r>
              <a:rPr lang="it-IT" altLang="it-IT" b="1"/>
              <a:t>long</a:t>
            </a:r>
            <a:endParaRPr lang="it-IT" altLang="it-IT"/>
          </a:p>
          <a:p>
            <a:pPr marL="1143000" lvl="2" indent="-228600" algn="just"/>
            <a:r>
              <a:rPr lang="it-IT" altLang="it-IT"/>
              <a:t>costanti </a:t>
            </a:r>
            <a:r>
              <a:rPr lang="it-IT" altLang="it-IT" b="1"/>
              <a:t>carattere</a:t>
            </a:r>
            <a:endParaRPr lang="it-IT" altLang="it-IT"/>
          </a:p>
          <a:p>
            <a:pPr marL="1143000" lvl="2" indent="-228600" algn="just"/>
            <a:r>
              <a:rPr lang="it-IT" altLang="it-IT"/>
              <a:t>costanti in </a:t>
            </a:r>
            <a:r>
              <a:rPr lang="it-IT" altLang="it-IT" b="1"/>
              <a:t>virgola mobile</a:t>
            </a:r>
            <a:endParaRPr lang="it-IT" altLang="it-IT"/>
          </a:p>
          <a:p>
            <a:pPr marL="1143000" lvl="2" indent="-228600" algn="just"/>
            <a:r>
              <a:rPr lang="it-IT" altLang="it-IT" b="1"/>
              <a:t>stringhe di caratteri </a:t>
            </a:r>
            <a:r>
              <a:rPr lang="it-IT" altLang="it-IT"/>
              <a:t>costanti</a:t>
            </a:r>
          </a:p>
          <a:p>
            <a:pPr marL="342900" indent="-342900" algn="just"/>
            <a:r>
              <a:rPr lang="it-IT" altLang="it-IT"/>
              <a:t>Costanti particolari:</a:t>
            </a:r>
          </a:p>
          <a:p>
            <a:pPr marL="742950" lvl="1" indent="-285750" algn="just"/>
            <a:r>
              <a:rPr lang="en-GB" altLang="it-IT"/>
              <a:t>New line (lf) ‘\n’</a:t>
            </a:r>
            <a:endParaRPr lang="it-IT" altLang="it-IT"/>
          </a:p>
          <a:p>
            <a:pPr marL="742950" lvl="1" indent="-285750" algn="just"/>
            <a:r>
              <a:rPr lang="en-GB" altLang="it-IT"/>
              <a:t>Carriage return (cr) ‘\r’</a:t>
            </a:r>
            <a:endParaRPr lang="it-IT" altLang="it-IT"/>
          </a:p>
          <a:p>
            <a:pPr marL="742950" lvl="1" indent="-285750" algn="just"/>
            <a:r>
              <a:rPr lang="en-GB" altLang="it-IT"/>
              <a:t>Backspace (bs) ‘\b’</a:t>
            </a:r>
            <a:endParaRPr lang="it-IT" altLang="it-IT"/>
          </a:p>
          <a:p>
            <a:pPr marL="742950" lvl="1" indent="-285750" algn="just"/>
            <a:r>
              <a:rPr lang="en-GB" altLang="it-IT"/>
              <a:t>Horizontal tab (tab) ‘\t’</a:t>
            </a:r>
            <a:endParaRPr lang="it-IT" altLang="it-IT"/>
          </a:p>
          <a:p>
            <a:pPr marL="742950" lvl="1" indent="-285750" algn="just"/>
            <a:r>
              <a:rPr lang="en-GB" altLang="it-IT"/>
              <a:t>Backslash (\) ‘\\’</a:t>
            </a:r>
            <a:endParaRPr lang="it-IT" altLang="it-IT"/>
          </a:p>
          <a:p>
            <a:pPr marL="1143000" lvl="2" indent="-228600" algn="just"/>
            <a:endParaRPr lang="it-IT" altLang="it-IT"/>
          </a:p>
        </p:txBody>
      </p:sp>
      <p:sp>
        <p:nvSpPr>
          <p:cNvPr id="160775" name="AutoShape 7">
            <a:extLst>
              <a:ext uri="{FF2B5EF4-FFF2-40B4-BE49-F238E27FC236}">
                <a16:creationId xmlns:a16="http://schemas.microsoft.com/office/drawing/2014/main" id="{8C9731B9-E077-CC3C-603A-EF93CBED658B}"/>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4">
            <a:extLst>
              <a:ext uri="{FF2B5EF4-FFF2-40B4-BE49-F238E27FC236}">
                <a16:creationId xmlns:a16="http://schemas.microsoft.com/office/drawing/2014/main" id="{A6B10761-F58A-5965-E0A6-5AAF181434B7}"/>
              </a:ext>
            </a:extLst>
          </p:cNvPr>
          <p:cNvSpPr>
            <a:spLocks noGrp="1"/>
          </p:cNvSpPr>
          <p:nvPr>
            <p:ph type="sldNum" sz="quarter" idx="10"/>
          </p:nvPr>
        </p:nvSpPr>
        <p:spPr/>
        <p:txBody>
          <a:bodyPr/>
          <a:lstStyle/>
          <a:p>
            <a:fld id="{C38F7EAB-D181-43F4-A0E8-F4D2A5329DCB}" type="slidenum">
              <a:rPr lang="it-IT" altLang="it-IT"/>
              <a:pPr/>
              <a:t>24</a:t>
            </a:fld>
            <a:endParaRPr lang="it-IT" altLang="it-IT"/>
          </a:p>
        </p:txBody>
      </p:sp>
      <p:sp>
        <p:nvSpPr>
          <p:cNvPr id="3" name="Segnaposto data 5">
            <a:extLst>
              <a:ext uri="{FF2B5EF4-FFF2-40B4-BE49-F238E27FC236}">
                <a16:creationId xmlns:a16="http://schemas.microsoft.com/office/drawing/2014/main" id="{DCD84389-32A3-AB12-C51C-34BBFA277DA8}"/>
              </a:ext>
            </a:extLst>
          </p:cNvPr>
          <p:cNvSpPr>
            <a:spLocks noGrp="1"/>
          </p:cNvSpPr>
          <p:nvPr>
            <p:ph type="dt" sz="half" idx="11"/>
          </p:nvPr>
        </p:nvSpPr>
        <p:spPr/>
        <p:txBody>
          <a:bodyPr/>
          <a:lstStyle/>
          <a:p>
            <a:fld id="{3FF3DA34-F216-4039-A3B0-19D7CB1543F7}" type="datetime1">
              <a:rPr lang="it-IT" altLang="it-IT"/>
              <a:pPr/>
              <a:t>10/09/2022</a:t>
            </a:fld>
            <a:endParaRPr lang="it-IT" altLang="it-IT"/>
          </a:p>
        </p:txBody>
      </p:sp>
      <p:sp>
        <p:nvSpPr>
          <p:cNvPr id="162818" name="Rectangle 2">
            <a:extLst>
              <a:ext uri="{FF2B5EF4-FFF2-40B4-BE49-F238E27FC236}">
                <a16:creationId xmlns:a16="http://schemas.microsoft.com/office/drawing/2014/main" id="{26FE2409-B227-960D-14FF-92867145A196}"/>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62819" name="Rectangle 3">
            <a:extLst>
              <a:ext uri="{FF2B5EF4-FFF2-40B4-BE49-F238E27FC236}">
                <a16:creationId xmlns:a16="http://schemas.microsoft.com/office/drawing/2014/main" id="{D6CABF0E-E8F1-130A-7CB7-8A1806BE84CE}"/>
              </a:ext>
            </a:extLst>
          </p:cNvPr>
          <p:cNvSpPr>
            <a:spLocks noGrp="1" noChangeArrowheads="1"/>
          </p:cNvSpPr>
          <p:nvPr>
            <p:ph type="body" sz="half" idx="1"/>
          </p:nvPr>
        </p:nvSpPr>
        <p:spPr>
          <a:xfrm>
            <a:off x="457200" y="1628775"/>
            <a:ext cx="8147050" cy="4497388"/>
          </a:xfrm>
        </p:spPr>
        <p:txBody>
          <a:bodyPr/>
          <a:lstStyle/>
          <a:p>
            <a:pPr marL="342900" indent="-342900"/>
            <a:r>
              <a:rPr lang="it-IT" altLang="it-IT"/>
              <a:t>Operatori </a:t>
            </a:r>
          </a:p>
          <a:p>
            <a:pPr marL="742950" lvl="1" indent="-285750"/>
            <a:r>
              <a:rPr lang="it-IT" altLang="it-IT"/>
              <a:t>Gli operatori sono classificati secondo le tre seguenti categorie</a:t>
            </a:r>
          </a:p>
        </p:txBody>
      </p:sp>
      <p:sp>
        <p:nvSpPr>
          <p:cNvPr id="162823" name="Rectangle 7">
            <a:extLst>
              <a:ext uri="{FF2B5EF4-FFF2-40B4-BE49-F238E27FC236}">
                <a16:creationId xmlns:a16="http://schemas.microsoft.com/office/drawing/2014/main" id="{C18CE6C8-A8F3-5BBA-4826-4DA067FC4AC5}"/>
              </a:ext>
            </a:extLst>
          </p:cNvPr>
          <p:cNvSpPr>
            <a:spLocks noGrp="1" noChangeArrowheads="1"/>
          </p:cNvSpPr>
          <p:nvPr>
            <p:ph type="body" sz="half" idx="2"/>
          </p:nvPr>
        </p:nvSpPr>
        <p:spPr>
          <a:xfrm>
            <a:off x="4748213" y="2424113"/>
            <a:ext cx="3687762" cy="2016125"/>
          </a:xfrm>
          <a:noFill/>
          <a:ln w="19050" cap="flat" algn="ctr">
            <a:solidFill>
              <a:schemeClr val="accent2"/>
            </a:solidFill>
            <a:miter lim="800000"/>
            <a:headEnd/>
            <a:tailEnd/>
          </a:ln>
        </p:spPr>
        <p:txBody>
          <a:bodyPr/>
          <a:lstStyle/>
          <a:p>
            <a:pPr>
              <a:lnSpc>
                <a:spcPct val="90000"/>
              </a:lnSpc>
            </a:pPr>
            <a:r>
              <a:rPr lang="it-IT" altLang="it-IT" sz="1800"/>
              <a:t>Relazionali:</a:t>
            </a:r>
          </a:p>
          <a:p>
            <a:pPr lvl="1">
              <a:lnSpc>
                <a:spcPct val="90000"/>
              </a:lnSpc>
            </a:pPr>
            <a:r>
              <a:rPr lang="it-IT" altLang="it-IT" sz="1600" b="1">
                <a:solidFill>
                  <a:srgbClr val="0000FF"/>
                </a:solidFill>
              </a:rPr>
              <a:t>“&lt;“</a:t>
            </a:r>
            <a:r>
              <a:rPr lang="it-IT" altLang="it-IT" sz="1600"/>
              <a:t> minore di, </a:t>
            </a:r>
          </a:p>
          <a:p>
            <a:pPr lvl="1">
              <a:lnSpc>
                <a:spcPct val="90000"/>
              </a:lnSpc>
            </a:pPr>
            <a:r>
              <a:rPr lang="it-IT" altLang="it-IT" sz="1600" b="1">
                <a:solidFill>
                  <a:srgbClr val="0000FF"/>
                </a:solidFill>
              </a:rPr>
              <a:t>“&gt;“</a:t>
            </a:r>
            <a:r>
              <a:rPr lang="it-IT" altLang="it-IT" sz="1600"/>
              <a:t> maggiore di, </a:t>
            </a:r>
          </a:p>
          <a:p>
            <a:pPr lvl="1">
              <a:lnSpc>
                <a:spcPct val="90000"/>
              </a:lnSpc>
            </a:pPr>
            <a:r>
              <a:rPr lang="it-IT" altLang="it-IT" sz="1600" b="1">
                <a:solidFill>
                  <a:srgbClr val="0000FF"/>
                </a:solidFill>
              </a:rPr>
              <a:t>“&lt;=“</a:t>
            </a:r>
            <a:r>
              <a:rPr lang="it-IT" altLang="it-IT" sz="1600"/>
              <a:t> minore o uguale, </a:t>
            </a:r>
          </a:p>
          <a:p>
            <a:pPr lvl="1">
              <a:lnSpc>
                <a:spcPct val="90000"/>
              </a:lnSpc>
            </a:pPr>
            <a:r>
              <a:rPr lang="it-IT" altLang="it-IT" sz="1600" b="1">
                <a:solidFill>
                  <a:srgbClr val="0000FF"/>
                </a:solidFill>
              </a:rPr>
              <a:t>“&gt;=“</a:t>
            </a:r>
            <a:r>
              <a:rPr lang="it-IT" altLang="it-IT" sz="1600"/>
              <a:t> maggiore o uguale, </a:t>
            </a:r>
          </a:p>
          <a:p>
            <a:pPr lvl="1">
              <a:lnSpc>
                <a:spcPct val="90000"/>
              </a:lnSpc>
            </a:pPr>
            <a:r>
              <a:rPr lang="it-IT" altLang="it-IT" sz="1600" b="1">
                <a:solidFill>
                  <a:srgbClr val="0000FF"/>
                </a:solidFill>
              </a:rPr>
              <a:t>“==“</a:t>
            </a:r>
            <a:r>
              <a:rPr lang="it-IT" altLang="it-IT" sz="1600"/>
              <a:t> uguale a, </a:t>
            </a:r>
          </a:p>
          <a:p>
            <a:pPr lvl="1">
              <a:lnSpc>
                <a:spcPct val="90000"/>
              </a:lnSpc>
            </a:pPr>
            <a:r>
              <a:rPr lang="it-IT" altLang="it-IT" sz="1600" b="1">
                <a:solidFill>
                  <a:srgbClr val="0000FF"/>
                </a:solidFill>
              </a:rPr>
              <a:t>“!=“</a:t>
            </a:r>
            <a:r>
              <a:rPr lang="it-IT" altLang="it-IT" sz="1600"/>
              <a:t> diverso da</a:t>
            </a:r>
          </a:p>
        </p:txBody>
      </p:sp>
      <p:sp>
        <p:nvSpPr>
          <p:cNvPr id="162825" name="Rectangle 9">
            <a:extLst>
              <a:ext uri="{FF2B5EF4-FFF2-40B4-BE49-F238E27FC236}">
                <a16:creationId xmlns:a16="http://schemas.microsoft.com/office/drawing/2014/main" id="{7FB9BCF6-2F63-E2AC-2708-93718F3D9BC0}"/>
              </a:ext>
            </a:extLst>
          </p:cNvPr>
          <p:cNvSpPr>
            <a:spLocks noChangeArrowheads="1"/>
          </p:cNvSpPr>
          <p:nvPr/>
        </p:nvSpPr>
        <p:spPr bwMode="auto">
          <a:xfrm>
            <a:off x="600075" y="2438400"/>
            <a:ext cx="3989388" cy="2001838"/>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rgbClr val="568F3F"/>
                </a:solidFill>
                <a:latin typeface="Verdana" panose="020B0604030504040204" pitchFamily="34" charset="0"/>
              </a:defRPr>
            </a:lvl1pPr>
            <a:lvl2pPr marL="531813" indent="-176213">
              <a:buChar char="§"/>
              <a:defRPr sz="1600">
                <a:solidFill>
                  <a:schemeClr val="tx1"/>
                </a:solidFill>
                <a:latin typeface="Verdana" panose="020B0604030504040204" pitchFamily="34" charset="0"/>
              </a:defRPr>
            </a:lvl2pPr>
            <a:lvl3pPr marL="896938" indent="-176213">
              <a:buChar char="•"/>
              <a:defRPr sz="1400">
                <a:solidFill>
                  <a:schemeClr val="tx1"/>
                </a:solidFill>
                <a:latin typeface="Verdana" panose="020B0604030504040204" pitchFamily="34" charset="0"/>
              </a:defRPr>
            </a:lvl3pPr>
            <a:lvl4pPr marL="1254125" indent="-177800">
              <a:buChar char="–"/>
              <a:defRPr sz="1200">
                <a:solidFill>
                  <a:schemeClr val="tx1"/>
                </a:solidFill>
                <a:latin typeface="Verdana" panose="020B0604030504040204" pitchFamily="34" charset="0"/>
              </a:defRPr>
            </a:lvl4pPr>
            <a:lvl5pPr marL="1609725" indent="-176213">
              <a:buChar char="»"/>
              <a:defRPr sz="1000">
                <a:solidFill>
                  <a:schemeClr val="tx1"/>
                </a:solidFill>
                <a:latin typeface="Verdana" panose="020B0604030504040204" pitchFamily="34" charset="0"/>
              </a:defRPr>
            </a:lvl5pPr>
            <a:lvl6pPr marL="2066925" indent="-176213" fontAlgn="base">
              <a:spcBef>
                <a:spcPct val="20000"/>
              </a:spcBef>
              <a:spcAft>
                <a:spcPct val="0"/>
              </a:spcAft>
              <a:buClr>
                <a:srgbClr val="568F3F"/>
              </a:buClr>
              <a:buChar char="»"/>
              <a:defRPr sz="1000">
                <a:solidFill>
                  <a:schemeClr val="tx1"/>
                </a:solidFill>
                <a:latin typeface="Verdana" panose="020B0604030504040204" pitchFamily="34" charset="0"/>
              </a:defRPr>
            </a:lvl6pPr>
            <a:lvl7pPr marL="2524125" indent="-176213" fontAlgn="base">
              <a:spcBef>
                <a:spcPct val="20000"/>
              </a:spcBef>
              <a:spcAft>
                <a:spcPct val="0"/>
              </a:spcAft>
              <a:buClr>
                <a:srgbClr val="568F3F"/>
              </a:buClr>
              <a:buChar char="»"/>
              <a:defRPr sz="1000">
                <a:solidFill>
                  <a:schemeClr val="tx1"/>
                </a:solidFill>
                <a:latin typeface="Verdana" panose="020B0604030504040204" pitchFamily="34" charset="0"/>
              </a:defRPr>
            </a:lvl7pPr>
            <a:lvl8pPr marL="2981325" indent="-176213" fontAlgn="base">
              <a:spcBef>
                <a:spcPct val="20000"/>
              </a:spcBef>
              <a:spcAft>
                <a:spcPct val="0"/>
              </a:spcAft>
              <a:buClr>
                <a:srgbClr val="568F3F"/>
              </a:buClr>
              <a:buChar char="»"/>
              <a:defRPr sz="1000">
                <a:solidFill>
                  <a:schemeClr val="tx1"/>
                </a:solidFill>
                <a:latin typeface="Verdana" panose="020B0604030504040204" pitchFamily="34" charset="0"/>
              </a:defRPr>
            </a:lvl8pPr>
            <a:lvl9pPr marL="3438525" indent="-176213" fontAlgn="base">
              <a:spcBef>
                <a:spcPct val="20000"/>
              </a:spcBef>
              <a:spcAft>
                <a:spcPct val="0"/>
              </a:spcAft>
              <a:buClr>
                <a:srgbClr val="568F3F"/>
              </a:buClr>
              <a:buChar char="»"/>
              <a:defRPr sz="1000">
                <a:solidFill>
                  <a:schemeClr val="tx1"/>
                </a:solidFill>
                <a:latin typeface="Verdana" panose="020B0604030504040204" pitchFamily="34" charset="0"/>
              </a:defRPr>
            </a:lvl9pPr>
          </a:lstStyle>
          <a:p>
            <a:pPr>
              <a:lnSpc>
                <a:spcPct val="100000"/>
              </a:lnSpc>
              <a:buClrTx/>
              <a:buFontTx/>
              <a:buNone/>
            </a:pPr>
            <a:r>
              <a:rPr lang="it-IT" altLang="it-IT" sz="1800"/>
              <a:t>Aritmetici:</a:t>
            </a:r>
          </a:p>
          <a:p>
            <a:pPr lvl="1">
              <a:lnSpc>
                <a:spcPct val="100000"/>
              </a:lnSpc>
            </a:pPr>
            <a:r>
              <a:rPr lang="it-IT" altLang="it-IT" b="1">
                <a:solidFill>
                  <a:srgbClr val="0000FF"/>
                </a:solidFill>
              </a:rPr>
              <a:t>“+”</a:t>
            </a:r>
            <a:r>
              <a:rPr lang="it-IT" altLang="it-IT"/>
              <a:t> somma, </a:t>
            </a:r>
          </a:p>
          <a:p>
            <a:pPr lvl="1">
              <a:lnSpc>
                <a:spcPct val="100000"/>
              </a:lnSpc>
            </a:pPr>
            <a:r>
              <a:rPr lang="it-IT" altLang="it-IT" b="1">
                <a:solidFill>
                  <a:srgbClr val="0000FF"/>
                </a:solidFill>
              </a:rPr>
              <a:t>“-”</a:t>
            </a:r>
            <a:r>
              <a:rPr lang="it-IT" altLang="it-IT"/>
              <a:t> sottrazione, </a:t>
            </a:r>
          </a:p>
          <a:p>
            <a:pPr lvl="1">
              <a:lnSpc>
                <a:spcPct val="100000"/>
              </a:lnSpc>
            </a:pPr>
            <a:r>
              <a:rPr lang="it-IT" altLang="it-IT" b="1">
                <a:solidFill>
                  <a:srgbClr val="0000FF"/>
                </a:solidFill>
              </a:rPr>
              <a:t>“*”</a:t>
            </a:r>
            <a:r>
              <a:rPr lang="it-IT" altLang="it-IT"/>
              <a:t> moltiplicazione, </a:t>
            </a:r>
          </a:p>
          <a:p>
            <a:pPr lvl="1">
              <a:lnSpc>
                <a:spcPct val="100000"/>
              </a:lnSpc>
            </a:pPr>
            <a:r>
              <a:rPr lang="it-IT" altLang="it-IT" b="1">
                <a:solidFill>
                  <a:srgbClr val="0000FF"/>
                </a:solidFill>
              </a:rPr>
              <a:t>“/”</a:t>
            </a:r>
            <a:r>
              <a:rPr lang="it-IT" altLang="it-IT"/>
              <a:t> divisione, </a:t>
            </a:r>
          </a:p>
          <a:p>
            <a:pPr lvl="1">
              <a:lnSpc>
                <a:spcPct val="100000"/>
              </a:lnSpc>
            </a:pPr>
            <a:r>
              <a:rPr lang="it-IT" altLang="it-IT" b="1">
                <a:solidFill>
                  <a:srgbClr val="0000FF"/>
                </a:solidFill>
              </a:rPr>
              <a:t>“%”</a:t>
            </a:r>
            <a:r>
              <a:rPr lang="it-IT" altLang="it-IT"/>
              <a:t> modulo</a:t>
            </a:r>
          </a:p>
        </p:txBody>
      </p:sp>
      <p:sp>
        <p:nvSpPr>
          <p:cNvPr id="162826" name="Rectangle 10">
            <a:extLst>
              <a:ext uri="{FF2B5EF4-FFF2-40B4-BE49-F238E27FC236}">
                <a16:creationId xmlns:a16="http://schemas.microsoft.com/office/drawing/2014/main" id="{8ABCFCC4-9371-94A4-92B1-064413C5D649}"/>
              </a:ext>
            </a:extLst>
          </p:cNvPr>
          <p:cNvSpPr>
            <a:spLocks noChangeArrowheads="1"/>
          </p:cNvSpPr>
          <p:nvPr/>
        </p:nvSpPr>
        <p:spPr bwMode="auto">
          <a:xfrm>
            <a:off x="2363788" y="4581525"/>
            <a:ext cx="4397375" cy="1511300"/>
          </a:xfrm>
          <a:prstGeom prst="rect">
            <a:avLst/>
          </a:prstGeom>
          <a:noFill/>
          <a:ln w="19050"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rgbClr val="568F3F"/>
                </a:solidFill>
                <a:latin typeface="Verdana" panose="020B0604030504040204" pitchFamily="34" charset="0"/>
              </a:defRPr>
            </a:lvl1pPr>
            <a:lvl2pPr marL="531813" indent="-176213">
              <a:buChar char="§"/>
              <a:defRPr sz="1600">
                <a:solidFill>
                  <a:schemeClr val="tx1"/>
                </a:solidFill>
                <a:latin typeface="Verdana" panose="020B0604030504040204" pitchFamily="34" charset="0"/>
              </a:defRPr>
            </a:lvl2pPr>
            <a:lvl3pPr marL="896938" indent="-176213">
              <a:buChar char="•"/>
              <a:defRPr sz="1400">
                <a:solidFill>
                  <a:schemeClr val="tx1"/>
                </a:solidFill>
                <a:latin typeface="Verdana" panose="020B0604030504040204" pitchFamily="34" charset="0"/>
              </a:defRPr>
            </a:lvl3pPr>
            <a:lvl4pPr marL="1254125" indent="-177800">
              <a:buChar char="–"/>
              <a:defRPr sz="1200">
                <a:solidFill>
                  <a:schemeClr val="tx1"/>
                </a:solidFill>
                <a:latin typeface="Verdana" panose="020B0604030504040204" pitchFamily="34" charset="0"/>
              </a:defRPr>
            </a:lvl4pPr>
            <a:lvl5pPr marL="1609725" indent="-176213">
              <a:buChar char="»"/>
              <a:defRPr sz="1000">
                <a:solidFill>
                  <a:schemeClr val="tx1"/>
                </a:solidFill>
                <a:latin typeface="Verdana" panose="020B0604030504040204" pitchFamily="34" charset="0"/>
              </a:defRPr>
            </a:lvl5pPr>
            <a:lvl6pPr marL="2066925" indent="-176213" fontAlgn="base">
              <a:spcBef>
                <a:spcPct val="20000"/>
              </a:spcBef>
              <a:spcAft>
                <a:spcPct val="0"/>
              </a:spcAft>
              <a:buClr>
                <a:srgbClr val="568F3F"/>
              </a:buClr>
              <a:buChar char="»"/>
              <a:defRPr sz="1000">
                <a:solidFill>
                  <a:schemeClr val="tx1"/>
                </a:solidFill>
                <a:latin typeface="Verdana" panose="020B0604030504040204" pitchFamily="34" charset="0"/>
              </a:defRPr>
            </a:lvl6pPr>
            <a:lvl7pPr marL="2524125" indent="-176213" fontAlgn="base">
              <a:spcBef>
                <a:spcPct val="20000"/>
              </a:spcBef>
              <a:spcAft>
                <a:spcPct val="0"/>
              </a:spcAft>
              <a:buClr>
                <a:srgbClr val="568F3F"/>
              </a:buClr>
              <a:buChar char="»"/>
              <a:defRPr sz="1000">
                <a:solidFill>
                  <a:schemeClr val="tx1"/>
                </a:solidFill>
                <a:latin typeface="Verdana" panose="020B0604030504040204" pitchFamily="34" charset="0"/>
              </a:defRPr>
            </a:lvl7pPr>
            <a:lvl8pPr marL="2981325" indent="-176213" fontAlgn="base">
              <a:spcBef>
                <a:spcPct val="20000"/>
              </a:spcBef>
              <a:spcAft>
                <a:spcPct val="0"/>
              </a:spcAft>
              <a:buClr>
                <a:srgbClr val="568F3F"/>
              </a:buClr>
              <a:buChar char="»"/>
              <a:defRPr sz="1000">
                <a:solidFill>
                  <a:schemeClr val="tx1"/>
                </a:solidFill>
                <a:latin typeface="Verdana" panose="020B0604030504040204" pitchFamily="34" charset="0"/>
              </a:defRPr>
            </a:lvl8pPr>
            <a:lvl9pPr marL="3438525" indent="-176213" fontAlgn="base">
              <a:spcBef>
                <a:spcPct val="20000"/>
              </a:spcBef>
              <a:spcAft>
                <a:spcPct val="0"/>
              </a:spcAft>
              <a:buClr>
                <a:srgbClr val="568F3F"/>
              </a:buClr>
              <a:buChar char="»"/>
              <a:defRPr sz="1000">
                <a:solidFill>
                  <a:schemeClr val="tx1"/>
                </a:solidFill>
                <a:latin typeface="Verdana" panose="020B0604030504040204" pitchFamily="34" charset="0"/>
              </a:defRPr>
            </a:lvl9pPr>
          </a:lstStyle>
          <a:p>
            <a:pPr>
              <a:lnSpc>
                <a:spcPct val="100000"/>
              </a:lnSpc>
              <a:buClrTx/>
              <a:buFontTx/>
              <a:buNone/>
            </a:pPr>
            <a:r>
              <a:rPr lang="en-GB" altLang="it-IT" sz="1800"/>
              <a:t>Logici:</a:t>
            </a:r>
          </a:p>
          <a:p>
            <a:pPr lvl="1">
              <a:lnSpc>
                <a:spcPct val="100000"/>
              </a:lnSpc>
            </a:pPr>
            <a:r>
              <a:rPr lang="en-GB" altLang="it-IT" b="1">
                <a:solidFill>
                  <a:srgbClr val="0000FF"/>
                </a:solidFill>
              </a:rPr>
              <a:t>“&amp;&amp;”</a:t>
            </a:r>
            <a:r>
              <a:rPr lang="en-GB" altLang="it-IT"/>
              <a:t> AND logico </a:t>
            </a:r>
            <a:r>
              <a:rPr lang="en-GB" altLang="it-IT" b="1">
                <a:solidFill>
                  <a:srgbClr val="0000FF"/>
                </a:solidFill>
              </a:rPr>
              <a:t>“&amp;”</a:t>
            </a:r>
            <a:r>
              <a:rPr lang="en-GB" altLang="it-IT"/>
              <a:t> AND bit a bit</a:t>
            </a:r>
          </a:p>
          <a:p>
            <a:pPr lvl="1">
              <a:lnSpc>
                <a:spcPct val="100000"/>
              </a:lnSpc>
            </a:pPr>
            <a:r>
              <a:rPr lang="en-GB" altLang="it-IT" b="1">
                <a:solidFill>
                  <a:srgbClr val="0000FF"/>
                </a:solidFill>
              </a:rPr>
              <a:t>“||”</a:t>
            </a:r>
            <a:r>
              <a:rPr lang="en-GB" altLang="it-IT"/>
              <a:t> OR logico </a:t>
            </a:r>
            <a:r>
              <a:rPr lang="en-GB" altLang="it-IT" b="1">
                <a:solidFill>
                  <a:srgbClr val="0000FF"/>
                </a:solidFill>
              </a:rPr>
              <a:t>“|”</a:t>
            </a:r>
            <a:r>
              <a:rPr lang="en-GB" altLang="it-IT"/>
              <a:t> OR bit a bit</a:t>
            </a:r>
          </a:p>
          <a:p>
            <a:pPr lvl="1">
              <a:lnSpc>
                <a:spcPct val="100000"/>
              </a:lnSpc>
            </a:pPr>
            <a:r>
              <a:rPr lang="en-GB" altLang="it-IT" b="1">
                <a:solidFill>
                  <a:srgbClr val="0000FF"/>
                </a:solidFill>
              </a:rPr>
              <a:t>“!” </a:t>
            </a:r>
            <a:r>
              <a:rPr lang="en-GB" altLang="it-IT"/>
              <a:t>NOT logico </a:t>
            </a:r>
            <a:r>
              <a:rPr lang="en-GB" altLang="it-IT" b="1">
                <a:solidFill>
                  <a:srgbClr val="0000FF"/>
                </a:solidFill>
              </a:rPr>
              <a:t>“˜”</a:t>
            </a:r>
            <a:r>
              <a:rPr lang="en-GB" altLang="it-IT"/>
              <a:t> NOT bit a bit</a:t>
            </a:r>
            <a:endParaRPr lang="it-IT" altLang="it-IT"/>
          </a:p>
        </p:txBody>
      </p:sp>
      <p:sp>
        <p:nvSpPr>
          <p:cNvPr id="162827" name="AutoShape 11">
            <a:extLst>
              <a:ext uri="{FF2B5EF4-FFF2-40B4-BE49-F238E27FC236}">
                <a16:creationId xmlns:a16="http://schemas.microsoft.com/office/drawing/2014/main" id="{A10BF478-F460-F3D4-D912-7C0F0C918AAE}"/>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E1D42C85-DCFD-8646-B2D0-7B278D432E22}"/>
              </a:ext>
            </a:extLst>
          </p:cNvPr>
          <p:cNvSpPr>
            <a:spLocks noGrp="1"/>
          </p:cNvSpPr>
          <p:nvPr>
            <p:ph type="sldNum" sz="quarter" idx="10"/>
          </p:nvPr>
        </p:nvSpPr>
        <p:spPr/>
        <p:txBody>
          <a:bodyPr/>
          <a:lstStyle/>
          <a:p>
            <a:fld id="{141CD754-5BE7-4F21-B26E-A9C0515FAF0F}" type="slidenum">
              <a:rPr lang="it-IT" altLang="it-IT"/>
              <a:pPr/>
              <a:t>25</a:t>
            </a:fld>
            <a:endParaRPr lang="it-IT" altLang="it-IT"/>
          </a:p>
        </p:txBody>
      </p:sp>
      <p:sp>
        <p:nvSpPr>
          <p:cNvPr id="3" name="Segnaposto data 4">
            <a:extLst>
              <a:ext uri="{FF2B5EF4-FFF2-40B4-BE49-F238E27FC236}">
                <a16:creationId xmlns:a16="http://schemas.microsoft.com/office/drawing/2014/main" id="{72981250-5596-7627-759D-6948708F46B2}"/>
              </a:ext>
            </a:extLst>
          </p:cNvPr>
          <p:cNvSpPr>
            <a:spLocks noGrp="1"/>
          </p:cNvSpPr>
          <p:nvPr>
            <p:ph type="dt" sz="half" idx="11"/>
          </p:nvPr>
        </p:nvSpPr>
        <p:spPr/>
        <p:txBody>
          <a:bodyPr/>
          <a:lstStyle/>
          <a:p>
            <a:fld id="{1DFF56F3-EB80-432B-B9A6-980BB0CFF742}" type="datetime1">
              <a:rPr lang="it-IT" altLang="it-IT"/>
              <a:pPr/>
              <a:t>10/09/2022</a:t>
            </a:fld>
            <a:endParaRPr lang="it-IT" altLang="it-IT"/>
          </a:p>
        </p:txBody>
      </p:sp>
      <p:sp>
        <p:nvSpPr>
          <p:cNvPr id="164866" name="Rectangle 2">
            <a:extLst>
              <a:ext uri="{FF2B5EF4-FFF2-40B4-BE49-F238E27FC236}">
                <a16:creationId xmlns:a16="http://schemas.microsoft.com/office/drawing/2014/main" id="{C73C37BA-01BA-55FC-84F7-BAF159FC3E09}"/>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64867" name="Rectangle 3">
            <a:extLst>
              <a:ext uri="{FF2B5EF4-FFF2-40B4-BE49-F238E27FC236}">
                <a16:creationId xmlns:a16="http://schemas.microsoft.com/office/drawing/2014/main" id="{E8D38513-442A-C089-D715-BFEB914872CB}"/>
              </a:ext>
            </a:extLst>
          </p:cNvPr>
          <p:cNvSpPr>
            <a:spLocks noGrp="1" noChangeArrowheads="1"/>
          </p:cNvSpPr>
          <p:nvPr>
            <p:ph type="body" idx="1"/>
          </p:nvPr>
        </p:nvSpPr>
        <p:spPr/>
        <p:txBody>
          <a:bodyPr/>
          <a:lstStyle/>
          <a:p>
            <a:pPr marL="342900" indent="-342900" algn="just"/>
            <a:r>
              <a:rPr lang="it-IT" altLang="it-IT"/>
              <a:t>Operatori aritmetici e di assegnamento </a:t>
            </a:r>
          </a:p>
          <a:p>
            <a:pPr marL="742950" lvl="1" indent="-285750" algn="just"/>
            <a:r>
              <a:rPr lang="it-IT" altLang="it-IT"/>
              <a:t>Si consideri l’espressione:</a:t>
            </a:r>
          </a:p>
          <a:p>
            <a:pPr marL="742950" lvl="1" indent="-285750" algn="just">
              <a:buFont typeface="Wingdings" panose="05000000000000000000" pitchFamily="2" charset="2"/>
              <a:buNone/>
            </a:pPr>
            <a:r>
              <a:rPr lang="it-IT" altLang="it-IT">
                <a:solidFill>
                  <a:srgbClr val="0000FF"/>
                </a:solidFill>
              </a:rPr>
              <a:t>		anno = anno + 1;</a:t>
            </a:r>
          </a:p>
          <a:p>
            <a:pPr marL="742950" lvl="1" indent="-285750" algn="just">
              <a:buFont typeface="Wingdings" panose="05000000000000000000" pitchFamily="2" charset="2"/>
              <a:buNone/>
            </a:pPr>
            <a:r>
              <a:rPr lang="it-IT" altLang="it-IT"/>
              <a:t>	che significa: “ prendere il valore corrente della variabile anno, sommargli 1 e memorizzare il risultato nuovamente in anno”.</a:t>
            </a:r>
          </a:p>
          <a:p>
            <a:pPr marL="742950" lvl="1" indent="-285750" algn="just"/>
            <a:r>
              <a:rPr lang="it-IT" altLang="it-IT"/>
              <a:t>Nell’espressione sono presenti due operatori “+” e “=“ che implicano l’esecuzione dell’operazione in due passi.</a:t>
            </a:r>
          </a:p>
          <a:p>
            <a:pPr marL="742950" lvl="1" indent="-285750" algn="just"/>
            <a:r>
              <a:rPr lang="it-IT" altLang="it-IT"/>
              <a:t>L’ordine di esecuzione è: somma e poi assegnamento.</a:t>
            </a:r>
          </a:p>
        </p:txBody>
      </p:sp>
      <p:sp>
        <p:nvSpPr>
          <p:cNvPr id="164871" name="AutoShape 7">
            <a:extLst>
              <a:ext uri="{FF2B5EF4-FFF2-40B4-BE49-F238E27FC236}">
                <a16:creationId xmlns:a16="http://schemas.microsoft.com/office/drawing/2014/main" id="{14BC23BC-9F72-4FF5-5C19-D67AD1A6DF53}"/>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C1B4BBA2-F558-9A54-FCD4-37D3E2EC3551}"/>
              </a:ext>
            </a:extLst>
          </p:cNvPr>
          <p:cNvSpPr>
            <a:spLocks noGrp="1"/>
          </p:cNvSpPr>
          <p:nvPr>
            <p:ph type="sldNum" sz="quarter" idx="10"/>
          </p:nvPr>
        </p:nvSpPr>
        <p:spPr/>
        <p:txBody>
          <a:bodyPr/>
          <a:lstStyle/>
          <a:p>
            <a:fld id="{434C5283-0792-4F95-ADE9-3380891C363B}" type="slidenum">
              <a:rPr lang="it-IT" altLang="it-IT"/>
              <a:pPr/>
              <a:t>26</a:t>
            </a:fld>
            <a:endParaRPr lang="it-IT" altLang="it-IT"/>
          </a:p>
        </p:txBody>
      </p:sp>
      <p:sp>
        <p:nvSpPr>
          <p:cNvPr id="3" name="Segnaposto data 4">
            <a:extLst>
              <a:ext uri="{FF2B5EF4-FFF2-40B4-BE49-F238E27FC236}">
                <a16:creationId xmlns:a16="http://schemas.microsoft.com/office/drawing/2014/main" id="{FE38D327-380B-3E9D-F599-815AD902015F}"/>
              </a:ext>
            </a:extLst>
          </p:cNvPr>
          <p:cNvSpPr>
            <a:spLocks noGrp="1"/>
          </p:cNvSpPr>
          <p:nvPr>
            <p:ph type="dt" sz="half" idx="11"/>
          </p:nvPr>
        </p:nvSpPr>
        <p:spPr/>
        <p:txBody>
          <a:bodyPr/>
          <a:lstStyle/>
          <a:p>
            <a:fld id="{AEB37485-5EF6-4B2E-AA02-1E703BBECCF3}" type="datetime1">
              <a:rPr lang="it-IT" altLang="it-IT"/>
              <a:pPr/>
              <a:t>10/09/2022</a:t>
            </a:fld>
            <a:endParaRPr lang="it-IT" altLang="it-IT"/>
          </a:p>
        </p:txBody>
      </p:sp>
      <p:sp>
        <p:nvSpPr>
          <p:cNvPr id="165890" name="Rectangle 2">
            <a:extLst>
              <a:ext uri="{FF2B5EF4-FFF2-40B4-BE49-F238E27FC236}">
                <a16:creationId xmlns:a16="http://schemas.microsoft.com/office/drawing/2014/main" id="{395446EB-AEB6-E974-C8B8-61D044C76528}"/>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65891" name="Rectangle 3">
            <a:extLst>
              <a:ext uri="{FF2B5EF4-FFF2-40B4-BE49-F238E27FC236}">
                <a16:creationId xmlns:a16="http://schemas.microsoft.com/office/drawing/2014/main" id="{BE8A1768-C28D-E69C-1501-59DFECD8573B}"/>
              </a:ext>
            </a:extLst>
          </p:cNvPr>
          <p:cNvSpPr>
            <a:spLocks noGrp="1" noChangeArrowheads="1"/>
          </p:cNvSpPr>
          <p:nvPr>
            <p:ph type="body" idx="1"/>
          </p:nvPr>
        </p:nvSpPr>
        <p:spPr/>
        <p:txBody>
          <a:bodyPr/>
          <a:lstStyle/>
          <a:p>
            <a:pPr marL="342900" indent="-342900" algn="just"/>
            <a:r>
              <a:rPr lang="it-IT" altLang="it-IT"/>
              <a:t>Operatori di incremento e decremento </a:t>
            </a:r>
          </a:p>
          <a:p>
            <a:pPr marL="742950" lvl="1" indent="-285750" algn="just"/>
            <a:r>
              <a:rPr lang="it-IT" altLang="it-IT"/>
              <a:t>Questi operatori sommano o sottraggono 1 all’operando cui sono applicati.</a:t>
            </a:r>
          </a:p>
          <a:p>
            <a:pPr marL="742950" lvl="1" indent="-285750" algn="just"/>
            <a:r>
              <a:rPr lang="it-IT" altLang="it-IT"/>
              <a:t>Esempi: </a:t>
            </a:r>
            <a:r>
              <a:rPr lang="it-IT" altLang="it-IT" b="1"/>
              <a:t>a++ </a:t>
            </a:r>
            <a:r>
              <a:rPr lang="it-IT" altLang="it-IT"/>
              <a:t>incrementa </a:t>
            </a:r>
            <a:r>
              <a:rPr lang="it-IT" altLang="it-IT" b="1"/>
              <a:t>a </a:t>
            </a:r>
            <a:r>
              <a:rPr lang="it-IT" altLang="it-IT"/>
              <a:t>di 1; </a:t>
            </a:r>
            <a:r>
              <a:rPr lang="it-IT" altLang="it-IT" b="1"/>
              <a:t>a-- </a:t>
            </a:r>
            <a:r>
              <a:rPr lang="it-IT" altLang="it-IT"/>
              <a:t>decrementa </a:t>
            </a:r>
            <a:r>
              <a:rPr lang="it-IT" altLang="it-IT" b="1"/>
              <a:t>a </a:t>
            </a:r>
            <a:r>
              <a:rPr lang="it-IT" altLang="it-IT"/>
              <a:t>di 1</a:t>
            </a:r>
          </a:p>
          <a:p>
            <a:pPr marL="742950" lvl="1" indent="-285750" algn="just"/>
            <a:r>
              <a:rPr lang="it-IT" altLang="it-IT"/>
              <a:t>La posizione degli operatori di incremento e decremento può essere </a:t>
            </a:r>
            <a:r>
              <a:rPr lang="it-IT" altLang="it-IT" i="1"/>
              <a:t>prefissa </a:t>
            </a:r>
            <a:r>
              <a:rPr lang="it-IT" altLang="it-IT"/>
              <a:t>o </a:t>
            </a:r>
            <a:r>
              <a:rPr lang="it-IT" altLang="it-IT" i="1"/>
              <a:t>suffissa</a:t>
            </a:r>
            <a:r>
              <a:rPr lang="it-IT" altLang="it-IT"/>
              <a:t>.</a:t>
            </a:r>
            <a:endParaRPr lang="it-IT" altLang="it-IT" b="1"/>
          </a:p>
          <a:p>
            <a:pPr marL="742950" lvl="1" indent="-285750" algn="just"/>
            <a:r>
              <a:rPr lang="it-IT" altLang="it-IT" b="1"/>
              <a:t>Esempio: (per a=5)</a:t>
            </a:r>
            <a:r>
              <a:rPr lang="it-IT" altLang="it-IT"/>
              <a:t>:</a:t>
            </a:r>
          </a:p>
          <a:p>
            <a:pPr marL="1143000" lvl="2" indent="-228600" algn="just"/>
            <a:r>
              <a:rPr lang="it-IT" altLang="it-IT"/>
              <a:t>b =++a; </a:t>
            </a:r>
            <a:r>
              <a:rPr lang="it-IT" altLang="it-IT">
                <a:sym typeface="Wingdings" panose="05000000000000000000" pitchFamily="2" charset="2"/>
              </a:rPr>
              <a:t> </a:t>
            </a:r>
            <a:r>
              <a:rPr lang="it-IT" altLang="it-IT"/>
              <a:t>a=6 e b=6</a:t>
            </a:r>
          </a:p>
          <a:p>
            <a:pPr marL="1143000" lvl="2" indent="-228600" algn="just"/>
            <a:r>
              <a:rPr lang="it-IT" altLang="it-IT"/>
              <a:t>b =a++; </a:t>
            </a:r>
            <a:r>
              <a:rPr lang="it-IT" altLang="it-IT">
                <a:sym typeface="Wingdings" panose="05000000000000000000" pitchFamily="2" charset="2"/>
              </a:rPr>
              <a:t> </a:t>
            </a:r>
            <a:r>
              <a:rPr lang="it-IT" altLang="it-IT"/>
              <a:t>a=6 e b=5</a:t>
            </a:r>
          </a:p>
          <a:p>
            <a:pPr marL="342900" indent="-342900" algn="just"/>
            <a:r>
              <a:rPr lang="it-IT" altLang="it-IT"/>
              <a:t>Operatori di assegnamento composti </a:t>
            </a:r>
          </a:p>
          <a:p>
            <a:pPr marL="742950" lvl="1" indent="-285750" algn="just"/>
            <a:r>
              <a:rPr lang="it-IT" altLang="it-IT"/>
              <a:t>Sono operatori assegnamento opportunamente composti con quelli aritmetici</a:t>
            </a:r>
          </a:p>
          <a:p>
            <a:pPr marL="742950" lvl="1" indent="-285750" algn="just"/>
            <a:r>
              <a:rPr lang="it-IT" altLang="it-IT"/>
              <a:t>L’elenco completo degli assegnamenti è il seguente:</a:t>
            </a:r>
          </a:p>
          <a:p>
            <a:pPr marL="742950" lvl="1" indent="-285750" algn="just"/>
            <a:r>
              <a:rPr lang="it-IT" altLang="it-IT">
                <a:solidFill>
                  <a:srgbClr val="0000FF"/>
                </a:solidFill>
              </a:rPr>
              <a:t>=	+= 	-=	*= 	/= 	%=</a:t>
            </a:r>
            <a:endParaRPr lang="it-IT" altLang="it-IT" sz="2400"/>
          </a:p>
        </p:txBody>
      </p:sp>
      <p:sp>
        <p:nvSpPr>
          <p:cNvPr id="165895" name="AutoShape 7">
            <a:extLst>
              <a:ext uri="{FF2B5EF4-FFF2-40B4-BE49-F238E27FC236}">
                <a16:creationId xmlns:a16="http://schemas.microsoft.com/office/drawing/2014/main" id="{5E9BFE11-25F5-4539-07BC-99854D7DBC68}"/>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4">
            <a:extLst>
              <a:ext uri="{FF2B5EF4-FFF2-40B4-BE49-F238E27FC236}">
                <a16:creationId xmlns:a16="http://schemas.microsoft.com/office/drawing/2014/main" id="{325C9A8E-2CBA-52DF-1178-05A3394B0C2D}"/>
              </a:ext>
            </a:extLst>
          </p:cNvPr>
          <p:cNvSpPr>
            <a:spLocks noGrp="1"/>
          </p:cNvSpPr>
          <p:nvPr>
            <p:ph type="sldNum" sz="quarter" idx="10"/>
          </p:nvPr>
        </p:nvSpPr>
        <p:spPr/>
        <p:txBody>
          <a:bodyPr/>
          <a:lstStyle/>
          <a:p>
            <a:fld id="{DCF7025D-9D39-440F-B891-F50432AC98AE}" type="slidenum">
              <a:rPr lang="it-IT" altLang="it-IT"/>
              <a:pPr/>
              <a:t>27</a:t>
            </a:fld>
            <a:endParaRPr lang="it-IT" altLang="it-IT"/>
          </a:p>
        </p:txBody>
      </p:sp>
      <p:sp>
        <p:nvSpPr>
          <p:cNvPr id="3" name="Segnaposto data 5">
            <a:extLst>
              <a:ext uri="{FF2B5EF4-FFF2-40B4-BE49-F238E27FC236}">
                <a16:creationId xmlns:a16="http://schemas.microsoft.com/office/drawing/2014/main" id="{41374CE4-8125-1C11-B156-0DB3A15823F4}"/>
              </a:ext>
            </a:extLst>
          </p:cNvPr>
          <p:cNvSpPr>
            <a:spLocks noGrp="1"/>
          </p:cNvSpPr>
          <p:nvPr>
            <p:ph type="dt" sz="half" idx="11"/>
          </p:nvPr>
        </p:nvSpPr>
        <p:spPr/>
        <p:txBody>
          <a:bodyPr/>
          <a:lstStyle/>
          <a:p>
            <a:fld id="{E77C4DCA-EFC8-4888-9D12-8C2AD8EBB584}" type="datetime1">
              <a:rPr lang="it-IT" altLang="it-IT"/>
              <a:pPr/>
              <a:t>10/09/2022</a:t>
            </a:fld>
            <a:endParaRPr lang="it-IT" altLang="it-IT"/>
          </a:p>
        </p:txBody>
      </p:sp>
      <p:sp>
        <p:nvSpPr>
          <p:cNvPr id="167939" name="Rectangle 3">
            <a:extLst>
              <a:ext uri="{FF2B5EF4-FFF2-40B4-BE49-F238E27FC236}">
                <a16:creationId xmlns:a16="http://schemas.microsoft.com/office/drawing/2014/main" id="{412A96B6-DAAC-2E3A-25BE-9ED7F9979847}"/>
              </a:ext>
            </a:extLst>
          </p:cNvPr>
          <p:cNvSpPr>
            <a:spLocks noGrp="1" noChangeArrowheads="1"/>
          </p:cNvSpPr>
          <p:nvPr>
            <p:ph type="body" sz="half" idx="1"/>
          </p:nvPr>
        </p:nvSpPr>
        <p:spPr>
          <a:xfrm>
            <a:off x="684213" y="2159000"/>
            <a:ext cx="3956050" cy="3800475"/>
          </a:xfrm>
          <a:noFill/>
          <a:ln w="19050">
            <a:solidFill>
              <a:srgbClr val="0000FF"/>
            </a:solidFill>
            <a:miter lim="800000"/>
            <a:headEnd/>
            <a:tailEnd/>
          </a:ln>
        </p:spPr>
        <p:txBody>
          <a:bodyPr/>
          <a:lstStyle/>
          <a:p>
            <a:pPr marL="342900" indent="-342900">
              <a:buFontTx/>
              <a:buChar char="•"/>
            </a:pPr>
            <a:r>
              <a:rPr lang="en-US" altLang="it-IT" sz="1800" b="0">
                <a:solidFill>
                  <a:schemeClr val="tx1"/>
                </a:solidFill>
              </a:rPr>
              <a:t>Si consideri il seguente codice:</a:t>
            </a:r>
          </a:p>
          <a:p>
            <a:pPr marL="342900" indent="-342900"/>
            <a:r>
              <a:rPr lang="en-US" altLang="it-IT" sz="1800"/>
              <a:t> </a:t>
            </a:r>
          </a:p>
          <a:p>
            <a:pPr marL="342900" indent="-342900"/>
            <a:r>
              <a:rPr lang="en-US" altLang="it-IT" sz="1600" b="0">
                <a:solidFill>
                  <a:srgbClr val="0000FF"/>
                </a:solidFill>
              </a:rPr>
              <a:t>#include &lt;stdio.h&gt;</a:t>
            </a:r>
          </a:p>
          <a:p>
            <a:pPr marL="342900" indent="-342900"/>
            <a:r>
              <a:rPr lang="en-US" altLang="it-IT" sz="1600" b="0">
                <a:solidFill>
                  <a:srgbClr val="0000FF"/>
                </a:solidFill>
              </a:rPr>
              <a:t>main()</a:t>
            </a:r>
          </a:p>
          <a:p>
            <a:pPr marL="342900" indent="-342900"/>
            <a:r>
              <a:rPr lang="en-US" altLang="it-IT" sz="1600" b="0">
                <a:solidFill>
                  <a:srgbClr val="0000FF"/>
                </a:solidFill>
              </a:rPr>
              <a:t>{</a:t>
            </a:r>
          </a:p>
          <a:p>
            <a:pPr marL="742950" lvl="1" indent="-285750">
              <a:spcBef>
                <a:spcPct val="0"/>
              </a:spcBef>
              <a:buFont typeface="Wingdings" panose="05000000000000000000" pitchFamily="2" charset="2"/>
              <a:buNone/>
            </a:pPr>
            <a:r>
              <a:rPr lang="en-US" altLang="it-IT" sz="1600">
                <a:solidFill>
                  <a:srgbClr val="0000FF"/>
                </a:solidFill>
              </a:rPr>
              <a:t> int a,b,c;</a:t>
            </a:r>
          </a:p>
          <a:p>
            <a:pPr marL="742950" lvl="1" indent="-285750">
              <a:spcBef>
                <a:spcPct val="0"/>
              </a:spcBef>
              <a:buFont typeface="Wingdings" panose="05000000000000000000" pitchFamily="2" charset="2"/>
              <a:buNone/>
            </a:pPr>
            <a:r>
              <a:rPr lang="en-US" altLang="it-IT" sz="1600">
                <a:solidFill>
                  <a:srgbClr val="0000FF"/>
                </a:solidFill>
              </a:rPr>
              <a:t> printf("\nIl primo numero e’");</a:t>
            </a:r>
          </a:p>
          <a:p>
            <a:pPr marL="742950" lvl="1" indent="-285750">
              <a:spcBef>
                <a:spcPct val="0"/>
              </a:spcBef>
              <a:buFont typeface="Wingdings" panose="05000000000000000000" pitchFamily="2" charset="2"/>
              <a:buNone/>
            </a:pPr>
            <a:r>
              <a:rPr lang="en-US" altLang="it-IT" sz="1600">
                <a:solidFill>
                  <a:srgbClr val="0000FF"/>
                </a:solidFill>
              </a:rPr>
              <a:t> scanf("%d",&amp;a);</a:t>
            </a:r>
          </a:p>
          <a:p>
            <a:pPr marL="742950" lvl="1" indent="-285750">
              <a:spcBef>
                <a:spcPct val="0"/>
              </a:spcBef>
              <a:buFont typeface="Wingdings" panose="05000000000000000000" pitchFamily="2" charset="2"/>
              <a:buNone/>
            </a:pPr>
            <a:r>
              <a:rPr lang="en-US" altLang="it-IT" sz="1600">
                <a:solidFill>
                  <a:srgbClr val="0000FF"/>
                </a:solidFill>
              </a:rPr>
              <a:t> printf("Il secondo numero e’");</a:t>
            </a:r>
          </a:p>
          <a:p>
            <a:pPr marL="742950" lvl="1" indent="-285750">
              <a:spcBef>
                <a:spcPct val="0"/>
              </a:spcBef>
              <a:buFont typeface="Wingdings" panose="05000000000000000000" pitchFamily="2" charset="2"/>
              <a:buNone/>
            </a:pPr>
            <a:r>
              <a:rPr lang="en-US" altLang="it-IT" sz="1600">
                <a:solidFill>
                  <a:srgbClr val="0000FF"/>
                </a:solidFill>
              </a:rPr>
              <a:t> scanf("%d",&amp;b);</a:t>
            </a:r>
          </a:p>
          <a:p>
            <a:pPr marL="742950" lvl="1" indent="-285750">
              <a:spcBef>
                <a:spcPct val="0"/>
              </a:spcBef>
              <a:buFont typeface="Wingdings" panose="05000000000000000000" pitchFamily="2" charset="2"/>
              <a:buNone/>
            </a:pPr>
            <a:r>
              <a:rPr lang="en-US" altLang="it-IT" sz="1600">
                <a:solidFill>
                  <a:srgbClr val="0000FF"/>
                </a:solidFill>
              </a:rPr>
              <a:t> c=a+b;</a:t>
            </a:r>
          </a:p>
          <a:p>
            <a:pPr marL="742950" lvl="1" indent="-285750">
              <a:spcBef>
                <a:spcPct val="0"/>
              </a:spcBef>
              <a:buFont typeface="Wingdings" panose="05000000000000000000" pitchFamily="2" charset="2"/>
              <a:buNone/>
            </a:pPr>
            <a:r>
              <a:rPr lang="en-US" altLang="it-IT" sz="1600">
                <a:solidFill>
                  <a:srgbClr val="0000FF"/>
                </a:solidFill>
              </a:rPr>
              <a:t> printf(“Il totale e’ %d \n",c);</a:t>
            </a:r>
          </a:p>
          <a:p>
            <a:pPr marL="342900" indent="-342900">
              <a:spcBef>
                <a:spcPct val="0"/>
              </a:spcBef>
            </a:pPr>
            <a:r>
              <a:rPr lang="en-US" altLang="it-IT" sz="1600" b="0">
                <a:solidFill>
                  <a:srgbClr val="0000FF"/>
                </a:solidFill>
              </a:rPr>
              <a:t>}</a:t>
            </a:r>
            <a:endParaRPr lang="it-IT" altLang="it-IT" sz="1600" b="0">
              <a:solidFill>
                <a:srgbClr val="0000FF"/>
              </a:solidFill>
            </a:endParaRPr>
          </a:p>
        </p:txBody>
      </p:sp>
      <p:sp>
        <p:nvSpPr>
          <p:cNvPr id="167943" name="Rectangle 7">
            <a:extLst>
              <a:ext uri="{FF2B5EF4-FFF2-40B4-BE49-F238E27FC236}">
                <a16:creationId xmlns:a16="http://schemas.microsoft.com/office/drawing/2014/main" id="{FDD8842F-9620-4B69-AFEF-3949166CE7DE}"/>
              </a:ext>
            </a:extLst>
          </p:cNvPr>
          <p:cNvSpPr>
            <a:spLocks noGrp="1" noChangeArrowheads="1"/>
          </p:cNvSpPr>
          <p:nvPr>
            <p:ph type="body" sz="half" idx="2"/>
          </p:nvPr>
        </p:nvSpPr>
        <p:spPr>
          <a:xfrm>
            <a:off x="4646613" y="2159000"/>
            <a:ext cx="3813175" cy="3800475"/>
          </a:xfrm>
          <a:noFill/>
          <a:ln w="19050" cap="flat" algn="ctr">
            <a:solidFill>
              <a:srgbClr val="0000FF"/>
            </a:solidFill>
            <a:miter lim="800000"/>
            <a:headEnd/>
            <a:tailEnd/>
          </a:ln>
        </p:spPr>
        <p:txBody>
          <a:bodyPr/>
          <a:lstStyle/>
          <a:p>
            <a:pPr marL="342900" indent="-342900">
              <a:buFontTx/>
              <a:buChar char="•"/>
            </a:pPr>
            <a:r>
              <a:rPr lang="en-US" altLang="it-IT" sz="1800" b="0">
                <a:solidFill>
                  <a:schemeClr val="tx1"/>
                </a:solidFill>
              </a:rPr>
              <a:t>Alcuni tipi di % che possono essere usati in ANSI C sono:</a:t>
            </a:r>
            <a:r>
              <a:rPr lang="en-US" altLang="it-IT" sz="1800"/>
              <a:t> </a:t>
            </a:r>
          </a:p>
          <a:p>
            <a:pPr marL="342900" indent="-342900">
              <a:buFontTx/>
              <a:buChar char="•"/>
            </a:pPr>
            <a:endParaRPr lang="en-US" altLang="it-IT" sz="1800"/>
          </a:p>
          <a:p>
            <a:pPr marL="742950" lvl="1" indent="-285750"/>
            <a:r>
              <a:rPr lang="en-US" altLang="it-IT" sz="1600"/>
              <a:t>%c char single character</a:t>
            </a:r>
          </a:p>
          <a:p>
            <a:pPr marL="742950" lvl="1" indent="-285750"/>
            <a:r>
              <a:rPr lang="en-US" altLang="it-IT" sz="1600"/>
              <a:t>%d (%i) int signed integer</a:t>
            </a:r>
          </a:p>
          <a:p>
            <a:pPr marL="742950" lvl="1" indent="-285750"/>
            <a:r>
              <a:rPr lang="en-US" altLang="it-IT" sz="1600"/>
              <a:t>%e float or double exponential format</a:t>
            </a:r>
          </a:p>
          <a:p>
            <a:pPr marL="742950" lvl="1" indent="-285750"/>
            <a:r>
              <a:rPr lang="en-US" altLang="it-IT" sz="1600"/>
              <a:t>%f float or double signed decimal</a:t>
            </a:r>
          </a:p>
          <a:p>
            <a:pPr marL="742950" lvl="1" indent="-285750"/>
            <a:r>
              <a:rPr lang="en-US" altLang="it-IT" sz="1600"/>
              <a:t>%s array of char sequence of characters</a:t>
            </a:r>
          </a:p>
          <a:p>
            <a:pPr marL="342900" indent="-342900"/>
            <a:endParaRPr lang="it-IT" altLang="it-IT" sz="1800"/>
          </a:p>
        </p:txBody>
      </p:sp>
      <p:sp>
        <p:nvSpPr>
          <p:cNvPr id="167944" name="Rectangle 8">
            <a:extLst>
              <a:ext uri="{FF2B5EF4-FFF2-40B4-BE49-F238E27FC236}">
                <a16:creationId xmlns:a16="http://schemas.microsoft.com/office/drawing/2014/main" id="{21A1888B-8D36-E85D-1111-7905BD624610}"/>
              </a:ext>
            </a:extLst>
          </p:cNvPr>
          <p:cNvSpPr>
            <a:spLocks noChangeArrowheads="1"/>
          </p:cNvSpPr>
          <p:nvPr/>
        </p:nvSpPr>
        <p:spPr bwMode="auto">
          <a:xfrm>
            <a:off x="457200" y="1628775"/>
            <a:ext cx="8229600" cy="449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1">
                <a:solidFill>
                  <a:srgbClr val="568F3F"/>
                </a:solidFill>
                <a:latin typeface="Verdana" panose="020B0604030504040204" pitchFamily="34" charset="0"/>
              </a:defRPr>
            </a:lvl1pPr>
            <a:lvl2pPr marL="531813" indent="-176213">
              <a:buChar char="§"/>
              <a:defRPr>
                <a:solidFill>
                  <a:schemeClr val="tx1"/>
                </a:solidFill>
                <a:latin typeface="Verdana" panose="020B0604030504040204" pitchFamily="34" charset="0"/>
              </a:defRPr>
            </a:lvl2pPr>
            <a:lvl3pPr marL="896938" indent="-176213">
              <a:buChar char="•"/>
              <a:defRPr sz="1600">
                <a:solidFill>
                  <a:schemeClr val="tx1"/>
                </a:solidFill>
                <a:latin typeface="Verdana" panose="020B0604030504040204" pitchFamily="34" charset="0"/>
              </a:defRPr>
            </a:lvl3pPr>
            <a:lvl4pPr marL="1254125" indent="-177800">
              <a:buChar char="–"/>
              <a:defRPr sz="1400">
                <a:solidFill>
                  <a:schemeClr val="tx1"/>
                </a:solidFill>
                <a:latin typeface="Verdana" panose="020B0604030504040204" pitchFamily="34" charset="0"/>
              </a:defRPr>
            </a:lvl4pPr>
            <a:lvl5pPr marL="1609725" indent="-176213">
              <a:buChar char="»"/>
              <a:defRPr sz="1200">
                <a:solidFill>
                  <a:schemeClr val="tx1"/>
                </a:solidFill>
                <a:latin typeface="Verdana" panose="020B0604030504040204" pitchFamily="34" charset="0"/>
              </a:defRPr>
            </a:lvl5pPr>
            <a:lvl6pPr marL="2066925" indent="-176213" fontAlgn="base">
              <a:spcBef>
                <a:spcPct val="20000"/>
              </a:spcBef>
              <a:spcAft>
                <a:spcPct val="0"/>
              </a:spcAft>
              <a:buClr>
                <a:srgbClr val="568F3F"/>
              </a:buClr>
              <a:buChar char="»"/>
              <a:defRPr sz="1200">
                <a:solidFill>
                  <a:schemeClr val="tx1"/>
                </a:solidFill>
                <a:latin typeface="Verdana" panose="020B0604030504040204" pitchFamily="34" charset="0"/>
              </a:defRPr>
            </a:lvl6pPr>
            <a:lvl7pPr marL="2524125" indent="-176213" fontAlgn="base">
              <a:spcBef>
                <a:spcPct val="20000"/>
              </a:spcBef>
              <a:spcAft>
                <a:spcPct val="0"/>
              </a:spcAft>
              <a:buClr>
                <a:srgbClr val="568F3F"/>
              </a:buClr>
              <a:buChar char="»"/>
              <a:defRPr sz="1200">
                <a:solidFill>
                  <a:schemeClr val="tx1"/>
                </a:solidFill>
                <a:latin typeface="Verdana" panose="020B0604030504040204" pitchFamily="34" charset="0"/>
              </a:defRPr>
            </a:lvl7pPr>
            <a:lvl8pPr marL="2981325" indent="-176213" fontAlgn="base">
              <a:spcBef>
                <a:spcPct val="20000"/>
              </a:spcBef>
              <a:spcAft>
                <a:spcPct val="0"/>
              </a:spcAft>
              <a:buClr>
                <a:srgbClr val="568F3F"/>
              </a:buClr>
              <a:buChar char="»"/>
              <a:defRPr sz="1200">
                <a:solidFill>
                  <a:schemeClr val="tx1"/>
                </a:solidFill>
                <a:latin typeface="Verdana" panose="020B0604030504040204" pitchFamily="34" charset="0"/>
              </a:defRPr>
            </a:lvl8pPr>
            <a:lvl9pPr marL="3438525" indent="-176213" fontAlgn="base">
              <a:spcBef>
                <a:spcPct val="20000"/>
              </a:spcBef>
              <a:spcAft>
                <a:spcPct val="0"/>
              </a:spcAft>
              <a:buClr>
                <a:srgbClr val="568F3F"/>
              </a:buClr>
              <a:buChar char="»"/>
              <a:defRPr sz="1200">
                <a:solidFill>
                  <a:schemeClr val="tx1"/>
                </a:solidFill>
                <a:latin typeface="Verdana" panose="020B0604030504040204" pitchFamily="34" charset="0"/>
              </a:defRPr>
            </a:lvl9pPr>
          </a:lstStyle>
          <a:p>
            <a:r>
              <a:rPr lang="en-US" altLang="it-IT"/>
              <a:t>Printf e Scanf con formattazione</a:t>
            </a:r>
          </a:p>
        </p:txBody>
      </p:sp>
      <p:sp>
        <p:nvSpPr>
          <p:cNvPr id="167945" name="Rectangle 9">
            <a:extLst>
              <a:ext uri="{FF2B5EF4-FFF2-40B4-BE49-F238E27FC236}">
                <a16:creationId xmlns:a16="http://schemas.microsoft.com/office/drawing/2014/main" id="{8DB931F9-9EB1-5A20-393F-7C4542D97B5F}"/>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67946" name="AutoShape 10">
            <a:extLst>
              <a:ext uri="{FF2B5EF4-FFF2-40B4-BE49-F238E27FC236}">
                <a16:creationId xmlns:a16="http://schemas.microsoft.com/office/drawing/2014/main" id="{C348100C-443F-1A34-9C0C-A54973394115}"/>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42372739-65D8-BDC9-DF55-8A8CE5D05BAB}"/>
              </a:ext>
            </a:extLst>
          </p:cNvPr>
          <p:cNvSpPr>
            <a:spLocks noGrp="1"/>
          </p:cNvSpPr>
          <p:nvPr>
            <p:ph type="sldNum" sz="quarter" idx="10"/>
          </p:nvPr>
        </p:nvSpPr>
        <p:spPr/>
        <p:txBody>
          <a:bodyPr/>
          <a:lstStyle/>
          <a:p>
            <a:fld id="{2E8896C3-224E-4895-9AE8-1C906CDEDCAD}" type="slidenum">
              <a:rPr lang="it-IT" altLang="it-IT"/>
              <a:pPr/>
              <a:t>28</a:t>
            </a:fld>
            <a:endParaRPr lang="it-IT" altLang="it-IT"/>
          </a:p>
        </p:txBody>
      </p:sp>
      <p:sp>
        <p:nvSpPr>
          <p:cNvPr id="3" name="Segnaposto data 4">
            <a:extLst>
              <a:ext uri="{FF2B5EF4-FFF2-40B4-BE49-F238E27FC236}">
                <a16:creationId xmlns:a16="http://schemas.microsoft.com/office/drawing/2014/main" id="{6E1BFBFE-ECDD-2C07-A5F6-7E8E2202C99A}"/>
              </a:ext>
            </a:extLst>
          </p:cNvPr>
          <p:cNvSpPr>
            <a:spLocks noGrp="1"/>
          </p:cNvSpPr>
          <p:nvPr>
            <p:ph type="dt" sz="half" idx="11"/>
          </p:nvPr>
        </p:nvSpPr>
        <p:spPr/>
        <p:txBody>
          <a:bodyPr/>
          <a:lstStyle/>
          <a:p>
            <a:fld id="{4542E964-A267-448B-B599-5DB490A704FD}" type="datetime1">
              <a:rPr lang="it-IT" altLang="it-IT"/>
              <a:pPr/>
              <a:t>10/09/2022</a:t>
            </a:fld>
            <a:endParaRPr lang="it-IT" altLang="it-IT"/>
          </a:p>
        </p:txBody>
      </p:sp>
      <p:sp>
        <p:nvSpPr>
          <p:cNvPr id="169986" name="Rectangle 2">
            <a:extLst>
              <a:ext uri="{FF2B5EF4-FFF2-40B4-BE49-F238E27FC236}">
                <a16:creationId xmlns:a16="http://schemas.microsoft.com/office/drawing/2014/main" id="{4CCA70AE-4DCF-6255-D578-3F0B7E4155B8}"/>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69987" name="Rectangle 3">
            <a:extLst>
              <a:ext uri="{FF2B5EF4-FFF2-40B4-BE49-F238E27FC236}">
                <a16:creationId xmlns:a16="http://schemas.microsoft.com/office/drawing/2014/main" id="{2C17883B-8AA6-B178-3879-30F787D5B21E}"/>
              </a:ext>
            </a:extLst>
          </p:cNvPr>
          <p:cNvSpPr>
            <a:spLocks noGrp="1" noChangeArrowheads="1"/>
          </p:cNvSpPr>
          <p:nvPr>
            <p:ph type="body" idx="1"/>
          </p:nvPr>
        </p:nvSpPr>
        <p:spPr/>
        <p:txBody>
          <a:bodyPr/>
          <a:lstStyle/>
          <a:p>
            <a:pPr marL="342900" indent="-342900"/>
            <a:r>
              <a:rPr lang="it-IT" altLang="it-IT"/>
              <a:t>Strutture di controllo</a:t>
            </a:r>
          </a:p>
          <a:p>
            <a:pPr marL="342900" indent="-342900"/>
            <a:endParaRPr lang="it-IT" altLang="it-IT" b="0"/>
          </a:p>
          <a:p>
            <a:pPr marL="742950" lvl="1" indent="-285750"/>
            <a:r>
              <a:rPr lang="it-IT" altLang="it-IT" b="1"/>
              <a:t>SEQUENZIALI</a:t>
            </a:r>
          </a:p>
          <a:p>
            <a:pPr marL="1143000" lvl="2" indent="-228600"/>
            <a:r>
              <a:rPr lang="it-IT" altLang="it-IT"/>
              <a:t>Statement semplice</a:t>
            </a:r>
          </a:p>
          <a:p>
            <a:pPr marL="1143000" lvl="2" indent="-228600"/>
            <a:r>
              <a:rPr lang="it-IT" altLang="it-IT"/>
              <a:t>Statement composto</a:t>
            </a:r>
          </a:p>
          <a:p>
            <a:pPr marL="1143000" lvl="2" indent="-228600"/>
            <a:endParaRPr lang="it-IT" altLang="it-IT"/>
          </a:p>
          <a:p>
            <a:pPr marL="742950" lvl="1" indent="-285750"/>
            <a:r>
              <a:rPr lang="it-IT" altLang="it-IT" b="1"/>
              <a:t>CONDIZIONALI</a:t>
            </a:r>
          </a:p>
          <a:p>
            <a:pPr marL="1143000" lvl="2" indent="-228600"/>
            <a:r>
              <a:rPr lang="en-GB" altLang="it-IT"/>
              <a:t>if (&lt; expr.&gt;) { } else { }</a:t>
            </a:r>
            <a:endParaRPr lang="it-IT" altLang="it-IT"/>
          </a:p>
          <a:p>
            <a:pPr marL="1143000" lvl="2" indent="-228600"/>
            <a:r>
              <a:rPr lang="en-GB" altLang="it-IT"/>
              <a:t>switch(&lt;expr.&gt;) { case &lt; cost&gt; : .. }</a:t>
            </a:r>
          </a:p>
          <a:p>
            <a:pPr marL="1143000" lvl="2" indent="-228600"/>
            <a:endParaRPr lang="it-IT" altLang="it-IT"/>
          </a:p>
          <a:p>
            <a:pPr marL="742950" lvl="1" indent="-285750"/>
            <a:r>
              <a:rPr lang="en-GB" altLang="it-IT" b="1"/>
              <a:t>ITERATIVE</a:t>
            </a:r>
            <a:endParaRPr lang="it-IT" altLang="it-IT" b="1"/>
          </a:p>
          <a:p>
            <a:pPr marL="1143000" lvl="2" indent="-228600"/>
            <a:r>
              <a:rPr lang="en-GB" altLang="it-IT"/>
              <a:t>while(&lt;expr.&gt;) { }</a:t>
            </a:r>
            <a:endParaRPr lang="it-IT" altLang="it-IT"/>
          </a:p>
          <a:p>
            <a:pPr marL="1143000" lvl="2" indent="-228600"/>
            <a:r>
              <a:rPr lang="en-GB" altLang="it-IT"/>
              <a:t>for (..) { }</a:t>
            </a:r>
            <a:endParaRPr lang="it-IT" altLang="it-IT"/>
          </a:p>
          <a:p>
            <a:pPr marL="1143000" lvl="2" indent="-228600"/>
            <a:r>
              <a:rPr lang="en-GB" altLang="it-IT"/>
              <a:t>do { } while(&lt; expr.&gt;)</a:t>
            </a:r>
          </a:p>
        </p:txBody>
      </p:sp>
      <p:sp>
        <p:nvSpPr>
          <p:cNvPr id="169991" name="AutoShape 7">
            <a:extLst>
              <a:ext uri="{FF2B5EF4-FFF2-40B4-BE49-F238E27FC236}">
                <a16:creationId xmlns:a16="http://schemas.microsoft.com/office/drawing/2014/main" id="{DCB212E9-004B-7113-2273-8E5C2448EE51}"/>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C7626FDF-4CB5-FB8E-8C38-EE4936FC387E}"/>
              </a:ext>
            </a:extLst>
          </p:cNvPr>
          <p:cNvSpPr>
            <a:spLocks noGrp="1"/>
          </p:cNvSpPr>
          <p:nvPr>
            <p:ph type="sldNum" sz="quarter" idx="10"/>
          </p:nvPr>
        </p:nvSpPr>
        <p:spPr/>
        <p:txBody>
          <a:bodyPr/>
          <a:lstStyle/>
          <a:p>
            <a:fld id="{F78928D1-2139-4F9B-85E9-768C38FDFC27}" type="slidenum">
              <a:rPr lang="it-IT" altLang="it-IT"/>
              <a:pPr/>
              <a:t>29</a:t>
            </a:fld>
            <a:endParaRPr lang="it-IT" altLang="it-IT"/>
          </a:p>
        </p:txBody>
      </p:sp>
      <p:sp>
        <p:nvSpPr>
          <p:cNvPr id="3" name="Segnaposto data 4">
            <a:extLst>
              <a:ext uri="{FF2B5EF4-FFF2-40B4-BE49-F238E27FC236}">
                <a16:creationId xmlns:a16="http://schemas.microsoft.com/office/drawing/2014/main" id="{89822E2E-1168-B816-1BB6-0F0F34ABE65C}"/>
              </a:ext>
            </a:extLst>
          </p:cNvPr>
          <p:cNvSpPr>
            <a:spLocks noGrp="1"/>
          </p:cNvSpPr>
          <p:nvPr>
            <p:ph type="dt" sz="half" idx="11"/>
          </p:nvPr>
        </p:nvSpPr>
        <p:spPr/>
        <p:txBody>
          <a:bodyPr/>
          <a:lstStyle/>
          <a:p>
            <a:fld id="{D7576A91-3BA9-436D-A479-0C56E1EC4436}" type="datetime1">
              <a:rPr lang="it-IT" altLang="it-IT"/>
              <a:pPr/>
              <a:t>10/09/2022</a:t>
            </a:fld>
            <a:endParaRPr lang="it-IT" altLang="it-IT"/>
          </a:p>
        </p:txBody>
      </p:sp>
      <p:sp>
        <p:nvSpPr>
          <p:cNvPr id="171010" name="Rectangle 2">
            <a:extLst>
              <a:ext uri="{FF2B5EF4-FFF2-40B4-BE49-F238E27FC236}">
                <a16:creationId xmlns:a16="http://schemas.microsoft.com/office/drawing/2014/main" id="{86691B81-273A-5EC1-C69A-DB7FF9769DAE}"/>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71011" name="Rectangle 3">
            <a:extLst>
              <a:ext uri="{FF2B5EF4-FFF2-40B4-BE49-F238E27FC236}">
                <a16:creationId xmlns:a16="http://schemas.microsoft.com/office/drawing/2014/main" id="{10C76443-676E-1E9D-688E-C4AFF3DE3EAE}"/>
              </a:ext>
            </a:extLst>
          </p:cNvPr>
          <p:cNvSpPr>
            <a:spLocks noGrp="1" noChangeArrowheads="1"/>
          </p:cNvSpPr>
          <p:nvPr>
            <p:ph type="body" idx="1"/>
          </p:nvPr>
        </p:nvSpPr>
        <p:spPr/>
        <p:txBody>
          <a:bodyPr/>
          <a:lstStyle/>
          <a:p>
            <a:pPr marL="342900" indent="-342900"/>
            <a:r>
              <a:rPr lang="en-GB" altLang="it-IT"/>
              <a:t>Statement Semplici</a:t>
            </a:r>
            <a:r>
              <a:rPr lang="it-IT" altLang="it-IT" sz="1800"/>
              <a:t> </a:t>
            </a:r>
          </a:p>
          <a:p>
            <a:pPr marL="742950" lvl="1" indent="-285750"/>
            <a:r>
              <a:rPr lang="it-IT" altLang="it-IT"/>
              <a:t>Uno statement semplice può essere :</a:t>
            </a:r>
          </a:p>
          <a:p>
            <a:pPr marL="1143000" lvl="2" indent="-228600"/>
            <a:r>
              <a:rPr lang="it-IT" altLang="it-IT"/>
              <a:t>assegnamento</a:t>
            </a:r>
          </a:p>
          <a:p>
            <a:pPr marL="1143000" lvl="2" indent="-228600"/>
            <a:r>
              <a:rPr lang="it-IT" altLang="it-IT"/>
              <a:t>espressione</a:t>
            </a:r>
          </a:p>
          <a:p>
            <a:pPr marL="1143000" lvl="2" indent="-228600"/>
            <a:r>
              <a:rPr lang="it-IT" altLang="it-IT"/>
              <a:t>chiamata a funzione</a:t>
            </a:r>
          </a:p>
          <a:p>
            <a:pPr marL="1143000" lvl="2" indent="-228600"/>
            <a:endParaRPr lang="it-IT" altLang="it-IT"/>
          </a:p>
          <a:p>
            <a:pPr marL="742950" lvl="1" indent="-285750"/>
            <a:r>
              <a:rPr lang="it-IT" altLang="it-IT"/>
              <a:t>Esempio:</a:t>
            </a:r>
          </a:p>
          <a:p>
            <a:pPr marL="1143000" lvl="2" indent="-228600">
              <a:spcBef>
                <a:spcPct val="0"/>
              </a:spcBef>
              <a:buFontTx/>
              <a:buNone/>
            </a:pPr>
            <a:r>
              <a:rPr lang="it-IT" altLang="it-IT">
                <a:solidFill>
                  <a:srgbClr val="0000FF"/>
                </a:solidFill>
              </a:rPr>
              <a:t>main()</a:t>
            </a:r>
          </a:p>
          <a:p>
            <a:pPr marL="1143000" lvl="2" indent="-228600">
              <a:spcBef>
                <a:spcPct val="0"/>
              </a:spcBef>
              <a:buFontTx/>
              <a:buNone/>
            </a:pPr>
            <a:r>
              <a:rPr lang="it-IT" altLang="it-IT">
                <a:solidFill>
                  <a:srgbClr val="0000FF"/>
                </a:solidFill>
              </a:rPr>
              <a:t>{</a:t>
            </a:r>
          </a:p>
          <a:p>
            <a:pPr marL="1143000" lvl="2" indent="-228600">
              <a:spcBef>
                <a:spcPct val="0"/>
              </a:spcBef>
              <a:buFontTx/>
              <a:buNone/>
            </a:pPr>
            <a:r>
              <a:rPr lang="it-IT" altLang="it-IT">
                <a:solidFill>
                  <a:srgbClr val="0000FF"/>
                </a:solidFill>
              </a:rPr>
              <a:t>	int x;</a:t>
            </a:r>
          </a:p>
          <a:p>
            <a:pPr marL="1143000" lvl="2" indent="-228600">
              <a:spcBef>
                <a:spcPct val="0"/>
              </a:spcBef>
              <a:buFontTx/>
              <a:buNone/>
            </a:pPr>
            <a:r>
              <a:rPr lang="it-IT" altLang="it-IT">
                <a:solidFill>
                  <a:srgbClr val="0000FF"/>
                </a:solidFill>
              </a:rPr>
              <a:t>	x = - 456; /* assegnamento */</a:t>
            </a:r>
          </a:p>
          <a:p>
            <a:pPr marL="1143000" lvl="2" indent="-228600">
              <a:spcBef>
                <a:spcPct val="0"/>
              </a:spcBef>
              <a:buFontTx/>
              <a:buNone/>
            </a:pPr>
            <a:r>
              <a:rPr lang="it-IT" altLang="it-IT">
                <a:solidFill>
                  <a:srgbClr val="0000FF"/>
                </a:solidFill>
              </a:rPr>
              <a:t>	x = x + 1; /* espressione */</a:t>
            </a:r>
          </a:p>
          <a:p>
            <a:pPr marL="1143000" lvl="2" indent="-228600">
              <a:spcBef>
                <a:spcPct val="0"/>
              </a:spcBef>
              <a:buFontTx/>
              <a:buNone/>
            </a:pPr>
            <a:r>
              <a:rPr lang="it-IT" altLang="it-IT">
                <a:solidFill>
                  <a:srgbClr val="0000FF"/>
                </a:solidFill>
              </a:rPr>
              <a:t>	printf (“ X = %d \n “, x); /* funzione */</a:t>
            </a:r>
          </a:p>
          <a:p>
            <a:pPr marL="1143000" lvl="2" indent="-228600">
              <a:spcBef>
                <a:spcPct val="0"/>
              </a:spcBef>
              <a:buFontTx/>
              <a:buNone/>
            </a:pPr>
            <a:r>
              <a:rPr lang="en-US" altLang="it-IT">
                <a:solidFill>
                  <a:srgbClr val="0000FF"/>
                </a:solidFill>
              </a:rPr>
              <a:t>}</a:t>
            </a:r>
            <a:endParaRPr lang="it-IT" altLang="it-IT">
              <a:solidFill>
                <a:srgbClr val="0000FF"/>
              </a:solidFill>
            </a:endParaRPr>
          </a:p>
          <a:p>
            <a:pPr marL="742950" lvl="1" indent="-285750">
              <a:buFont typeface="Wingdings" panose="05000000000000000000" pitchFamily="2" charset="2"/>
              <a:buNone/>
            </a:pPr>
            <a:endParaRPr lang="it-IT" altLang="it-IT"/>
          </a:p>
        </p:txBody>
      </p:sp>
      <p:sp>
        <p:nvSpPr>
          <p:cNvPr id="171015" name="AutoShape 7">
            <a:extLst>
              <a:ext uri="{FF2B5EF4-FFF2-40B4-BE49-F238E27FC236}">
                <a16:creationId xmlns:a16="http://schemas.microsoft.com/office/drawing/2014/main" id="{F0E361CD-ED26-6240-0BE9-4DA0ACD8151F}"/>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195B268C-C12B-33D1-72C0-FE3C67924377}"/>
              </a:ext>
            </a:extLst>
          </p:cNvPr>
          <p:cNvSpPr>
            <a:spLocks noGrp="1"/>
          </p:cNvSpPr>
          <p:nvPr>
            <p:ph type="sldNum" sz="quarter" idx="10"/>
          </p:nvPr>
        </p:nvSpPr>
        <p:spPr/>
        <p:txBody>
          <a:bodyPr/>
          <a:lstStyle/>
          <a:p>
            <a:fld id="{15D00E68-16A4-410C-8F7D-91793200A415}" type="slidenum">
              <a:rPr lang="it-IT" altLang="it-IT"/>
              <a:pPr/>
              <a:t>3</a:t>
            </a:fld>
            <a:endParaRPr lang="it-IT" altLang="it-IT"/>
          </a:p>
        </p:txBody>
      </p:sp>
      <p:sp>
        <p:nvSpPr>
          <p:cNvPr id="3" name="Segnaposto data 4">
            <a:extLst>
              <a:ext uri="{FF2B5EF4-FFF2-40B4-BE49-F238E27FC236}">
                <a16:creationId xmlns:a16="http://schemas.microsoft.com/office/drawing/2014/main" id="{99E5139C-696A-90C0-843D-E1B0D5D53B5D}"/>
              </a:ext>
            </a:extLst>
          </p:cNvPr>
          <p:cNvSpPr>
            <a:spLocks noGrp="1"/>
          </p:cNvSpPr>
          <p:nvPr>
            <p:ph type="dt" sz="half" idx="11"/>
          </p:nvPr>
        </p:nvSpPr>
        <p:spPr/>
        <p:txBody>
          <a:bodyPr/>
          <a:lstStyle/>
          <a:p>
            <a:fld id="{0A95DA2F-C1D9-4952-A1EC-8531D9A519DF}" type="datetime1">
              <a:rPr lang="it-IT" altLang="it-IT"/>
              <a:pPr/>
              <a:t>10/09/2022</a:t>
            </a:fld>
            <a:endParaRPr lang="it-IT" altLang="it-IT"/>
          </a:p>
        </p:txBody>
      </p:sp>
      <p:sp>
        <p:nvSpPr>
          <p:cNvPr id="89090" name="Rectangle 2">
            <a:extLst>
              <a:ext uri="{FF2B5EF4-FFF2-40B4-BE49-F238E27FC236}">
                <a16:creationId xmlns:a16="http://schemas.microsoft.com/office/drawing/2014/main" id="{AD7B072C-1CA7-57FB-DE79-779B86078057}"/>
              </a:ext>
            </a:extLst>
          </p:cNvPr>
          <p:cNvSpPr>
            <a:spLocks noGrp="1" noChangeArrowheads="1"/>
          </p:cNvSpPr>
          <p:nvPr>
            <p:ph type="title"/>
          </p:nvPr>
        </p:nvSpPr>
        <p:spPr/>
        <p:txBody>
          <a:bodyPr/>
          <a:lstStyle/>
          <a:p>
            <a:pPr>
              <a:spcBef>
                <a:spcPct val="20000"/>
              </a:spcBef>
            </a:pPr>
            <a:r>
              <a:rPr lang="it-IT" altLang="it-IT"/>
              <a:t>Introduzione al Corso</a:t>
            </a:r>
            <a:endParaRPr lang="en-US" altLang="it-IT"/>
          </a:p>
        </p:txBody>
      </p:sp>
      <p:sp>
        <p:nvSpPr>
          <p:cNvPr id="89091" name="Rectangle 3">
            <a:extLst>
              <a:ext uri="{FF2B5EF4-FFF2-40B4-BE49-F238E27FC236}">
                <a16:creationId xmlns:a16="http://schemas.microsoft.com/office/drawing/2014/main" id="{CE27584A-EE96-7773-186F-40F0EE793BC0}"/>
              </a:ext>
            </a:extLst>
          </p:cNvPr>
          <p:cNvSpPr>
            <a:spLocks noGrp="1" noChangeArrowheads="1"/>
          </p:cNvSpPr>
          <p:nvPr>
            <p:ph type="body" idx="1"/>
          </p:nvPr>
        </p:nvSpPr>
        <p:spPr/>
        <p:txBody>
          <a:bodyPr/>
          <a:lstStyle/>
          <a:p>
            <a:pPr algn="just">
              <a:spcAft>
                <a:spcPct val="40000"/>
              </a:spcAft>
            </a:pPr>
            <a:r>
              <a:rPr lang="it-IT" altLang="it-IT"/>
              <a:t>Informazioni sul Docente:</a:t>
            </a:r>
          </a:p>
          <a:p>
            <a:pPr lvl="1" algn="just">
              <a:spcAft>
                <a:spcPct val="40000"/>
              </a:spcAft>
            </a:pPr>
            <a:r>
              <a:rPr lang="it-IT" altLang="it-IT"/>
              <a:t>Prof. Dr. Aniello Murano, ricercatore universitario presso la Sezione di Informatica del Dipartimento di Fisica – Università degli Studi di Napoli “Federico II”</a:t>
            </a:r>
          </a:p>
          <a:p>
            <a:pPr lvl="1" algn="just">
              <a:spcAft>
                <a:spcPct val="40000"/>
              </a:spcAft>
            </a:pPr>
            <a:r>
              <a:rPr lang="it-IT" altLang="it-IT"/>
              <a:t>Sito web: </a:t>
            </a:r>
            <a:r>
              <a:rPr lang="it-IT" altLang="it-IT">
                <a:hlinkClick r:id="rId2"/>
              </a:rPr>
              <a:t>http://people.na.infn.it/~murano/</a:t>
            </a:r>
            <a:endParaRPr lang="it-IT" altLang="it-IT"/>
          </a:p>
          <a:p>
            <a:pPr lvl="1" algn="just">
              <a:spcAft>
                <a:spcPct val="40000"/>
              </a:spcAft>
            </a:pPr>
            <a:r>
              <a:rPr lang="it-IT" altLang="it-IT"/>
              <a:t>Ricevimento: Studio OF29b – Edificio del Dip. di Biologia, nei giorni e orari indicati sul sito web del docente</a:t>
            </a:r>
          </a:p>
          <a:p>
            <a:pPr lvl="1" algn="just">
              <a:spcAft>
                <a:spcPct val="40000"/>
              </a:spcAft>
            </a:pPr>
            <a:r>
              <a:rPr lang="it-IT" altLang="it-IT"/>
              <a:t>E-mail: </a:t>
            </a:r>
            <a:r>
              <a:rPr lang="it-IT" altLang="it-IT">
                <a:hlinkClick r:id="rId3"/>
              </a:rPr>
              <a:t>murano@na.infn.it</a:t>
            </a:r>
            <a:endParaRPr lang="en-US" altLang="it-IT"/>
          </a:p>
        </p:txBody>
      </p:sp>
      <p:sp>
        <p:nvSpPr>
          <p:cNvPr id="89096" name="AutoShape 8">
            <a:extLst>
              <a:ext uri="{FF2B5EF4-FFF2-40B4-BE49-F238E27FC236}">
                <a16:creationId xmlns:a16="http://schemas.microsoft.com/office/drawing/2014/main" id="{32AAA5CB-58C2-23B3-9796-9F624C3850BA}"/>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4A05F92F-BBA9-9C8E-3550-B11368B04896}"/>
              </a:ext>
            </a:extLst>
          </p:cNvPr>
          <p:cNvSpPr>
            <a:spLocks noGrp="1"/>
          </p:cNvSpPr>
          <p:nvPr>
            <p:ph type="sldNum" sz="quarter" idx="10"/>
          </p:nvPr>
        </p:nvSpPr>
        <p:spPr/>
        <p:txBody>
          <a:bodyPr/>
          <a:lstStyle/>
          <a:p>
            <a:fld id="{A9A6D0A7-C5CD-4476-9590-C591E7A36D80}" type="slidenum">
              <a:rPr lang="it-IT" altLang="it-IT"/>
              <a:pPr/>
              <a:t>30</a:t>
            </a:fld>
            <a:endParaRPr lang="it-IT" altLang="it-IT"/>
          </a:p>
        </p:txBody>
      </p:sp>
      <p:sp>
        <p:nvSpPr>
          <p:cNvPr id="3" name="Segnaposto data 4">
            <a:extLst>
              <a:ext uri="{FF2B5EF4-FFF2-40B4-BE49-F238E27FC236}">
                <a16:creationId xmlns:a16="http://schemas.microsoft.com/office/drawing/2014/main" id="{712FE01F-A0B3-1532-02B6-6D11AE6E6E7B}"/>
              </a:ext>
            </a:extLst>
          </p:cNvPr>
          <p:cNvSpPr>
            <a:spLocks noGrp="1"/>
          </p:cNvSpPr>
          <p:nvPr>
            <p:ph type="dt" sz="half" idx="11"/>
          </p:nvPr>
        </p:nvSpPr>
        <p:spPr/>
        <p:txBody>
          <a:bodyPr/>
          <a:lstStyle/>
          <a:p>
            <a:fld id="{5BE0A1E6-9591-474A-B4E1-8DD7C2AD46CB}" type="datetime1">
              <a:rPr lang="it-IT" altLang="it-IT"/>
              <a:pPr/>
              <a:t>10/09/2022</a:t>
            </a:fld>
            <a:endParaRPr lang="it-IT" altLang="it-IT"/>
          </a:p>
        </p:txBody>
      </p:sp>
      <p:sp>
        <p:nvSpPr>
          <p:cNvPr id="172034" name="Rectangle 2">
            <a:extLst>
              <a:ext uri="{FF2B5EF4-FFF2-40B4-BE49-F238E27FC236}">
                <a16:creationId xmlns:a16="http://schemas.microsoft.com/office/drawing/2014/main" id="{9DF44861-DA86-19A9-FD02-EB1C73C491DE}"/>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72035" name="Rectangle 3">
            <a:extLst>
              <a:ext uri="{FF2B5EF4-FFF2-40B4-BE49-F238E27FC236}">
                <a16:creationId xmlns:a16="http://schemas.microsoft.com/office/drawing/2014/main" id="{19E4204D-F8DC-875E-F414-2D85F8D7530A}"/>
              </a:ext>
            </a:extLst>
          </p:cNvPr>
          <p:cNvSpPr>
            <a:spLocks noGrp="1" noChangeArrowheads="1"/>
          </p:cNvSpPr>
          <p:nvPr>
            <p:ph type="body" idx="1"/>
          </p:nvPr>
        </p:nvSpPr>
        <p:spPr>
          <a:xfrm>
            <a:off x="457200" y="1609725"/>
            <a:ext cx="8229600" cy="4497388"/>
          </a:xfrm>
        </p:spPr>
        <p:txBody>
          <a:bodyPr/>
          <a:lstStyle/>
          <a:p>
            <a:r>
              <a:rPr lang="en-GB" altLang="it-IT"/>
              <a:t>Istruzione “IF - ELSE”</a:t>
            </a:r>
            <a:r>
              <a:rPr lang="it-IT" altLang="it-IT" sz="1800"/>
              <a:t> </a:t>
            </a:r>
          </a:p>
          <a:p>
            <a:pPr marL="534988" lvl="1" indent="-173038"/>
            <a:r>
              <a:rPr lang="it-IT" altLang="it-IT"/>
              <a:t>Lo statement “</a:t>
            </a:r>
            <a:r>
              <a:rPr lang="it-IT" altLang="it-IT" b="1"/>
              <a:t>if - else</a:t>
            </a:r>
            <a:r>
              <a:rPr lang="it-IT" altLang="it-IT"/>
              <a:t>” è usato per prendere delle decisioni all’interno di un programma</a:t>
            </a:r>
            <a:endParaRPr lang="it-IT" altLang="it-IT" b="1"/>
          </a:p>
          <a:p>
            <a:pPr marL="534988" lvl="1" indent="-173038"/>
            <a:r>
              <a:rPr lang="it-IT" altLang="it-IT" b="1"/>
              <a:t>Sintassi</a:t>
            </a:r>
            <a:r>
              <a:rPr lang="it-IT" altLang="it-IT"/>
              <a:t>:</a:t>
            </a:r>
          </a:p>
          <a:p>
            <a:pPr marL="890588" lvl="2" indent="-173038">
              <a:buFontTx/>
              <a:buNone/>
            </a:pPr>
            <a:r>
              <a:rPr lang="it-IT" altLang="it-IT">
                <a:solidFill>
                  <a:srgbClr val="0000FF"/>
                </a:solidFill>
              </a:rPr>
              <a:t>if ( espressione )</a:t>
            </a:r>
          </a:p>
          <a:p>
            <a:pPr marL="890588" lvl="2" indent="-173038">
              <a:buFontTx/>
              <a:buNone/>
            </a:pPr>
            <a:r>
              <a:rPr lang="it-IT" altLang="it-IT">
                <a:solidFill>
                  <a:srgbClr val="0000FF"/>
                </a:solidFill>
              </a:rPr>
              <a:t>istruzione;</a:t>
            </a:r>
          </a:p>
          <a:p>
            <a:pPr marL="534988" lvl="1" indent="-173038"/>
            <a:r>
              <a:rPr lang="it-IT" altLang="it-IT" b="1"/>
              <a:t>Sintassi alternativa:</a:t>
            </a:r>
            <a:endParaRPr lang="it-IT" altLang="it-IT"/>
          </a:p>
          <a:p>
            <a:pPr marL="890588" lvl="2" indent="-173038">
              <a:buFontTx/>
              <a:buNone/>
            </a:pPr>
            <a:r>
              <a:rPr lang="it-IT" altLang="it-IT">
                <a:solidFill>
                  <a:srgbClr val="0000FF"/>
                </a:solidFill>
              </a:rPr>
              <a:t>if ( espressione ) {</a:t>
            </a:r>
          </a:p>
          <a:p>
            <a:pPr marL="1258888" lvl="3" indent="-188913">
              <a:buFontTx/>
              <a:buNone/>
            </a:pPr>
            <a:r>
              <a:rPr lang="it-IT" altLang="it-IT" sz="1600">
                <a:solidFill>
                  <a:srgbClr val="0000FF"/>
                </a:solidFill>
              </a:rPr>
              <a:t>istruzione_1;</a:t>
            </a:r>
          </a:p>
          <a:p>
            <a:pPr marL="1258888" lvl="3" indent="-188913">
              <a:buFontTx/>
              <a:buNone/>
            </a:pPr>
            <a:r>
              <a:rPr lang="it-IT" altLang="it-IT" sz="1600">
                <a:solidFill>
                  <a:srgbClr val="0000FF"/>
                </a:solidFill>
              </a:rPr>
              <a:t>istruzione_2;     }</a:t>
            </a:r>
          </a:p>
          <a:p>
            <a:pPr marL="890588" lvl="2" indent="-173038">
              <a:buFontTx/>
              <a:buNone/>
            </a:pPr>
            <a:r>
              <a:rPr lang="it-IT" altLang="it-IT">
                <a:solidFill>
                  <a:srgbClr val="0000FF"/>
                </a:solidFill>
              </a:rPr>
              <a:t>else</a:t>
            </a:r>
          </a:p>
          <a:p>
            <a:pPr marL="890588" lvl="2" indent="-173038">
              <a:buFontTx/>
              <a:buNone/>
            </a:pPr>
            <a:r>
              <a:rPr lang="it-IT" altLang="it-IT">
                <a:solidFill>
                  <a:srgbClr val="0000FF"/>
                </a:solidFill>
              </a:rPr>
              <a:t>	istruzione_3;</a:t>
            </a:r>
          </a:p>
          <a:p>
            <a:pPr marL="534988" lvl="1" indent="-173038"/>
            <a:r>
              <a:rPr lang="it-IT" altLang="it-IT" b="1"/>
              <a:t>Semantica</a:t>
            </a:r>
          </a:p>
          <a:p>
            <a:pPr marL="890588" lvl="2" indent="-173038"/>
            <a:r>
              <a:rPr lang="it-IT" altLang="it-IT"/>
              <a:t>L’espressione viene valutata e, se risulta essere TRUE o NON ZERO, viene eseguito il set di istruzioni corrispondente.</a:t>
            </a:r>
            <a:endParaRPr lang="it-IT" altLang="it-IT">
              <a:solidFill>
                <a:srgbClr val="0000FF"/>
              </a:solidFill>
            </a:endParaRPr>
          </a:p>
        </p:txBody>
      </p:sp>
      <p:sp>
        <p:nvSpPr>
          <p:cNvPr id="172039" name="AutoShape 7">
            <a:extLst>
              <a:ext uri="{FF2B5EF4-FFF2-40B4-BE49-F238E27FC236}">
                <a16:creationId xmlns:a16="http://schemas.microsoft.com/office/drawing/2014/main" id="{53DE2660-BD57-57C9-7E39-3EB1087D53B0}"/>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
        <p:nvSpPr>
          <p:cNvPr id="172044" name="Rectangle 12">
            <a:extLst>
              <a:ext uri="{FF2B5EF4-FFF2-40B4-BE49-F238E27FC236}">
                <a16:creationId xmlns:a16="http://schemas.microsoft.com/office/drawing/2014/main" id="{C9039802-9401-8780-33DC-CD74F724BCA5}"/>
              </a:ext>
            </a:extLst>
          </p:cNvPr>
          <p:cNvSpPr>
            <a:spLocks noChangeArrowheads="1"/>
          </p:cNvSpPr>
          <p:nvPr/>
        </p:nvSpPr>
        <p:spPr bwMode="auto">
          <a:xfrm>
            <a:off x="5056188" y="2779713"/>
            <a:ext cx="2735262" cy="2736850"/>
          </a:xfrm>
          <a:prstGeom prst="rect">
            <a:avLst/>
          </a:prstGeom>
          <a:noFill/>
          <a:ln w="19050">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361950" algn="l"/>
                <a:tab pos="723900" algn="l"/>
                <a:tab pos="1069975" algn="l"/>
                <a:tab pos="1431925" algn="l"/>
              </a:tabLst>
              <a:defRPr sz="2000" b="1">
                <a:solidFill>
                  <a:srgbClr val="568F3F"/>
                </a:solidFill>
                <a:latin typeface="Verdana" panose="020B0604030504040204" pitchFamily="34" charset="0"/>
              </a:defRPr>
            </a:lvl1pPr>
            <a:lvl2pPr marL="534988" indent="-173038">
              <a:buChar char="§"/>
              <a:tabLst>
                <a:tab pos="361950" algn="l"/>
                <a:tab pos="723900" algn="l"/>
                <a:tab pos="1069975" algn="l"/>
                <a:tab pos="1431925" algn="l"/>
              </a:tabLst>
              <a:defRPr>
                <a:solidFill>
                  <a:schemeClr val="tx1"/>
                </a:solidFill>
                <a:latin typeface="Verdana" panose="020B0604030504040204" pitchFamily="34" charset="0"/>
              </a:defRPr>
            </a:lvl2pPr>
            <a:lvl3pPr marL="890588" indent="-173038">
              <a:buChar char="•"/>
              <a:tabLst>
                <a:tab pos="361950" algn="l"/>
                <a:tab pos="723900" algn="l"/>
                <a:tab pos="1069975" algn="l"/>
                <a:tab pos="1431925" algn="l"/>
              </a:tabLst>
              <a:defRPr sz="1600">
                <a:solidFill>
                  <a:schemeClr val="tx1"/>
                </a:solidFill>
                <a:latin typeface="Verdana" panose="020B0604030504040204" pitchFamily="34" charset="0"/>
              </a:defRPr>
            </a:lvl3pPr>
            <a:lvl4pPr marL="1258888" indent="-188913">
              <a:buChar char="–"/>
              <a:tabLst>
                <a:tab pos="361950" algn="l"/>
                <a:tab pos="723900" algn="l"/>
                <a:tab pos="1069975" algn="l"/>
                <a:tab pos="1431925" algn="l"/>
              </a:tabLst>
              <a:defRPr sz="1400">
                <a:solidFill>
                  <a:schemeClr val="tx1"/>
                </a:solidFill>
                <a:latin typeface="Verdana" panose="020B0604030504040204" pitchFamily="34" charset="0"/>
              </a:defRPr>
            </a:lvl4pPr>
            <a:lvl5pPr marL="2057400" indent="-228600">
              <a:buChar char="»"/>
              <a:tabLst>
                <a:tab pos="361950" algn="l"/>
                <a:tab pos="723900" algn="l"/>
                <a:tab pos="1069975" algn="l"/>
                <a:tab pos="1431925" algn="l"/>
              </a:tabLst>
              <a:defRPr sz="1200">
                <a:solidFill>
                  <a:schemeClr val="tx1"/>
                </a:solidFill>
                <a:latin typeface="Verdana" panose="020B0604030504040204" pitchFamily="34" charset="0"/>
              </a:defRPr>
            </a:lvl5pPr>
            <a:lvl6pPr marL="2514600" indent="-228600" fontAlgn="base">
              <a:spcBef>
                <a:spcPct val="20000"/>
              </a:spcBef>
              <a:spcAft>
                <a:spcPct val="0"/>
              </a:spcAft>
              <a:buClr>
                <a:srgbClr val="568F3F"/>
              </a:buClr>
              <a:buChar char="»"/>
              <a:tabLst>
                <a:tab pos="361950" algn="l"/>
                <a:tab pos="723900" algn="l"/>
                <a:tab pos="1069975" algn="l"/>
                <a:tab pos="1431925" algn="l"/>
              </a:tabLst>
              <a:defRPr sz="1200">
                <a:solidFill>
                  <a:schemeClr val="tx1"/>
                </a:solidFill>
                <a:latin typeface="Verdana" panose="020B0604030504040204" pitchFamily="34" charset="0"/>
              </a:defRPr>
            </a:lvl6pPr>
            <a:lvl7pPr marL="2971800" indent="-228600" fontAlgn="base">
              <a:spcBef>
                <a:spcPct val="20000"/>
              </a:spcBef>
              <a:spcAft>
                <a:spcPct val="0"/>
              </a:spcAft>
              <a:buClr>
                <a:srgbClr val="568F3F"/>
              </a:buClr>
              <a:buChar char="»"/>
              <a:tabLst>
                <a:tab pos="361950" algn="l"/>
                <a:tab pos="723900" algn="l"/>
                <a:tab pos="1069975" algn="l"/>
                <a:tab pos="1431925" algn="l"/>
              </a:tabLst>
              <a:defRPr sz="1200">
                <a:solidFill>
                  <a:schemeClr val="tx1"/>
                </a:solidFill>
                <a:latin typeface="Verdana" panose="020B0604030504040204" pitchFamily="34" charset="0"/>
              </a:defRPr>
            </a:lvl7pPr>
            <a:lvl8pPr marL="3429000" indent="-228600" fontAlgn="base">
              <a:spcBef>
                <a:spcPct val="20000"/>
              </a:spcBef>
              <a:spcAft>
                <a:spcPct val="0"/>
              </a:spcAft>
              <a:buClr>
                <a:srgbClr val="568F3F"/>
              </a:buClr>
              <a:buChar char="»"/>
              <a:tabLst>
                <a:tab pos="361950" algn="l"/>
                <a:tab pos="723900" algn="l"/>
                <a:tab pos="1069975" algn="l"/>
                <a:tab pos="1431925" algn="l"/>
              </a:tabLst>
              <a:defRPr sz="1200">
                <a:solidFill>
                  <a:schemeClr val="tx1"/>
                </a:solidFill>
                <a:latin typeface="Verdana" panose="020B0604030504040204" pitchFamily="34" charset="0"/>
              </a:defRPr>
            </a:lvl8pPr>
            <a:lvl9pPr marL="3886200" indent="-228600" fontAlgn="base">
              <a:spcBef>
                <a:spcPct val="20000"/>
              </a:spcBef>
              <a:spcAft>
                <a:spcPct val="0"/>
              </a:spcAft>
              <a:buClr>
                <a:srgbClr val="568F3F"/>
              </a:buClr>
              <a:buChar char="»"/>
              <a:tabLst>
                <a:tab pos="361950" algn="l"/>
                <a:tab pos="723900" algn="l"/>
                <a:tab pos="1069975" algn="l"/>
                <a:tab pos="1431925" algn="l"/>
              </a:tabLst>
              <a:defRPr sz="1200">
                <a:solidFill>
                  <a:schemeClr val="tx1"/>
                </a:solidFill>
                <a:latin typeface="Verdana" panose="020B0604030504040204" pitchFamily="34" charset="0"/>
              </a:defRPr>
            </a:lvl9pPr>
          </a:lstStyle>
          <a:p>
            <a:pPr>
              <a:lnSpc>
                <a:spcPct val="95000"/>
              </a:lnSpc>
              <a:spcBef>
                <a:spcPct val="0"/>
              </a:spcBef>
              <a:buClrTx/>
              <a:buFontTx/>
              <a:buNone/>
            </a:pPr>
            <a:r>
              <a:rPr lang="en-GB" altLang="it-IT"/>
              <a:t>Esempio:</a:t>
            </a:r>
          </a:p>
          <a:p>
            <a:pPr>
              <a:lnSpc>
                <a:spcPct val="95000"/>
              </a:lnSpc>
              <a:spcBef>
                <a:spcPct val="0"/>
              </a:spcBef>
              <a:buClrTx/>
              <a:buFontTx/>
              <a:buNone/>
            </a:pPr>
            <a:r>
              <a:rPr lang="en-GB" altLang="it-IT" sz="1600">
                <a:solidFill>
                  <a:srgbClr val="0000FF"/>
                </a:solidFill>
              </a:rPr>
              <a:t>if ( x &gt; 0 ) </a:t>
            </a:r>
          </a:p>
          <a:p>
            <a:pPr>
              <a:lnSpc>
                <a:spcPct val="95000"/>
              </a:lnSpc>
              <a:spcBef>
                <a:spcPct val="0"/>
              </a:spcBef>
              <a:buClrTx/>
              <a:buFontTx/>
              <a:buNone/>
            </a:pPr>
            <a:r>
              <a:rPr lang="en-GB" altLang="it-IT" sz="1600">
                <a:solidFill>
                  <a:srgbClr val="0000FF"/>
                </a:solidFill>
              </a:rPr>
              <a:t>{</a:t>
            </a:r>
          </a:p>
          <a:p>
            <a:pPr>
              <a:lnSpc>
                <a:spcPct val="95000"/>
              </a:lnSpc>
              <a:spcBef>
                <a:spcPct val="0"/>
              </a:spcBef>
              <a:buClrTx/>
              <a:buFontTx/>
              <a:buNone/>
            </a:pPr>
            <a:r>
              <a:rPr lang="en-GB" altLang="it-IT" sz="1600">
                <a:solidFill>
                  <a:srgbClr val="0000FF"/>
                </a:solidFill>
              </a:rPr>
              <a:t>			if ( k == m)</a:t>
            </a:r>
          </a:p>
          <a:p>
            <a:pPr>
              <a:lnSpc>
                <a:spcPct val="95000"/>
              </a:lnSpc>
              <a:spcBef>
                <a:spcPct val="0"/>
              </a:spcBef>
              <a:buClrTx/>
              <a:buFontTx/>
              <a:buNone/>
            </a:pPr>
            <a:r>
              <a:rPr lang="en-GB" altLang="it-IT" sz="1600">
                <a:solidFill>
                  <a:srgbClr val="0000FF"/>
                </a:solidFill>
              </a:rPr>
              <a:t>				y = m;</a:t>
            </a:r>
          </a:p>
          <a:p>
            <a:pPr>
              <a:lnSpc>
                <a:spcPct val="95000"/>
              </a:lnSpc>
              <a:spcBef>
                <a:spcPct val="0"/>
              </a:spcBef>
              <a:buClrTx/>
              <a:buFontTx/>
              <a:buNone/>
            </a:pPr>
            <a:r>
              <a:rPr lang="en-GB" altLang="it-IT" sz="1600">
                <a:solidFill>
                  <a:srgbClr val="0000FF"/>
                </a:solidFill>
              </a:rPr>
              <a:t>}</a:t>
            </a:r>
          </a:p>
          <a:p>
            <a:pPr>
              <a:lnSpc>
                <a:spcPct val="95000"/>
              </a:lnSpc>
              <a:spcBef>
                <a:spcPct val="0"/>
              </a:spcBef>
              <a:buClrTx/>
              <a:buFontTx/>
              <a:buNone/>
            </a:pPr>
            <a:r>
              <a:rPr lang="en-GB" altLang="it-IT" sz="1600">
                <a:solidFill>
                  <a:srgbClr val="0000FF"/>
                </a:solidFill>
              </a:rPr>
              <a:t>else</a:t>
            </a:r>
          </a:p>
          <a:p>
            <a:pPr>
              <a:lnSpc>
                <a:spcPct val="95000"/>
              </a:lnSpc>
              <a:spcBef>
                <a:spcPct val="0"/>
              </a:spcBef>
              <a:buClrTx/>
              <a:buFontTx/>
              <a:buNone/>
            </a:pPr>
            <a:r>
              <a:rPr lang="en-GB" altLang="it-IT" sz="1600">
                <a:solidFill>
                  <a:srgbClr val="0000FF"/>
                </a:solidFill>
              </a:rPr>
              <a:t>	{</a:t>
            </a:r>
            <a:endParaRPr lang="it-IT" altLang="it-IT" sz="1600">
              <a:solidFill>
                <a:srgbClr val="0000FF"/>
              </a:solidFill>
            </a:endParaRPr>
          </a:p>
          <a:p>
            <a:pPr>
              <a:lnSpc>
                <a:spcPct val="95000"/>
              </a:lnSpc>
              <a:spcBef>
                <a:spcPct val="0"/>
              </a:spcBef>
              <a:buClrTx/>
              <a:buFontTx/>
              <a:buNone/>
            </a:pPr>
            <a:r>
              <a:rPr lang="it-IT" altLang="it-IT" sz="1600">
                <a:solidFill>
                  <a:srgbClr val="0000FF"/>
                </a:solidFill>
              </a:rPr>
              <a:t> 		y = 0;</a:t>
            </a:r>
          </a:p>
          <a:p>
            <a:pPr>
              <a:lnSpc>
                <a:spcPct val="95000"/>
              </a:lnSpc>
              <a:spcBef>
                <a:spcPct val="0"/>
              </a:spcBef>
              <a:buClrTx/>
              <a:buFontTx/>
              <a:buNone/>
            </a:pPr>
            <a:r>
              <a:rPr lang="it-IT" altLang="it-IT" sz="1600">
                <a:solidFill>
                  <a:srgbClr val="0000FF"/>
                </a:solidFill>
              </a:rPr>
              <a:t> 		k = 100;</a:t>
            </a:r>
          </a:p>
          <a:p>
            <a:pPr>
              <a:lnSpc>
                <a:spcPct val="95000"/>
              </a:lnSpc>
              <a:spcBef>
                <a:spcPct val="0"/>
              </a:spcBef>
              <a:buClrTx/>
              <a:buFontTx/>
              <a:buNone/>
            </a:pPr>
            <a:r>
              <a:rPr lang="it-IT" altLang="it-IT" sz="1600">
                <a:solidFill>
                  <a:srgbClr val="0000FF"/>
                </a:solidFill>
              </a:rPr>
              <a:t>}</a:t>
            </a:r>
            <a:endParaRPr lang="it-IT" altLang="it-IT">
              <a:solidFill>
                <a:srgbClr val="0000FF"/>
              </a:solidFill>
            </a:endParaRPr>
          </a:p>
        </p:txBody>
      </p:sp>
    </p:spTree>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7D0993D8-4113-DF46-34C0-EF7D443E5BE3}"/>
              </a:ext>
            </a:extLst>
          </p:cNvPr>
          <p:cNvSpPr>
            <a:spLocks noGrp="1"/>
          </p:cNvSpPr>
          <p:nvPr>
            <p:ph type="sldNum" sz="quarter" idx="10"/>
          </p:nvPr>
        </p:nvSpPr>
        <p:spPr/>
        <p:txBody>
          <a:bodyPr/>
          <a:lstStyle/>
          <a:p>
            <a:fld id="{3B3B4CE1-0A78-4511-8710-7BBFE2C1D9B2}" type="slidenum">
              <a:rPr lang="it-IT" altLang="it-IT"/>
              <a:pPr/>
              <a:t>31</a:t>
            </a:fld>
            <a:endParaRPr lang="it-IT" altLang="it-IT"/>
          </a:p>
        </p:txBody>
      </p:sp>
      <p:sp>
        <p:nvSpPr>
          <p:cNvPr id="3" name="Segnaposto data 4">
            <a:extLst>
              <a:ext uri="{FF2B5EF4-FFF2-40B4-BE49-F238E27FC236}">
                <a16:creationId xmlns:a16="http://schemas.microsoft.com/office/drawing/2014/main" id="{0D0A8587-96EF-B895-CC37-F53428F0943E}"/>
              </a:ext>
            </a:extLst>
          </p:cNvPr>
          <p:cNvSpPr>
            <a:spLocks noGrp="1"/>
          </p:cNvSpPr>
          <p:nvPr>
            <p:ph type="dt" sz="half" idx="11"/>
          </p:nvPr>
        </p:nvSpPr>
        <p:spPr/>
        <p:txBody>
          <a:bodyPr/>
          <a:lstStyle/>
          <a:p>
            <a:fld id="{AB8B1065-FF51-4CBF-83EF-BBBFBB64DB1C}" type="datetime1">
              <a:rPr lang="it-IT" altLang="it-IT"/>
              <a:pPr/>
              <a:t>10/09/2022</a:t>
            </a:fld>
            <a:endParaRPr lang="it-IT" altLang="it-IT"/>
          </a:p>
        </p:txBody>
      </p:sp>
      <p:sp>
        <p:nvSpPr>
          <p:cNvPr id="174082" name="Rectangle 2">
            <a:extLst>
              <a:ext uri="{FF2B5EF4-FFF2-40B4-BE49-F238E27FC236}">
                <a16:creationId xmlns:a16="http://schemas.microsoft.com/office/drawing/2014/main" id="{E36833D8-EF2C-7AAA-DD7B-1F82ACB7AD09}"/>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74083" name="Rectangle 3">
            <a:extLst>
              <a:ext uri="{FF2B5EF4-FFF2-40B4-BE49-F238E27FC236}">
                <a16:creationId xmlns:a16="http://schemas.microsoft.com/office/drawing/2014/main" id="{9F73B7C1-5163-1714-43A3-D44D0AEEF6E1}"/>
              </a:ext>
            </a:extLst>
          </p:cNvPr>
          <p:cNvSpPr>
            <a:spLocks noGrp="1" noChangeArrowheads="1"/>
          </p:cNvSpPr>
          <p:nvPr>
            <p:ph type="body" idx="1"/>
          </p:nvPr>
        </p:nvSpPr>
        <p:spPr/>
        <p:txBody>
          <a:bodyPr/>
          <a:lstStyle/>
          <a:p>
            <a:pPr marL="342900" indent="-342900"/>
            <a:r>
              <a:rPr lang="it-IT" altLang="it-IT"/>
              <a:t>Operatore Ternario</a:t>
            </a:r>
            <a:r>
              <a:rPr lang="it-IT" altLang="it-IT" sz="1800"/>
              <a:t> </a:t>
            </a:r>
          </a:p>
          <a:p>
            <a:pPr marL="742950" lvl="1" indent="-285750"/>
            <a:r>
              <a:rPr lang="it-IT" altLang="it-IT"/>
              <a:t>L’operatore ternario è una forma compressa dell’operatore </a:t>
            </a:r>
            <a:r>
              <a:rPr lang="it-IT" altLang="it-IT" b="1"/>
              <a:t>if - else</a:t>
            </a:r>
            <a:r>
              <a:rPr lang="it-IT" altLang="it-IT"/>
              <a:t>.</a:t>
            </a:r>
          </a:p>
          <a:p>
            <a:pPr marL="742950" lvl="1" indent="-285750"/>
            <a:r>
              <a:rPr lang="it-IT" altLang="it-IT" b="1"/>
              <a:t>Sintassi:</a:t>
            </a:r>
          </a:p>
          <a:p>
            <a:pPr marL="742950" lvl="1" indent="-285750">
              <a:buFont typeface="Wingdings" panose="05000000000000000000" pitchFamily="2" charset="2"/>
              <a:buNone/>
            </a:pPr>
            <a:r>
              <a:rPr lang="it-IT" altLang="it-IT" i="1">
                <a:solidFill>
                  <a:srgbClr val="0000FF"/>
                </a:solidFill>
              </a:rPr>
              <a:t>	</a:t>
            </a:r>
            <a:r>
              <a:rPr lang="it-IT" altLang="it-IT" sz="1600" i="1">
                <a:solidFill>
                  <a:srgbClr val="0000FF"/>
                </a:solidFill>
              </a:rPr>
              <a:t>&lt; expr &gt; </a:t>
            </a:r>
            <a:r>
              <a:rPr lang="it-IT" altLang="it-IT" sz="1600" b="1" i="1">
                <a:solidFill>
                  <a:srgbClr val="0000FF"/>
                </a:solidFill>
              </a:rPr>
              <a:t>? </a:t>
            </a:r>
            <a:r>
              <a:rPr lang="it-IT" altLang="it-IT" sz="1600" i="1">
                <a:solidFill>
                  <a:srgbClr val="0000FF"/>
                </a:solidFill>
              </a:rPr>
              <a:t>&lt; expr1&gt; </a:t>
            </a:r>
            <a:r>
              <a:rPr lang="it-IT" altLang="it-IT" sz="1600" b="1" i="1">
                <a:solidFill>
                  <a:srgbClr val="0000FF"/>
                </a:solidFill>
              </a:rPr>
              <a:t>: </a:t>
            </a:r>
            <a:r>
              <a:rPr lang="it-IT" altLang="it-IT" sz="1600" i="1">
                <a:solidFill>
                  <a:srgbClr val="0000FF"/>
                </a:solidFill>
              </a:rPr>
              <a:t>&lt; expr2&gt;;</a:t>
            </a:r>
            <a:endParaRPr lang="it-IT" altLang="it-IT" sz="1600">
              <a:solidFill>
                <a:srgbClr val="0000FF"/>
              </a:solidFill>
            </a:endParaRPr>
          </a:p>
          <a:p>
            <a:pPr marL="742950" lvl="1" indent="-285750"/>
            <a:r>
              <a:rPr lang="it-IT" altLang="it-IT" b="1"/>
              <a:t>Semantica:</a:t>
            </a:r>
          </a:p>
          <a:p>
            <a:pPr marL="1143000" lvl="2" indent="-228600"/>
            <a:r>
              <a:rPr lang="it-IT" altLang="it-IT"/>
              <a:t>Se &lt; expr&gt; è vero viene valutato solo &lt; expr1&gt; altrimenti viene valutato &lt;expr2&gt;</a:t>
            </a:r>
          </a:p>
          <a:p>
            <a:pPr marL="742950" lvl="1" indent="-285750"/>
            <a:r>
              <a:rPr lang="it-IT" altLang="it-IT"/>
              <a:t>Esempio:</a:t>
            </a:r>
          </a:p>
          <a:p>
            <a:pPr marL="1143000" lvl="2" indent="-228600">
              <a:buFontTx/>
              <a:buNone/>
            </a:pPr>
            <a:r>
              <a:rPr lang="it-IT" altLang="it-IT" i="1">
                <a:solidFill>
                  <a:srgbClr val="0000FF"/>
                </a:solidFill>
              </a:rPr>
              <a:t>max = (alfa&gt;beta) ? alfa : beta; 	</a:t>
            </a:r>
          </a:p>
          <a:p>
            <a:pPr marL="742950" lvl="1" indent="-285750">
              <a:buFont typeface="Wingdings" panose="05000000000000000000" pitchFamily="2" charset="2"/>
              <a:buNone/>
            </a:pPr>
            <a:r>
              <a:rPr lang="it-IT" altLang="it-IT"/>
              <a:t>che corrisponde a...</a:t>
            </a:r>
          </a:p>
          <a:p>
            <a:pPr marL="1143000" lvl="2" indent="-228600">
              <a:buFontTx/>
              <a:buNone/>
            </a:pPr>
            <a:r>
              <a:rPr lang="it-IT" altLang="it-IT">
                <a:solidFill>
                  <a:srgbClr val="0000FF"/>
                </a:solidFill>
              </a:rPr>
              <a:t>if (alfa &gt; beta)</a:t>
            </a:r>
            <a:br>
              <a:rPr lang="it-IT" altLang="it-IT">
                <a:solidFill>
                  <a:srgbClr val="0000FF"/>
                </a:solidFill>
              </a:rPr>
            </a:br>
            <a:r>
              <a:rPr lang="it-IT" altLang="it-IT">
                <a:solidFill>
                  <a:srgbClr val="0000FF"/>
                </a:solidFill>
              </a:rPr>
              <a:t>   max = alfa;</a:t>
            </a:r>
            <a:br>
              <a:rPr lang="it-IT" altLang="it-IT">
                <a:solidFill>
                  <a:srgbClr val="0000FF"/>
                </a:solidFill>
              </a:rPr>
            </a:br>
            <a:r>
              <a:rPr lang="it-IT" altLang="it-IT">
                <a:solidFill>
                  <a:srgbClr val="0000FF"/>
                </a:solidFill>
              </a:rPr>
              <a:t>else</a:t>
            </a:r>
            <a:br>
              <a:rPr lang="it-IT" altLang="it-IT">
                <a:solidFill>
                  <a:srgbClr val="0000FF"/>
                </a:solidFill>
              </a:rPr>
            </a:br>
            <a:r>
              <a:rPr lang="it-IT" altLang="it-IT">
                <a:solidFill>
                  <a:srgbClr val="0000FF"/>
                </a:solidFill>
              </a:rPr>
              <a:t>   max = beta;</a:t>
            </a:r>
          </a:p>
        </p:txBody>
      </p:sp>
      <p:sp>
        <p:nvSpPr>
          <p:cNvPr id="174087" name="AutoShape 7">
            <a:extLst>
              <a:ext uri="{FF2B5EF4-FFF2-40B4-BE49-F238E27FC236}">
                <a16:creationId xmlns:a16="http://schemas.microsoft.com/office/drawing/2014/main" id="{0825E5FC-FACF-6BE5-C930-1EE630D2BAAD}"/>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DBCCD6B9-149C-D735-CAB3-6DC3D261046B}"/>
              </a:ext>
            </a:extLst>
          </p:cNvPr>
          <p:cNvSpPr>
            <a:spLocks noGrp="1"/>
          </p:cNvSpPr>
          <p:nvPr>
            <p:ph type="sldNum" sz="quarter" idx="10"/>
          </p:nvPr>
        </p:nvSpPr>
        <p:spPr/>
        <p:txBody>
          <a:bodyPr/>
          <a:lstStyle/>
          <a:p>
            <a:fld id="{09283FD1-C2C0-48A9-848E-F4914CB38DC3}" type="slidenum">
              <a:rPr lang="it-IT" altLang="it-IT"/>
              <a:pPr/>
              <a:t>32</a:t>
            </a:fld>
            <a:endParaRPr lang="it-IT" altLang="it-IT"/>
          </a:p>
        </p:txBody>
      </p:sp>
      <p:sp>
        <p:nvSpPr>
          <p:cNvPr id="3" name="Segnaposto data 4">
            <a:extLst>
              <a:ext uri="{FF2B5EF4-FFF2-40B4-BE49-F238E27FC236}">
                <a16:creationId xmlns:a16="http://schemas.microsoft.com/office/drawing/2014/main" id="{129E3EBC-29F5-8992-1BF4-683CEBFE87C2}"/>
              </a:ext>
            </a:extLst>
          </p:cNvPr>
          <p:cNvSpPr>
            <a:spLocks noGrp="1"/>
          </p:cNvSpPr>
          <p:nvPr>
            <p:ph type="dt" sz="half" idx="11"/>
          </p:nvPr>
        </p:nvSpPr>
        <p:spPr/>
        <p:txBody>
          <a:bodyPr/>
          <a:lstStyle/>
          <a:p>
            <a:fld id="{54BE1159-BA4B-4804-9B91-87550CD2DD21}" type="datetime1">
              <a:rPr lang="it-IT" altLang="it-IT"/>
              <a:pPr/>
              <a:t>10/09/2022</a:t>
            </a:fld>
            <a:endParaRPr lang="it-IT" altLang="it-IT"/>
          </a:p>
        </p:txBody>
      </p:sp>
      <p:sp>
        <p:nvSpPr>
          <p:cNvPr id="175106" name="Rectangle 2">
            <a:extLst>
              <a:ext uri="{FF2B5EF4-FFF2-40B4-BE49-F238E27FC236}">
                <a16:creationId xmlns:a16="http://schemas.microsoft.com/office/drawing/2014/main" id="{0E52F471-B893-6596-1BAA-21470B7AB89E}"/>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75107" name="Rectangle 3">
            <a:extLst>
              <a:ext uri="{FF2B5EF4-FFF2-40B4-BE49-F238E27FC236}">
                <a16:creationId xmlns:a16="http://schemas.microsoft.com/office/drawing/2014/main" id="{BA58D113-15B1-047C-F770-5DB7498C7FD2}"/>
              </a:ext>
            </a:extLst>
          </p:cNvPr>
          <p:cNvSpPr>
            <a:spLocks noGrp="1" noChangeArrowheads="1"/>
          </p:cNvSpPr>
          <p:nvPr>
            <p:ph type="body" idx="1"/>
          </p:nvPr>
        </p:nvSpPr>
        <p:spPr/>
        <p:txBody>
          <a:bodyPr/>
          <a:lstStyle/>
          <a:p>
            <a:pPr marL="342900" indent="-342900"/>
            <a:r>
              <a:rPr lang="it-IT" altLang="it-IT"/>
              <a:t>Istruzione else-if</a:t>
            </a:r>
            <a:endParaRPr lang="it-IT" altLang="it-IT" sz="1800"/>
          </a:p>
          <a:p>
            <a:pPr marL="742950" lvl="1" indent="-285750"/>
            <a:r>
              <a:rPr lang="it-IT" altLang="it-IT"/>
              <a:t>Quando occorre effettuare una scelta plurima è possibile, ma non consigliabile, utilizzare l’istruzione else-if.</a:t>
            </a:r>
          </a:p>
          <a:p>
            <a:pPr marL="742950" lvl="1" indent="-285750"/>
            <a:r>
              <a:rPr lang="it-IT" altLang="it-IT" b="1"/>
              <a:t>Sintassi: </a:t>
            </a:r>
          </a:p>
          <a:p>
            <a:pPr marL="1600200" lvl="3" indent="-228600">
              <a:buFontTx/>
              <a:buNone/>
            </a:pPr>
            <a:r>
              <a:rPr lang="it-IT" altLang="it-IT" sz="1600">
                <a:solidFill>
                  <a:srgbClr val="0000FF"/>
                </a:solidFill>
              </a:rPr>
              <a:t>if (espressione)</a:t>
            </a:r>
          </a:p>
          <a:p>
            <a:pPr marL="1600200" lvl="3" indent="-228600">
              <a:buFontTx/>
              <a:buNone/>
            </a:pPr>
            <a:r>
              <a:rPr lang="it-IT" altLang="it-IT" sz="1600">
                <a:solidFill>
                  <a:srgbClr val="0000FF"/>
                </a:solidFill>
              </a:rPr>
              <a:t>	&lt;istruzione/i&gt;</a:t>
            </a:r>
          </a:p>
          <a:p>
            <a:pPr marL="1600200" lvl="3" indent="-228600">
              <a:buFontTx/>
              <a:buNone/>
            </a:pPr>
            <a:r>
              <a:rPr lang="it-IT" altLang="it-IT" sz="1600">
                <a:solidFill>
                  <a:srgbClr val="0000FF"/>
                </a:solidFill>
              </a:rPr>
              <a:t>else if (espressione)</a:t>
            </a:r>
          </a:p>
          <a:p>
            <a:pPr marL="1600200" lvl="3" indent="-228600">
              <a:buFontTx/>
              <a:buNone/>
            </a:pPr>
            <a:r>
              <a:rPr lang="it-IT" altLang="it-IT" sz="1600">
                <a:solidFill>
                  <a:srgbClr val="0000FF"/>
                </a:solidFill>
              </a:rPr>
              <a:t>	&lt;istruzione/i&gt;</a:t>
            </a:r>
          </a:p>
          <a:p>
            <a:pPr marL="1600200" lvl="3" indent="-228600">
              <a:buFontTx/>
              <a:buNone/>
            </a:pPr>
            <a:r>
              <a:rPr lang="it-IT" altLang="it-IT" sz="1600">
                <a:solidFill>
                  <a:srgbClr val="0000FF"/>
                </a:solidFill>
              </a:rPr>
              <a:t>else if (espressione)</a:t>
            </a:r>
          </a:p>
          <a:p>
            <a:pPr marL="1600200" lvl="3" indent="-228600">
              <a:buFontTx/>
              <a:buNone/>
            </a:pPr>
            <a:r>
              <a:rPr lang="it-IT" altLang="it-IT" sz="1600">
                <a:solidFill>
                  <a:srgbClr val="0000FF"/>
                </a:solidFill>
              </a:rPr>
              <a:t>	&lt;istruzione/i&gt;</a:t>
            </a:r>
          </a:p>
          <a:p>
            <a:pPr marL="1600200" lvl="3" indent="-228600">
              <a:buFontTx/>
              <a:buNone/>
            </a:pPr>
            <a:r>
              <a:rPr lang="it-IT" altLang="it-IT" sz="1600">
                <a:solidFill>
                  <a:srgbClr val="0000FF"/>
                </a:solidFill>
              </a:rPr>
              <a:t>else</a:t>
            </a:r>
          </a:p>
          <a:p>
            <a:pPr marL="1600200" lvl="3" indent="-228600">
              <a:buFontTx/>
              <a:buNone/>
            </a:pPr>
            <a:r>
              <a:rPr lang="it-IT" altLang="it-IT" sz="1600">
                <a:solidFill>
                  <a:srgbClr val="0000FF"/>
                </a:solidFill>
              </a:rPr>
              <a:t>	&lt;istruzione/i&gt;</a:t>
            </a:r>
          </a:p>
          <a:p>
            <a:pPr marL="742950" lvl="1" indent="-285750">
              <a:buFont typeface="Wingdings" panose="05000000000000000000" pitchFamily="2" charset="2"/>
              <a:buNone/>
            </a:pPr>
            <a:endParaRPr lang="en-GB" altLang="it-IT" sz="2400">
              <a:solidFill>
                <a:srgbClr val="0000FF"/>
              </a:solidFill>
            </a:endParaRPr>
          </a:p>
          <a:p>
            <a:pPr marL="342900" indent="-342900"/>
            <a:endParaRPr lang="it-IT" altLang="it-IT" b="0">
              <a:solidFill>
                <a:srgbClr val="0000FF"/>
              </a:solidFill>
            </a:endParaRPr>
          </a:p>
        </p:txBody>
      </p:sp>
      <p:sp>
        <p:nvSpPr>
          <p:cNvPr id="175111" name="AutoShape 7">
            <a:extLst>
              <a:ext uri="{FF2B5EF4-FFF2-40B4-BE49-F238E27FC236}">
                <a16:creationId xmlns:a16="http://schemas.microsoft.com/office/drawing/2014/main" id="{B9365E03-B1A3-D275-02E2-57E6CB384825}"/>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5A007FE2-7A0D-C44E-66D1-E2D7C7D8FE0F}"/>
              </a:ext>
            </a:extLst>
          </p:cNvPr>
          <p:cNvSpPr>
            <a:spLocks noGrp="1"/>
          </p:cNvSpPr>
          <p:nvPr>
            <p:ph type="sldNum" sz="quarter" idx="10"/>
          </p:nvPr>
        </p:nvSpPr>
        <p:spPr/>
        <p:txBody>
          <a:bodyPr/>
          <a:lstStyle/>
          <a:p>
            <a:fld id="{4AE13DA2-BBCD-473C-B168-9D44BD8043C2}" type="slidenum">
              <a:rPr lang="it-IT" altLang="it-IT"/>
              <a:pPr/>
              <a:t>33</a:t>
            </a:fld>
            <a:endParaRPr lang="it-IT" altLang="it-IT"/>
          </a:p>
        </p:txBody>
      </p:sp>
      <p:sp>
        <p:nvSpPr>
          <p:cNvPr id="3" name="Segnaposto data 4">
            <a:extLst>
              <a:ext uri="{FF2B5EF4-FFF2-40B4-BE49-F238E27FC236}">
                <a16:creationId xmlns:a16="http://schemas.microsoft.com/office/drawing/2014/main" id="{A5108BC4-FAE5-748E-698A-3D007BEDE71A}"/>
              </a:ext>
            </a:extLst>
          </p:cNvPr>
          <p:cNvSpPr>
            <a:spLocks noGrp="1"/>
          </p:cNvSpPr>
          <p:nvPr>
            <p:ph type="dt" sz="half" idx="11"/>
          </p:nvPr>
        </p:nvSpPr>
        <p:spPr/>
        <p:txBody>
          <a:bodyPr/>
          <a:lstStyle/>
          <a:p>
            <a:fld id="{88B3EA50-E23B-4944-BC69-A32B3A42B64F}" type="datetime1">
              <a:rPr lang="it-IT" altLang="it-IT"/>
              <a:pPr/>
              <a:t>10/09/2022</a:t>
            </a:fld>
            <a:endParaRPr lang="it-IT" altLang="it-IT"/>
          </a:p>
        </p:txBody>
      </p:sp>
      <p:sp>
        <p:nvSpPr>
          <p:cNvPr id="176130" name="Rectangle 2">
            <a:extLst>
              <a:ext uri="{FF2B5EF4-FFF2-40B4-BE49-F238E27FC236}">
                <a16:creationId xmlns:a16="http://schemas.microsoft.com/office/drawing/2014/main" id="{992BECDF-AC3A-6394-126D-3B01727C0915}"/>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76131" name="Rectangle 3">
            <a:extLst>
              <a:ext uri="{FF2B5EF4-FFF2-40B4-BE49-F238E27FC236}">
                <a16:creationId xmlns:a16="http://schemas.microsoft.com/office/drawing/2014/main" id="{BC792A49-EC72-32C9-1A8D-703BD5D23456}"/>
              </a:ext>
            </a:extLst>
          </p:cNvPr>
          <p:cNvSpPr>
            <a:spLocks noGrp="1" noChangeArrowheads="1"/>
          </p:cNvSpPr>
          <p:nvPr>
            <p:ph type="body" idx="1"/>
          </p:nvPr>
        </p:nvSpPr>
        <p:spPr>
          <a:xfrm>
            <a:off x="457200" y="1628775"/>
            <a:ext cx="5194300" cy="4497388"/>
          </a:xfrm>
        </p:spPr>
        <p:txBody>
          <a:bodyPr/>
          <a:lstStyle/>
          <a:p>
            <a:pPr algn="just"/>
            <a:r>
              <a:rPr lang="it-IT" altLang="it-IT"/>
              <a:t>Istruzione Switch</a:t>
            </a:r>
            <a:r>
              <a:rPr lang="it-IT" altLang="it-IT" sz="1800"/>
              <a:t> </a:t>
            </a:r>
          </a:p>
          <a:p>
            <a:pPr marL="534988" lvl="1" indent="-258763" algn="just"/>
            <a:r>
              <a:rPr lang="it-IT" altLang="it-IT" sz="1600"/>
              <a:t>Trasferisce l’elaborazione a uno o più statement composti, in funzione della valutazione di una espressione.</a:t>
            </a:r>
          </a:p>
          <a:p>
            <a:pPr marL="534988" lvl="1" indent="-258763" algn="just"/>
            <a:r>
              <a:rPr lang="it-IT" altLang="it-IT" sz="1600"/>
              <a:t>È usata quando occorre effettuare scelte plurime.</a:t>
            </a:r>
          </a:p>
          <a:p>
            <a:pPr marL="534988" lvl="1" indent="-258763" algn="just"/>
            <a:r>
              <a:rPr lang="it-IT" altLang="it-IT" sz="1600"/>
              <a:t>L’esecuzione delle istruzioni avviene in modo SEQUENZIALE a partire dalla prima espressione </a:t>
            </a:r>
            <a:r>
              <a:rPr lang="it-IT" altLang="it-IT" sz="1600">
                <a:solidFill>
                  <a:srgbClr val="0000FF"/>
                </a:solidFill>
              </a:rPr>
              <a:t>cost_x</a:t>
            </a:r>
            <a:r>
              <a:rPr lang="it-IT" altLang="it-IT" sz="1600"/>
              <a:t> che risulta vera e fino al termine dell’istruzione switch.</a:t>
            </a:r>
          </a:p>
          <a:p>
            <a:pPr marL="534988" lvl="1" indent="-258763" algn="just"/>
            <a:r>
              <a:rPr lang="it-IT" altLang="it-IT" sz="1600"/>
              <a:t>Ciò permette di associare più possibilità ad un unica etichetta.</a:t>
            </a:r>
          </a:p>
          <a:p>
            <a:pPr marL="534988" lvl="1" indent="-258763" algn="just"/>
            <a:r>
              <a:rPr lang="it-IT" altLang="it-IT" sz="1600"/>
              <a:t>Per evitare l’esecuzione di istruzioni suc-cessive a quelle corrispondenti alla con-dizione soddisfatta si usa il comando </a:t>
            </a:r>
            <a:r>
              <a:rPr lang="it-IT" altLang="it-IT" sz="1600">
                <a:solidFill>
                  <a:srgbClr val="0000FF"/>
                </a:solidFill>
              </a:rPr>
              <a:t>break</a:t>
            </a:r>
            <a:r>
              <a:rPr lang="it-IT" altLang="it-IT" sz="1600"/>
              <a:t> </a:t>
            </a:r>
          </a:p>
        </p:txBody>
      </p:sp>
      <p:sp>
        <p:nvSpPr>
          <p:cNvPr id="176135" name="AutoShape 7">
            <a:extLst>
              <a:ext uri="{FF2B5EF4-FFF2-40B4-BE49-F238E27FC236}">
                <a16:creationId xmlns:a16="http://schemas.microsoft.com/office/drawing/2014/main" id="{9C520B98-D1BA-4950-5291-C00211695893}"/>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
        <p:nvSpPr>
          <p:cNvPr id="176136" name="Rectangle 8">
            <a:extLst>
              <a:ext uri="{FF2B5EF4-FFF2-40B4-BE49-F238E27FC236}">
                <a16:creationId xmlns:a16="http://schemas.microsoft.com/office/drawing/2014/main" id="{CEF3D630-D33B-0B1B-F17D-8E970EE508A2}"/>
              </a:ext>
            </a:extLst>
          </p:cNvPr>
          <p:cNvSpPr>
            <a:spLocks noChangeArrowheads="1"/>
          </p:cNvSpPr>
          <p:nvPr/>
        </p:nvSpPr>
        <p:spPr bwMode="auto">
          <a:xfrm>
            <a:off x="6078538" y="2081213"/>
            <a:ext cx="2268537" cy="3667125"/>
          </a:xfrm>
          <a:prstGeom prst="rect">
            <a:avLst/>
          </a:prstGeom>
          <a:noFill/>
          <a:ln w="19050">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tabLst>
                <a:tab pos="534988" algn="l"/>
              </a:tabLst>
              <a:defRPr sz="2000" b="1">
                <a:solidFill>
                  <a:srgbClr val="568F3F"/>
                </a:solidFill>
                <a:latin typeface="Verdana" panose="020B0604030504040204" pitchFamily="34" charset="0"/>
              </a:defRPr>
            </a:lvl1pPr>
            <a:lvl2pPr marL="179388">
              <a:buChar char="§"/>
              <a:tabLst>
                <a:tab pos="534988" algn="l"/>
              </a:tabLst>
              <a:defRPr>
                <a:solidFill>
                  <a:schemeClr val="tx1"/>
                </a:solidFill>
                <a:latin typeface="Verdana" panose="020B0604030504040204" pitchFamily="34" charset="0"/>
              </a:defRPr>
            </a:lvl2pPr>
            <a:lvl3pPr marL="361950" indent="-3175">
              <a:buChar char="•"/>
              <a:tabLst>
                <a:tab pos="534988" algn="l"/>
              </a:tabLst>
              <a:defRPr sz="1600">
                <a:solidFill>
                  <a:schemeClr val="tx1"/>
                </a:solidFill>
                <a:latin typeface="Verdana" panose="020B0604030504040204" pitchFamily="34" charset="0"/>
              </a:defRPr>
            </a:lvl3pPr>
            <a:lvl4pPr marL="1254125" indent="-177800">
              <a:buChar char="–"/>
              <a:tabLst>
                <a:tab pos="534988" algn="l"/>
              </a:tabLst>
              <a:defRPr sz="1400">
                <a:solidFill>
                  <a:schemeClr val="tx1"/>
                </a:solidFill>
                <a:latin typeface="Verdana" panose="020B0604030504040204" pitchFamily="34" charset="0"/>
              </a:defRPr>
            </a:lvl4pPr>
            <a:lvl5pPr marL="1609725" indent="-176213">
              <a:buChar char="»"/>
              <a:tabLst>
                <a:tab pos="534988" algn="l"/>
              </a:tabLst>
              <a:defRPr sz="1200">
                <a:solidFill>
                  <a:schemeClr val="tx1"/>
                </a:solidFill>
                <a:latin typeface="Verdana" panose="020B0604030504040204" pitchFamily="34" charset="0"/>
              </a:defRPr>
            </a:lvl5pPr>
            <a:lvl6pPr marL="2066925" indent="-176213" fontAlgn="base">
              <a:spcBef>
                <a:spcPct val="20000"/>
              </a:spcBef>
              <a:spcAft>
                <a:spcPct val="0"/>
              </a:spcAft>
              <a:buClr>
                <a:srgbClr val="568F3F"/>
              </a:buClr>
              <a:buChar char="»"/>
              <a:tabLst>
                <a:tab pos="534988" algn="l"/>
              </a:tabLst>
              <a:defRPr sz="1200">
                <a:solidFill>
                  <a:schemeClr val="tx1"/>
                </a:solidFill>
                <a:latin typeface="Verdana" panose="020B0604030504040204" pitchFamily="34" charset="0"/>
              </a:defRPr>
            </a:lvl6pPr>
            <a:lvl7pPr marL="2524125" indent="-176213" fontAlgn="base">
              <a:spcBef>
                <a:spcPct val="20000"/>
              </a:spcBef>
              <a:spcAft>
                <a:spcPct val="0"/>
              </a:spcAft>
              <a:buClr>
                <a:srgbClr val="568F3F"/>
              </a:buClr>
              <a:buChar char="»"/>
              <a:tabLst>
                <a:tab pos="534988" algn="l"/>
              </a:tabLst>
              <a:defRPr sz="1200">
                <a:solidFill>
                  <a:schemeClr val="tx1"/>
                </a:solidFill>
                <a:latin typeface="Verdana" panose="020B0604030504040204" pitchFamily="34" charset="0"/>
              </a:defRPr>
            </a:lvl7pPr>
            <a:lvl8pPr marL="2981325" indent="-176213" fontAlgn="base">
              <a:spcBef>
                <a:spcPct val="20000"/>
              </a:spcBef>
              <a:spcAft>
                <a:spcPct val="0"/>
              </a:spcAft>
              <a:buClr>
                <a:srgbClr val="568F3F"/>
              </a:buClr>
              <a:buChar char="»"/>
              <a:tabLst>
                <a:tab pos="534988" algn="l"/>
              </a:tabLst>
              <a:defRPr sz="1200">
                <a:solidFill>
                  <a:schemeClr val="tx1"/>
                </a:solidFill>
                <a:latin typeface="Verdana" panose="020B0604030504040204" pitchFamily="34" charset="0"/>
              </a:defRPr>
            </a:lvl8pPr>
            <a:lvl9pPr marL="3438525" indent="-176213" fontAlgn="base">
              <a:spcBef>
                <a:spcPct val="20000"/>
              </a:spcBef>
              <a:spcAft>
                <a:spcPct val="0"/>
              </a:spcAft>
              <a:buClr>
                <a:srgbClr val="568F3F"/>
              </a:buClr>
              <a:buChar char="»"/>
              <a:tabLst>
                <a:tab pos="534988" algn="l"/>
              </a:tabLst>
              <a:defRPr sz="1200">
                <a:solidFill>
                  <a:schemeClr val="tx1"/>
                </a:solidFill>
                <a:latin typeface="Verdana" panose="020B0604030504040204" pitchFamily="34" charset="0"/>
              </a:defRPr>
            </a:lvl9pPr>
          </a:lstStyle>
          <a:p>
            <a:pPr>
              <a:lnSpc>
                <a:spcPct val="100000"/>
              </a:lnSpc>
              <a:buClrTx/>
              <a:buFontTx/>
              <a:buNone/>
            </a:pPr>
            <a:r>
              <a:rPr lang="en-GB" altLang="it-IT"/>
              <a:t>Sintassi:</a:t>
            </a:r>
          </a:p>
          <a:p>
            <a:pPr lvl="2">
              <a:lnSpc>
                <a:spcPct val="100000"/>
              </a:lnSpc>
              <a:buFontTx/>
              <a:buNone/>
            </a:pPr>
            <a:r>
              <a:rPr lang="en-GB" altLang="it-IT">
                <a:solidFill>
                  <a:srgbClr val="0000FF"/>
                </a:solidFill>
              </a:rPr>
              <a:t>switch ( &lt;expr&gt;) </a:t>
            </a:r>
          </a:p>
          <a:p>
            <a:pPr lvl="2">
              <a:lnSpc>
                <a:spcPct val="100000"/>
              </a:lnSpc>
              <a:buFontTx/>
              <a:buNone/>
            </a:pPr>
            <a:r>
              <a:rPr lang="en-GB" altLang="it-IT">
                <a:solidFill>
                  <a:srgbClr val="0000FF"/>
                </a:solidFill>
              </a:rPr>
              <a:t>{</a:t>
            </a:r>
          </a:p>
          <a:p>
            <a:pPr lvl="2">
              <a:lnSpc>
                <a:spcPct val="100000"/>
              </a:lnSpc>
              <a:buFontTx/>
              <a:buNone/>
            </a:pPr>
            <a:r>
              <a:rPr lang="en-GB" altLang="it-IT">
                <a:solidFill>
                  <a:srgbClr val="0000FF"/>
                </a:solidFill>
              </a:rPr>
              <a:t>	case &lt;cost_1&gt;:</a:t>
            </a:r>
          </a:p>
          <a:p>
            <a:pPr lvl="2">
              <a:lnSpc>
                <a:spcPct val="100000"/>
              </a:lnSpc>
              <a:buFontTx/>
              <a:buNone/>
            </a:pPr>
            <a:r>
              <a:rPr lang="en-GB" altLang="it-IT">
                <a:solidFill>
                  <a:srgbClr val="0000FF"/>
                </a:solidFill>
              </a:rPr>
              <a:t>		statement;</a:t>
            </a:r>
          </a:p>
          <a:p>
            <a:pPr lvl="2">
              <a:lnSpc>
                <a:spcPct val="100000"/>
              </a:lnSpc>
              <a:buFontTx/>
              <a:buNone/>
            </a:pPr>
            <a:r>
              <a:rPr lang="en-GB" altLang="it-IT">
                <a:solidFill>
                  <a:srgbClr val="0000FF"/>
                </a:solidFill>
              </a:rPr>
              <a:t>	case &lt;cost_2&gt;:</a:t>
            </a:r>
          </a:p>
          <a:p>
            <a:pPr lvl="2">
              <a:lnSpc>
                <a:spcPct val="100000"/>
              </a:lnSpc>
              <a:buFontTx/>
              <a:buNone/>
            </a:pPr>
            <a:r>
              <a:rPr lang="en-GB" altLang="it-IT">
                <a:solidFill>
                  <a:srgbClr val="0000FF"/>
                </a:solidFill>
              </a:rPr>
              <a:t>		statement;</a:t>
            </a:r>
          </a:p>
          <a:p>
            <a:pPr lvl="2">
              <a:lnSpc>
                <a:spcPct val="100000"/>
              </a:lnSpc>
              <a:buFontTx/>
              <a:buNone/>
            </a:pPr>
            <a:r>
              <a:rPr lang="en-GB" altLang="it-IT">
                <a:solidFill>
                  <a:srgbClr val="0000FF"/>
                </a:solidFill>
              </a:rPr>
              <a:t>	case &lt;cost_3&gt;:</a:t>
            </a:r>
            <a:endParaRPr lang="it-IT" altLang="it-IT">
              <a:solidFill>
                <a:srgbClr val="0000FF"/>
              </a:solidFill>
            </a:endParaRPr>
          </a:p>
          <a:p>
            <a:pPr lvl="2">
              <a:lnSpc>
                <a:spcPct val="100000"/>
              </a:lnSpc>
              <a:buFontTx/>
              <a:buNone/>
            </a:pPr>
            <a:r>
              <a:rPr lang="it-IT" altLang="it-IT">
                <a:solidFill>
                  <a:srgbClr val="0000FF"/>
                </a:solidFill>
              </a:rPr>
              <a:t>		statement;</a:t>
            </a:r>
          </a:p>
          <a:p>
            <a:pPr lvl="2">
              <a:lnSpc>
                <a:spcPct val="100000"/>
              </a:lnSpc>
              <a:buFontTx/>
              <a:buNone/>
            </a:pPr>
            <a:r>
              <a:rPr lang="it-IT" altLang="it-IT">
                <a:solidFill>
                  <a:srgbClr val="0000FF"/>
                </a:solidFill>
              </a:rPr>
              <a:t>	default</a:t>
            </a:r>
          </a:p>
          <a:p>
            <a:pPr lvl="2">
              <a:lnSpc>
                <a:spcPct val="100000"/>
              </a:lnSpc>
              <a:buFontTx/>
              <a:buNone/>
            </a:pPr>
            <a:r>
              <a:rPr lang="it-IT" altLang="it-IT">
                <a:solidFill>
                  <a:srgbClr val="0000FF"/>
                </a:solidFill>
              </a:rPr>
              <a:t>		statement; </a:t>
            </a:r>
          </a:p>
          <a:p>
            <a:pPr lvl="2">
              <a:lnSpc>
                <a:spcPct val="100000"/>
              </a:lnSpc>
              <a:buFontTx/>
              <a:buNone/>
            </a:pPr>
            <a:r>
              <a:rPr lang="en-US" altLang="it-IT">
                <a:solidFill>
                  <a:srgbClr val="0000FF"/>
                </a:solidFill>
              </a:rPr>
              <a:t>}</a:t>
            </a:r>
            <a:endParaRPr lang="it-IT" altLang="it-IT">
              <a:solidFill>
                <a:srgbClr val="0000FF"/>
              </a:solidFill>
            </a:endParaRPr>
          </a:p>
        </p:txBody>
      </p:sp>
    </p:spTree>
  </p:cSld>
  <p:clrMapOvr>
    <a:masterClrMapping/>
  </p:clrMapOvr>
  <p:transition spd="slow">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91EF43B0-3ED6-0BA3-F6DA-6105DF24AF68}"/>
              </a:ext>
            </a:extLst>
          </p:cNvPr>
          <p:cNvSpPr>
            <a:spLocks noGrp="1"/>
          </p:cNvSpPr>
          <p:nvPr>
            <p:ph type="sldNum" sz="quarter" idx="10"/>
          </p:nvPr>
        </p:nvSpPr>
        <p:spPr/>
        <p:txBody>
          <a:bodyPr/>
          <a:lstStyle/>
          <a:p>
            <a:fld id="{08C16724-267F-48CF-87E9-74296D2D6C46}" type="slidenum">
              <a:rPr lang="it-IT" altLang="it-IT"/>
              <a:pPr/>
              <a:t>34</a:t>
            </a:fld>
            <a:endParaRPr lang="it-IT" altLang="it-IT"/>
          </a:p>
        </p:txBody>
      </p:sp>
      <p:sp>
        <p:nvSpPr>
          <p:cNvPr id="3" name="Segnaposto data 4">
            <a:extLst>
              <a:ext uri="{FF2B5EF4-FFF2-40B4-BE49-F238E27FC236}">
                <a16:creationId xmlns:a16="http://schemas.microsoft.com/office/drawing/2014/main" id="{9AF19D68-004A-5820-CA8E-82FCF80A2E3E}"/>
              </a:ext>
            </a:extLst>
          </p:cNvPr>
          <p:cNvSpPr>
            <a:spLocks noGrp="1"/>
          </p:cNvSpPr>
          <p:nvPr>
            <p:ph type="dt" sz="half" idx="11"/>
          </p:nvPr>
        </p:nvSpPr>
        <p:spPr/>
        <p:txBody>
          <a:bodyPr/>
          <a:lstStyle/>
          <a:p>
            <a:fld id="{BE867D9B-FDD5-46DC-8C1E-52CDC43FD295}" type="datetime1">
              <a:rPr lang="it-IT" altLang="it-IT"/>
              <a:pPr/>
              <a:t>10/09/2022</a:t>
            </a:fld>
            <a:endParaRPr lang="it-IT" altLang="it-IT"/>
          </a:p>
        </p:txBody>
      </p:sp>
      <p:sp>
        <p:nvSpPr>
          <p:cNvPr id="178178" name="Rectangle 2">
            <a:extLst>
              <a:ext uri="{FF2B5EF4-FFF2-40B4-BE49-F238E27FC236}">
                <a16:creationId xmlns:a16="http://schemas.microsoft.com/office/drawing/2014/main" id="{28951221-2302-ED38-4F87-EF75306F72C3}"/>
              </a:ext>
            </a:extLst>
          </p:cNvPr>
          <p:cNvSpPr>
            <a:spLocks noGrp="1" noChangeArrowheads="1"/>
          </p:cNvSpPr>
          <p:nvPr>
            <p:ph type="title"/>
          </p:nvPr>
        </p:nvSpPr>
        <p:spPr/>
        <p:txBody>
          <a:bodyPr/>
          <a:lstStyle/>
          <a:p>
            <a:pPr>
              <a:spcBef>
                <a:spcPct val="20000"/>
              </a:spcBef>
            </a:pPr>
            <a:r>
              <a:rPr lang="en-US" altLang="it-IT" sz="2800"/>
              <a:t>Introduzione al C</a:t>
            </a:r>
            <a:endParaRPr lang="it-IT" altLang="it-IT" sz="2800"/>
          </a:p>
        </p:txBody>
      </p:sp>
      <p:sp>
        <p:nvSpPr>
          <p:cNvPr id="178179" name="Rectangle 3">
            <a:extLst>
              <a:ext uri="{FF2B5EF4-FFF2-40B4-BE49-F238E27FC236}">
                <a16:creationId xmlns:a16="http://schemas.microsoft.com/office/drawing/2014/main" id="{09FEDCA1-D49B-0C99-7A8E-CD2EE4117743}"/>
              </a:ext>
            </a:extLst>
          </p:cNvPr>
          <p:cNvSpPr>
            <a:spLocks noGrp="1" noChangeArrowheads="1"/>
          </p:cNvSpPr>
          <p:nvPr>
            <p:ph type="body" idx="1"/>
          </p:nvPr>
        </p:nvSpPr>
        <p:spPr/>
        <p:txBody>
          <a:bodyPr/>
          <a:lstStyle/>
          <a:p>
            <a:pPr marL="342900" indent="-342900">
              <a:lnSpc>
                <a:spcPct val="80000"/>
              </a:lnSpc>
              <a:spcAft>
                <a:spcPct val="10000"/>
              </a:spcAft>
            </a:pPr>
            <a:r>
              <a:rPr lang="it-IT" altLang="it-IT"/>
              <a:t>Esempio di Switch</a:t>
            </a:r>
            <a:endParaRPr lang="en-GB" altLang="it-IT" sz="1200" b="0">
              <a:solidFill>
                <a:schemeClr val="folHlink"/>
              </a:solidFill>
            </a:endParaRPr>
          </a:p>
          <a:p>
            <a:pPr marL="742950" lvl="1" indent="-285750">
              <a:lnSpc>
                <a:spcPct val="95000"/>
              </a:lnSpc>
              <a:spcBef>
                <a:spcPct val="0"/>
              </a:spcBef>
              <a:buFont typeface="Wingdings" panose="05000000000000000000" pitchFamily="2" charset="2"/>
              <a:buNone/>
            </a:pPr>
            <a:r>
              <a:rPr lang="en-GB" altLang="it-IT" sz="1600">
                <a:solidFill>
                  <a:srgbClr val="3333CC"/>
                </a:solidFill>
              </a:rPr>
              <a:t>#include &lt;stdio.h&gt;</a:t>
            </a:r>
          </a:p>
          <a:p>
            <a:pPr marL="742950" lvl="1" indent="-285750">
              <a:lnSpc>
                <a:spcPct val="95000"/>
              </a:lnSpc>
              <a:spcBef>
                <a:spcPct val="0"/>
              </a:spcBef>
              <a:buFont typeface="Wingdings" panose="05000000000000000000" pitchFamily="2" charset="2"/>
              <a:buNone/>
            </a:pPr>
            <a:r>
              <a:rPr lang="en-GB" altLang="it-IT" sz="1600">
                <a:solidFill>
                  <a:srgbClr val="3333CC"/>
                </a:solidFill>
              </a:rPr>
              <a:t>main()</a:t>
            </a:r>
          </a:p>
          <a:p>
            <a:pPr marL="742950" lvl="1" indent="-285750">
              <a:lnSpc>
                <a:spcPct val="95000"/>
              </a:lnSpc>
              <a:spcBef>
                <a:spcPct val="0"/>
              </a:spcBef>
              <a:buFont typeface="Wingdings" panose="05000000000000000000" pitchFamily="2" charset="2"/>
              <a:buNone/>
            </a:pPr>
            <a:r>
              <a:rPr lang="en-GB" altLang="it-IT" sz="1600">
                <a:solidFill>
                  <a:srgbClr val="3333CC"/>
                </a:solidFill>
              </a:rPr>
              <a:t>{</a:t>
            </a:r>
          </a:p>
          <a:p>
            <a:pPr marL="1143000" lvl="2" indent="-228600">
              <a:lnSpc>
                <a:spcPct val="95000"/>
              </a:lnSpc>
              <a:spcBef>
                <a:spcPct val="0"/>
              </a:spcBef>
              <a:buFontTx/>
              <a:buNone/>
            </a:pPr>
            <a:r>
              <a:rPr lang="en-GB" altLang="it-IT">
                <a:solidFill>
                  <a:srgbClr val="3333CC"/>
                </a:solidFill>
              </a:rPr>
              <a:t> int i;</a:t>
            </a:r>
          </a:p>
          <a:p>
            <a:pPr marL="1143000" lvl="2" indent="-228600">
              <a:lnSpc>
                <a:spcPct val="95000"/>
              </a:lnSpc>
              <a:spcBef>
                <a:spcPct val="0"/>
              </a:spcBef>
              <a:buFontTx/>
              <a:buNone/>
            </a:pPr>
            <a:r>
              <a:rPr lang="en-GB" altLang="it-IT">
                <a:solidFill>
                  <a:srgbClr val="3333CC"/>
                </a:solidFill>
              </a:rPr>
              <a:t> printf("Enter a number between 1 and 3");</a:t>
            </a:r>
          </a:p>
          <a:p>
            <a:pPr marL="1143000" lvl="2" indent="-228600">
              <a:lnSpc>
                <a:spcPct val="95000"/>
              </a:lnSpc>
              <a:spcBef>
                <a:spcPct val="0"/>
              </a:spcBef>
              <a:buFontTx/>
              <a:buNone/>
            </a:pPr>
            <a:r>
              <a:rPr lang="en-GB" altLang="it-IT">
                <a:solidFill>
                  <a:srgbClr val="3333CC"/>
                </a:solidFill>
              </a:rPr>
              <a:t> scanf("%d",&amp;i);</a:t>
            </a:r>
          </a:p>
          <a:p>
            <a:pPr marL="1143000" lvl="2" indent="-228600">
              <a:lnSpc>
                <a:spcPct val="95000"/>
              </a:lnSpc>
              <a:spcBef>
                <a:spcPct val="0"/>
              </a:spcBef>
              <a:buFontTx/>
              <a:buNone/>
            </a:pPr>
            <a:r>
              <a:rPr lang="en-GB" altLang="it-IT">
                <a:solidFill>
                  <a:srgbClr val="3333CC"/>
                </a:solidFill>
              </a:rPr>
              <a:t> switch (i) </a:t>
            </a:r>
          </a:p>
          <a:p>
            <a:pPr marL="1143000" lvl="2" indent="-228600">
              <a:lnSpc>
                <a:spcPct val="95000"/>
              </a:lnSpc>
              <a:spcBef>
                <a:spcPct val="0"/>
              </a:spcBef>
              <a:buFontTx/>
              <a:buNone/>
            </a:pPr>
            <a:r>
              <a:rPr lang="en-GB" altLang="it-IT">
                <a:solidFill>
                  <a:srgbClr val="3333CC"/>
                </a:solidFill>
              </a:rPr>
              <a:t> {</a:t>
            </a:r>
          </a:p>
          <a:p>
            <a:pPr marL="1600200" lvl="3" indent="-228600">
              <a:lnSpc>
                <a:spcPct val="95000"/>
              </a:lnSpc>
              <a:spcBef>
                <a:spcPct val="0"/>
              </a:spcBef>
              <a:buFontTx/>
              <a:buNone/>
            </a:pPr>
            <a:r>
              <a:rPr lang="en-GB" altLang="it-IT" sz="1600">
                <a:solidFill>
                  <a:srgbClr val="3333CC"/>
                </a:solidFill>
              </a:rPr>
              <a:t> case 1:</a:t>
            </a:r>
          </a:p>
          <a:p>
            <a:pPr marL="1600200" lvl="3" indent="-228600">
              <a:lnSpc>
                <a:spcPct val="95000"/>
              </a:lnSpc>
              <a:spcBef>
                <a:spcPct val="0"/>
              </a:spcBef>
              <a:buFontTx/>
              <a:buNone/>
            </a:pPr>
            <a:r>
              <a:rPr lang="en-GB" altLang="it-IT" sz="1600">
                <a:solidFill>
                  <a:srgbClr val="3333CC"/>
                </a:solidFill>
              </a:rPr>
              <a:t> printf("one"); break;</a:t>
            </a:r>
          </a:p>
          <a:p>
            <a:pPr marL="1600200" lvl="3" indent="-228600">
              <a:lnSpc>
                <a:spcPct val="95000"/>
              </a:lnSpc>
              <a:spcBef>
                <a:spcPct val="0"/>
              </a:spcBef>
              <a:buFontTx/>
              <a:buNone/>
            </a:pPr>
            <a:r>
              <a:rPr lang="en-GB" altLang="it-IT" sz="1600">
                <a:solidFill>
                  <a:srgbClr val="3333CC"/>
                </a:solidFill>
              </a:rPr>
              <a:t> case 2:</a:t>
            </a:r>
          </a:p>
          <a:p>
            <a:pPr marL="1600200" lvl="3" indent="-228600">
              <a:lnSpc>
                <a:spcPct val="95000"/>
              </a:lnSpc>
              <a:spcBef>
                <a:spcPct val="0"/>
              </a:spcBef>
              <a:buFontTx/>
              <a:buNone/>
            </a:pPr>
            <a:r>
              <a:rPr lang="en-GB" altLang="it-IT" sz="1600">
                <a:solidFill>
                  <a:srgbClr val="3333CC"/>
                </a:solidFill>
              </a:rPr>
              <a:t> printf("two"); break;</a:t>
            </a:r>
          </a:p>
          <a:p>
            <a:pPr marL="1600200" lvl="3" indent="-228600">
              <a:lnSpc>
                <a:spcPct val="95000"/>
              </a:lnSpc>
              <a:spcBef>
                <a:spcPct val="0"/>
              </a:spcBef>
              <a:buFontTx/>
              <a:buNone/>
            </a:pPr>
            <a:r>
              <a:rPr lang="en-GB" altLang="it-IT" sz="1600">
                <a:solidFill>
                  <a:srgbClr val="3333CC"/>
                </a:solidFill>
              </a:rPr>
              <a:t> case 3:</a:t>
            </a:r>
          </a:p>
          <a:p>
            <a:pPr marL="1600200" lvl="3" indent="-228600">
              <a:lnSpc>
                <a:spcPct val="95000"/>
              </a:lnSpc>
              <a:spcBef>
                <a:spcPct val="0"/>
              </a:spcBef>
              <a:buFontTx/>
              <a:buNone/>
            </a:pPr>
            <a:r>
              <a:rPr lang="en-GB" altLang="it-IT" sz="1600">
                <a:solidFill>
                  <a:srgbClr val="3333CC"/>
                </a:solidFill>
              </a:rPr>
              <a:t> printf("three"); break;</a:t>
            </a:r>
          </a:p>
          <a:p>
            <a:pPr marL="1600200" lvl="3" indent="-228600">
              <a:lnSpc>
                <a:spcPct val="95000"/>
              </a:lnSpc>
              <a:spcBef>
                <a:spcPct val="0"/>
              </a:spcBef>
              <a:buFontTx/>
              <a:buNone/>
            </a:pPr>
            <a:r>
              <a:rPr lang="en-GB" altLang="it-IT" sz="1600">
                <a:solidFill>
                  <a:srgbClr val="3333CC"/>
                </a:solidFill>
              </a:rPr>
              <a:t> default:</a:t>
            </a:r>
          </a:p>
          <a:p>
            <a:pPr marL="1600200" lvl="3" indent="-228600">
              <a:lnSpc>
                <a:spcPct val="95000"/>
              </a:lnSpc>
              <a:spcBef>
                <a:spcPct val="0"/>
              </a:spcBef>
              <a:buFontTx/>
              <a:buNone/>
            </a:pPr>
            <a:r>
              <a:rPr lang="en-GB" altLang="it-IT" sz="1600">
                <a:solidFill>
                  <a:srgbClr val="3333CC"/>
                </a:solidFill>
              </a:rPr>
              <a:t> printf("unrecognized number");</a:t>
            </a:r>
          </a:p>
          <a:p>
            <a:pPr marL="1143000" lvl="2" indent="-228600">
              <a:lnSpc>
                <a:spcPct val="95000"/>
              </a:lnSpc>
              <a:spcBef>
                <a:spcPct val="0"/>
              </a:spcBef>
              <a:buFontTx/>
              <a:buNone/>
            </a:pPr>
            <a:r>
              <a:rPr lang="en-GB" altLang="it-IT">
                <a:solidFill>
                  <a:srgbClr val="3333CC"/>
                </a:solidFill>
              </a:rPr>
              <a:t> } /* end of switch */</a:t>
            </a:r>
          </a:p>
          <a:p>
            <a:pPr marL="742950" lvl="1" indent="-285750">
              <a:lnSpc>
                <a:spcPct val="95000"/>
              </a:lnSpc>
              <a:spcBef>
                <a:spcPct val="0"/>
              </a:spcBef>
              <a:buFont typeface="Wingdings" panose="05000000000000000000" pitchFamily="2" charset="2"/>
              <a:buNone/>
            </a:pPr>
            <a:r>
              <a:rPr lang="en-GB" altLang="it-IT" sz="1600">
                <a:solidFill>
                  <a:srgbClr val="3333CC"/>
                </a:solidFill>
              </a:rPr>
              <a:t>}</a:t>
            </a:r>
          </a:p>
          <a:p>
            <a:pPr marL="342900" indent="-342900">
              <a:spcBef>
                <a:spcPct val="0"/>
              </a:spcBef>
            </a:pPr>
            <a:endParaRPr lang="en-GB" altLang="it-IT" sz="1800" b="0">
              <a:solidFill>
                <a:srgbClr val="3333CC"/>
              </a:solidFill>
            </a:endParaRPr>
          </a:p>
        </p:txBody>
      </p:sp>
      <p:sp>
        <p:nvSpPr>
          <p:cNvPr id="178183" name="AutoShape 7">
            <a:extLst>
              <a:ext uri="{FF2B5EF4-FFF2-40B4-BE49-F238E27FC236}">
                <a16:creationId xmlns:a16="http://schemas.microsoft.com/office/drawing/2014/main" id="{7AFEE44A-F262-1C7F-487B-D6C4B19B8DEC}"/>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4">
            <a:extLst>
              <a:ext uri="{FF2B5EF4-FFF2-40B4-BE49-F238E27FC236}">
                <a16:creationId xmlns:a16="http://schemas.microsoft.com/office/drawing/2014/main" id="{015A8238-017C-1299-30E8-1EB6B9DBA868}"/>
              </a:ext>
            </a:extLst>
          </p:cNvPr>
          <p:cNvSpPr>
            <a:spLocks noGrp="1"/>
          </p:cNvSpPr>
          <p:nvPr>
            <p:ph type="sldNum" sz="quarter" idx="10"/>
          </p:nvPr>
        </p:nvSpPr>
        <p:spPr/>
        <p:txBody>
          <a:bodyPr/>
          <a:lstStyle/>
          <a:p>
            <a:fld id="{6EF3428F-429B-4E54-A07F-57E8C26106EB}" type="slidenum">
              <a:rPr lang="it-IT" altLang="it-IT"/>
              <a:pPr/>
              <a:t>35</a:t>
            </a:fld>
            <a:endParaRPr lang="it-IT" altLang="it-IT"/>
          </a:p>
        </p:txBody>
      </p:sp>
      <p:sp>
        <p:nvSpPr>
          <p:cNvPr id="3" name="Segnaposto data 5">
            <a:extLst>
              <a:ext uri="{FF2B5EF4-FFF2-40B4-BE49-F238E27FC236}">
                <a16:creationId xmlns:a16="http://schemas.microsoft.com/office/drawing/2014/main" id="{A30A85FF-3657-A826-9B58-CB7623D4B4FA}"/>
              </a:ext>
            </a:extLst>
          </p:cNvPr>
          <p:cNvSpPr>
            <a:spLocks noGrp="1"/>
          </p:cNvSpPr>
          <p:nvPr>
            <p:ph type="dt" sz="half" idx="11"/>
          </p:nvPr>
        </p:nvSpPr>
        <p:spPr/>
        <p:txBody>
          <a:bodyPr/>
          <a:lstStyle/>
          <a:p>
            <a:fld id="{FC2F6024-3E97-4E63-B263-E8197B6AD519}" type="datetime1">
              <a:rPr lang="it-IT" altLang="it-IT"/>
              <a:pPr/>
              <a:t>10/09/2022</a:t>
            </a:fld>
            <a:endParaRPr lang="it-IT" altLang="it-IT"/>
          </a:p>
        </p:txBody>
      </p:sp>
      <p:sp>
        <p:nvSpPr>
          <p:cNvPr id="179202" name="Rectangle 2">
            <a:extLst>
              <a:ext uri="{FF2B5EF4-FFF2-40B4-BE49-F238E27FC236}">
                <a16:creationId xmlns:a16="http://schemas.microsoft.com/office/drawing/2014/main" id="{06A46877-988D-9F3D-E371-467B64911FE1}"/>
              </a:ext>
            </a:extLst>
          </p:cNvPr>
          <p:cNvSpPr>
            <a:spLocks noGrp="1" noChangeArrowheads="1"/>
          </p:cNvSpPr>
          <p:nvPr>
            <p:ph type="title"/>
          </p:nvPr>
        </p:nvSpPr>
        <p:spPr/>
        <p:txBody>
          <a:bodyPr/>
          <a:lstStyle/>
          <a:p>
            <a:pPr>
              <a:spcBef>
                <a:spcPct val="20000"/>
              </a:spcBef>
            </a:pPr>
            <a:r>
              <a:rPr lang="it-IT" altLang="it-IT" sz="2800"/>
              <a:t>Introduzione al C</a:t>
            </a:r>
          </a:p>
        </p:txBody>
      </p:sp>
      <p:sp>
        <p:nvSpPr>
          <p:cNvPr id="179203" name="Rectangle 3">
            <a:extLst>
              <a:ext uri="{FF2B5EF4-FFF2-40B4-BE49-F238E27FC236}">
                <a16:creationId xmlns:a16="http://schemas.microsoft.com/office/drawing/2014/main" id="{5FDD363E-EEF6-C182-235C-AC0772DEB522}"/>
              </a:ext>
            </a:extLst>
          </p:cNvPr>
          <p:cNvSpPr>
            <a:spLocks noGrp="1" noChangeArrowheads="1"/>
          </p:cNvSpPr>
          <p:nvPr>
            <p:ph type="body" sz="half" idx="1"/>
          </p:nvPr>
        </p:nvSpPr>
        <p:spPr/>
        <p:txBody>
          <a:bodyPr/>
          <a:lstStyle/>
          <a:p>
            <a:pPr algn="just">
              <a:spcAft>
                <a:spcPct val="25000"/>
              </a:spcAft>
            </a:pPr>
            <a:r>
              <a:rPr lang="it-IT" altLang="it-IT"/>
              <a:t>Istruzione “while”</a:t>
            </a:r>
          </a:p>
          <a:p>
            <a:pPr marL="534988" lvl="1" indent="-258763" algn="just">
              <a:spcAft>
                <a:spcPct val="25000"/>
              </a:spcAft>
            </a:pPr>
            <a:r>
              <a:rPr lang="it-IT" altLang="it-IT"/>
              <a:t>L’istruzione </a:t>
            </a:r>
            <a:r>
              <a:rPr lang="it-IT" altLang="it-IT" b="1">
                <a:solidFill>
                  <a:srgbClr val="3333CC"/>
                </a:solidFill>
              </a:rPr>
              <a:t>while</a:t>
            </a:r>
            <a:r>
              <a:rPr lang="it-IT" altLang="it-IT" b="1"/>
              <a:t> </a:t>
            </a:r>
            <a:r>
              <a:rPr lang="it-IT" altLang="it-IT"/>
              <a:t>permette di eseguire una serie di istruzioni fintanto che una condizione iniziale rimane </a:t>
            </a:r>
            <a:r>
              <a:rPr lang="it-IT" altLang="it-IT" b="1">
                <a:solidFill>
                  <a:srgbClr val="3333CC"/>
                </a:solidFill>
              </a:rPr>
              <a:t>TRUE</a:t>
            </a:r>
            <a:r>
              <a:rPr lang="it-IT" altLang="it-IT"/>
              <a:t>.</a:t>
            </a:r>
            <a:endParaRPr lang="en-GB" altLang="it-IT" sz="1200"/>
          </a:p>
          <a:p>
            <a:pPr marL="534988" lvl="1" indent="-258763" algn="just">
              <a:spcAft>
                <a:spcPct val="25000"/>
              </a:spcAft>
            </a:pPr>
            <a:r>
              <a:rPr lang="en-GB" altLang="it-IT" b="1"/>
              <a:t>Sintassi:</a:t>
            </a:r>
          </a:p>
          <a:p>
            <a:pPr lvl="2" indent="-173038" algn="just">
              <a:lnSpc>
                <a:spcPct val="95000"/>
              </a:lnSpc>
              <a:spcBef>
                <a:spcPct val="0"/>
              </a:spcBef>
              <a:buFontTx/>
              <a:buNone/>
            </a:pPr>
            <a:r>
              <a:rPr lang="en-GB" altLang="it-IT" b="1">
                <a:solidFill>
                  <a:srgbClr val="3333CC"/>
                </a:solidFill>
              </a:rPr>
              <a:t>while </a:t>
            </a:r>
            <a:r>
              <a:rPr lang="en-GB" altLang="it-IT">
                <a:solidFill>
                  <a:srgbClr val="3333CC"/>
                </a:solidFill>
              </a:rPr>
              <a:t>( &lt;expr&gt; )  {</a:t>
            </a:r>
          </a:p>
          <a:p>
            <a:pPr lvl="2" indent="-173038" algn="just">
              <a:lnSpc>
                <a:spcPct val="95000"/>
              </a:lnSpc>
              <a:spcBef>
                <a:spcPct val="0"/>
              </a:spcBef>
              <a:buFontTx/>
              <a:buNone/>
            </a:pPr>
            <a:r>
              <a:rPr lang="en-GB" altLang="it-IT">
                <a:solidFill>
                  <a:srgbClr val="3333CC"/>
                </a:solidFill>
              </a:rPr>
              <a:t>statement;	  }</a:t>
            </a:r>
          </a:p>
          <a:p>
            <a:pPr marL="534988" lvl="1" indent="-258763" algn="just">
              <a:spcAft>
                <a:spcPct val="25000"/>
              </a:spcAft>
            </a:pPr>
            <a:r>
              <a:rPr lang="en-GB" altLang="it-IT" b="1"/>
              <a:t>Esempio</a:t>
            </a:r>
          </a:p>
          <a:p>
            <a:pPr lvl="2" indent="-173038" algn="just">
              <a:lnSpc>
                <a:spcPct val="95000"/>
              </a:lnSpc>
              <a:spcBef>
                <a:spcPct val="0"/>
              </a:spcBef>
              <a:buFontTx/>
              <a:buNone/>
            </a:pPr>
            <a:r>
              <a:rPr lang="en-GB" altLang="it-IT">
                <a:solidFill>
                  <a:srgbClr val="3333CC"/>
                </a:solidFill>
              </a:rPr>
              <a:t>a = 1; </a:t>
            </a:r>
          </a:p>
          <a:p>
            <a:pPr lvl="2" indent="-173038" algn="just">
              <a:lnSpc>
                <a:spcPct val="95000"/>
              </a:lnSpc>
              <a:spcBef>
                <a:spcPct val="0"/>
              </a:spcBef>
              <a:buFontTx/>
              <a:buNone/>
            </a:pPr>
            <a:r>
              <a:rPr lang="en-GB" altLang="it-IT">
                <a:solidFill>
                  <a:srgbClr val="3333CC"/>
                </a:solidFill>
              </a:rPr>
              <a:t>while ( a &lt;= 100)    { </a:t>
            </a:r>
          </a:p>
          <a:p>
            <a:pPr lvl="2" indent="-173038" algn="just">
              <a:lnSpc>
                <a:spcPct val="95000"/>
              </a:lnSpc>
              <a:spcBef>
                <a:spcPct val="0"/>
              </a:spcBef>
              <a:buFontTx/>
              <a:buNone/>
            </a:pPr>
            <a:r>
              <a:rPr lang="en-GB" altLang="it-IT">
                <a:solidFill>
                  <a:srgbClr val="3333CC"/>
                </a:solidFill>
              </a:rPr>
              <a:t>	total += a*a; </a:t>
            </a:r>
          </a:p>
          <a:p>
            <a:pPr lvl="2" indent="-173038" algn="just">
              <a:lnSpc>
                <a:spcPct val="95000"/>
              </a:lnSpc>
              <a:spcBef>
                <a:spcPct val="0"/>
              </a:spcBef>
              <a:buFontTx/>
              <a:buNone/>
            </a:pPr>
            <a:r>
              <a:rPr lang="en-GB" altLang="it-IT">
                <a:solidFill>
                  <a:srgbClr val="3333CC"/>
                </a:solidFill>
              </a:rPr>
              <a:t>	a += 1;                }</a:t>
            </a:r>
          </a:p>
        </p:txBody>
      </p:sp>
      <p:sp>
        <p:nvSpPr>
          <p:cNvPr id="179208" name="Rectangle 8">
            <a:extLst>
              <a:ext uri="{FF2B5EF4-FFF2-40B4-BE49-F238E27FC236}">
                <a16:creationId xmlns:a16="http://schemas.microsoft.com/office/drawing/2014/main" id="{79FF8589-DF84-C8FA-3A6E-4D1DA3F76EDA}"/>
              </a:ext>
            </a:extLst>
          </p:cNvPr>
          <p:cNvSpPr>
            <a:spLocks noGrp="1" noChangeArrowheads="1"/>
          </p:cNvSpPr>
          <p:nvPr>
            <p:ph type="body" sz="half" idx="2"/>
          </p:nvPr>
        </p:nvSpPr>
        <p:spPr/>
        <p:txBody>
          <a:bodyPr/>
          <a:lstStyle/>
          <a:p>
            <a:pPr algn="just"/>
            <a:r>
              <a:rPr lang="it-IT" altLang="it-IT"/>
              <a:t>Istruzione “do-while”</a:t>
            </a:r>
            <a:r>
              <a:rPr lang="it-IT" altLang="it-IT" sz="1600"/>
              <a:t> </a:t>
            </a:r>
          </a:p>
          <a:p>
            <a:pPr marL="449263" lvl="1" indent="-269875" algn="just"/>
            <a:r>
              <a:rPr lang="it-IT" altLang="it-IT"/>
              <a:t>L’istruzione </a:t>
            </a:r>
            <a:r>
              <a:rPr lang="it-IT" altLang="it-IT" b="1">
                <a:solidFill>
                  <a:srgbClr val="3333CC"/>
                </a:solidFill>
              </a:rPr>
              <a:t>do while</a:t>
            </a:r>
            <a:r>
              <a:rPr lang="it-IT" altLang="it-IT"/>
              <a:t> per-mette di eseguire delle istruzioni e poi di rieseguirle fintanto che una condizione iniziale rimane </a:t>
            </a:r>
            <a:r>
              <a:rPr lang="it-IT" altLang="it-IT" b="1">
                <a:solidFill>
                  <a:srgbClr val="3333CC"/>
                </a:solidFill>
              </a:rPr>
              <a:t>TRUE</a:t>
            </a:r>
            <a:r>
              <a:rPr lang="it-IT" altLang="it-IT"/>
              <a:t>.</a:t>
            </a:r>
          </a:p>
          <a:p>
            <a:pPr marL="449263" lvl="1" indent="-269875" algn="just"/>
            <a:r>
              <a:rPr lang="it-IT" altLang="it-IT"/>
              <a:t>Dunque, un ciclo </a:t>
            </a:r>
            <a:r>
              <a:rPr lang="it-IT" altLang="it-IT" b="1">
                <a:solidFill>
                  <a:srgbClr val="3333CC"/>
                </a:solidFill>
              </a:rPr>
              <a:t>do while</a:t>
            </a:r>
            <a:r>
              <a:rPr lang="it-IT" altLang="it-IT"/>
              <a:t> è eseguito almeno una volta e la condizione viene valutate dopo l’esecuzione delle istruzioni.</a:t>
            </a:r>
            <a:endParaRPr lang="en-GB" altLang="it-IT"/>
          </a:p>
          <a:p>
            <a:pPr marL="449263" lvl="1" indent="-269875" algn="just"/>
            <a:r>
              <a:rPr lang="en-GB" altLang="it-IT" b="1"/>
              <a:t>Sintassi</a:t>
            </a:r>
            <a:r>
              <a:rPr lang="en-GB" altLang="it-IT"/>
              <a:t>:</a:t>
            </a:r>
            <a:endParaRPr lang="en-GB" altLang="it-IT" b="1"/>
          </a:p>
          <a:p>
            <a:pPr marL="817563" lvl="2" indent="-188913" algn="just">
              <a:spcBef>
                <a:spcPct val="0"/>
              </a:spcBef>
              <a:buFontTx/>
              <a:buNone/>
            </a:pPr>
            <a:r>
              <a:rPr lang="en-GB" altLang="it-IT" b="1">
                <a:solidFill>
                  <a:srgbClr val="3333CC"/>
                </a:solidFill>
              </a:rPr>
              <a:t>do </a:t>
            </a:r>
            <a:r>
              <a:rPr lang="en-GB" altLang="it-IT">
                <a:solidFill>
                  <a:srgbClr val="3333CC"/>
                </a:solidFill>
              </a:rPr>
              <a:t>{</a:t>
            </a:r>
          </a:p>
          <a:p>
            <a:pPr marL="817563" lvl="2" indent="-188913" algn="just">
              <a:spcBef>
                <a:spcPct val="0"/>
              </a:spcBef>
              <a:buFontTx/>
              <a:buNone/>
            </a:pPr>
            <a:r>
              <a:rPr lang="en-GB" altLang="it-IT">
                <a:solidFill>
                  <a:srgbClr val="3333CC"/>
                </a:solidFill>
              </a:rPr>
              <a:t>statement;</a:t>
            </a:r>
          </a:p>
          <a:p>
            <a:pPr marL="817563" lvl="2" indent="-188913" algn="just">
              <a:spcBef>
                <a:spcPct val="0"/>
              </a:spcBef>
              <a:buFontTx/>
              <a:buNone/>
            </a:pPr>
            <a:r>
              <a:rPr lang="en-GB" altLang="it-IT">
                <a:solidFill>
                  <a:srgbClr val="3333CC"/>
                </a:solidFill>
              </a:rPr>
              <a:t>} </a:t>
            </a:r>
            <a:r>
              <a:rPr lang="en-GB" altLang="it-IT" b="1">
                <a:solidFill>
                  <a:srgbClr val="3333CC"/>
                </a:solidFill>
              </a:rPr>
              <a:t>while </a:t>
            </a:r>
            <a:r>
              <a:rPr lang="en-GB" altLang="it-IT">
                <a:solidFill>
                  <a:srgbClr val="3333CC"/>
                </a:solidFill>
              </a:rPr>
              <a:t>( &lt;expr&gt;);</a:t>
            </a:r>
            <a:endParaRPr lang="it-IT" altLang="it-IT">
              <a:solidFill>
                <a:srgbClr val="3333CC"/>
              </a:solidFill>
            </a:endParaRPr>
          </a:p>
        </p:txBody>
      </p:sp>
      <p:sp>
        <p:nvSpPr>
          <p:cNvPr id="179207" name="AutoShape 7">
            <a:extLst>
              <a:ext uri="{FF2B5EF4-FFF2-40B4-BE49-F238E27FC236}">
                <a16:creationId xmlns:a16="http://schemas.microsoft.com/office/drawing/2014/main" id="{BAA62532-5C93-90EA-FF28-F5B12772538D}"/>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
        <p:nvSpPr>
          <p:cNvPr id="179209" name="Line 9">
            <a:extLst>
              <a:ext uri="{FF2B5EF4-FFF2-40B4-BE49-F238E27FC236}">
                <a16:creationId xmlns:a16="http://schemas.microsoft.com/office/drawing/2014/main" id="{D1AB3331-6E0A-BDD6-6AE0-A274384E1EE3}"/>
              </a:ext>
            </a:extLst>
          </p:cNvPr>
          <p:cNvSpPr>
            <a:spLocks noChangeShapeType="1"/>
          </p:cNvSpPr>
          <p:nvPr/>
        </p:nvSpPr>
        <p:spPr bwMode="auto">
          <a:xfrm>
            <a:off x="4643438" y="1592263"/>
            <a:ext cx="0" cy="4608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Tree>
  </p:cSld>
  <p:clrMapOvr>
    <a:masterClrMapping/>
  </p:clrMapOvr>
  <p:transition spd="slow">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B9557D5D-981E-64C0-A1C2-2DDFF0786141}"/>
              </a:ext>
            </a:extLst>
          </p:cNvPr>
          <p:cNvSpPr>
            <a:spLocks noGrp="1"/>
          </p:cNvSpPr>
          <p:nvPr>
            <p:ph type="sldNum" sz="quarter" idx="10"/>
          </p:nvPr>
        </p:nvSpPr>
        <p:spPr/>
        <p:txBody>
          <a:bodyPr/>
          <a:lstStyle/>
          <a:p>
            <a:fld id="{7CF6F8E2-D913-4CBE-81C5-08D5C89DD841}" type="slidenum">
              <a:rPr lang="it-IT" altLang="it-IT"/>
              <a:pPr/>
              <a:t>36</a:t>
            </a:fld>
            <a:endParaRPr lang="it-IT" altLang="it-IT"/>
          </a:p>
        </p:txBody>
      </p:sp>
      <p:sp>
        <p:nvSpPr>
          <p:cNvPr id="3" name="Segnaposto data 4">
            <a:extLst>
              <a:ext uri="{FF2B5EF4-FFF2-40B4-BE49-F238E27FC236}">
                <a16:creationId xmlns:a16="http://schemas.microsoft.com/office/drawing/2014/main" id="{A985CF71-68C9-1F81-ED2F-B879BA7828EF}"/>
              </a:ext>
            </a:extLst>
          </p:cNvPr>
          <p:cNvSpPr>
            <a:spLocks noGrp="1"/>
          </p:cNvSpPr>
          <p:nvPr>
            <p:ph type="dt" sz="half" idx="11"/>
          </p:nvPr>
        </p:nvSpPr>
        <p:spPr/>
        <p:txBody>
          <a:bodyPr/>
          <a:lstStyle/>
          <a:p>
            <a:fld id="{67C0BD88-F18D-47AA-9104-1877E385E3F1}" type="datetime1">
              <a:rPr lang="it-IT" altLang="it-IT"/>
              <a:pPr/>
              <a:t>10/09/2022</a:t>
            </a:fld>
            <a:endParaRPr lang="it-IT" altLang="it-IT"/>
          </a:p>
        </p:txBody>
      </p:sp>
      <p:sp>
        <p:nvSpPr>
          <p:cNvPr id="180226" name="Rectangle 2">
            <a:extLst>
              <a:ext uri="{FF2B5EF4-FFF2-40B4-BE49-F238E27FC236}">
                <a16:creationId xmlns:a16="http://schemas.microsoft.com/office/drawing/2014/main" id="{B3D60B05-95E8-10A1-67B1-1EF1877F3C6A}"/>
              </a:ext>
            </a:extLst>
          </p:cNvPr>
          <p:cNvSpPr>
            <a:spLocks noGrp="1" noChangeArrowheads="1"/>
          </p:cNvSpPr>
          <p:nvPr>
            <p:ph type="title"/>
          </p:nvPr>
        </p:nvSpPr>
        <p:spPr/>
        <p:txBody>
          <a:bodyPr/>
          <a:lstStyle/>
          <a:p>
            <a:pPr>
              <a:spcBef>
                <a:spcPct val="20000"/>
              </a:spcBef>
            </a:pPr>
            <a:r>
              <a:rPr lang="it-IT" altLang="it-IT" sz="2800"/>
              <a:t>Introduzione al C</a:t>
            </a:r>
          </a:p>
        </p:txBody>
      </p:sp>
      <p:sp>
        <p:nvSpPr>
          <p:cNvPr id="180227" name="Rectangle 3">
            <a:extLst>
              <a:ext uri="{FF2B5EF4-FFF2-40B4-BE49-F238E27FC236}">
                <a16:creationId xmlns:a16="http://schemas.microsoft.com/office/drawing/2014/main" id="{E84039F1-F950-A026-C104-DE9CE30FC5B9}"/>
              </a:ext>
            </a:extLst>
          </p:cNvPr>
          <p:cNvSpPr>
            <a:spLocks noGrp="1" noChangeArrowheads="1"/>
          </p:cNvSpPr>
          <p:nvPr>
            <p:ph type="body" idx="1"/>
          </p:nvPr>
        </p:nvSpPr>
        <p:spPr/>
        <p:txBody>
          <a:bodyPr/>
          <a:lstStyle/>
          <a:p>
            <a:pPr marL="342900" indent="-342900"/>
            <a:r>
              <a:rPr lang="it-IT" altLang="it-IT"/>
              <a:t>Istruzione “for” </a:t>
            </a:r>
          </a:p>
          <a:p>
            <a:pPr marL="742950" lvl="1" indent="-285750"/>
            <a:r>
              <a:rPr lang="it-IT" altLang="it-IT"/>
              <a:t>L’istruzione for è molto simile al while.</a:t>
            </a:r>
          </a:p>
          <a:p>
            <a:pPr marL="742950" lvl="1" indent="-285750"/>
            <a:r>
              <a:rPr lang="it-IT" altLang="it-IT"/>
              <a:t>Sintassi:</a:t>
            </a:r>
          </a:p>
          <a:p>
            <a:pPr marL="1143000" lvl="2" indent="-228600">
              <a:lnSpc>
                <a:spcPct val="95000"/>
              </a:lnSpc>
              <a:spcBef>
                <a:spcPct val="0"/>
              </a:spcBef>
              <a:buFontTx/>
              <a:buNone/>
            </a:pPr>
            <a:r>
              <a:rPr lang="it-IT" altLang="it-IT">
                <a:solidFill>
                  <a:srgbClr val="3333CC"/>
                </a:solidFill>
              </a:rPr>
              <a:t>for ( &lt;inizializza var&gt;; &lt;expr&gt;; &lt;aggiorna var&gt;) 	{</a:t>
            </a:r>
          </a:p>
          <a:p>
            <a:pPr marL="1143000" lvl="2" indent="-228600">
              <a:lnSpc>
                <a:spcPct val="95000"/>
              </a:lnSpc>
              <a:spcBef>
                <a:spcPct val="0"/>
              </a:spcBef>
              <a:buFontTx/>
              <a:buNone/>
            </a:pPr>
            <a:r>
              <a:rPr lang="it-IT" altLang="it-IT">
                <a:solidFill>
                  <a:srgbClr val="3333CC"/>
                </a:solidFill>
              </a:rPr>
              <a:t>statement;					}</a:t>
            </a:r>
          </a:p>
          <a:p>
            <a:pPr marL="742950" lvl="1" indent="-285750"/>
            <a:r>
              <a:rPr lang="it-IT" altLang="it-IT"/>
              <a:t>Equivalente alla struttura seguente che utilizza while: </a:t>
            </a:r>
          </a:p>
          <a:p>
            <a:pPr marL="1143000" lvl="2" indent="-228600">
              <a:lnSpc>
                <a:spcPct val="95000"/>
              </a:lnSpc>
              <a:spcBef>
                <a:spcPct val="0"/>
              </a:spcBef>
              <a:buFontTx/>
              <a:buNone/>
            </a:pPr>
            <a:r>
              <a:rPr lang="it-IT" altLang="it-IT">
                <a:solidFill>
                  <a:srgbClr val="3333CC"/>
                </a:solidFill>
              </a:rPr>
              <a:t>&lt; inizializza variabili&gt;;</a:t>
            </a:r>
          </a:p>
          <a:p>
            <a:pPr marL="1143000" lvl="2" indent="-228600">
              <a:lnSpc>
                <a:spcPct val="95000"/>
              </a:lnSpc>
              <a:spcBef>
                <a:spcPct val="0"/>
              </a:spcBef>
              <a:buFontTx/>
              <a:buNone/>
            </a:pPr>
            <a:r>
              <a:rPr lang="it-IT" altLang="it-IT">
                <a:solidFill>
                  <a:srgbClr val="3333CC"/>
                </a:solidFill>
              </a:rPr>
              <a:t>while ( &lt;expr&gt;) 		{</a:t>
            </a:r>
          </a:p>
          <a:p>
            <a:pPr marL="1143000" lvl="2" indent="-228600">
              <a:lnSpc>
                <a:spcPct val="95000"/>
              </a:lnSpc>
              <a:spcBef>
                <a:spcPct val="0"/>
              </a:spcBef>
              <a:buFontTx/>
              <a:buNone/>
            </a:pPr>
            <a:r>
              <a:rPr lang="it-IT" altLang="it-IT">
                <a:solidFill>
                  <a:srgbClr val="3333CC"/>
                </a:solidFill>
              </a:rPr>
              <a:t>	&lt; statement &gt;;</a:t>
            </a:r>
          </a:p>
          <a:p>
            <a:pPr marL="1143000" lvl="2" indent="-228600">
              <a:lnSpc>
                <a:spcPct val="95000"/>
              </a:lnSpc>
              <a:spcBef>
                <a:spcPct val="0"/>
              </a:spcBef>
              <a:buFontTx/>
              <a:buNone/>
            </a:pPr>
            <a:r>
              <a:rPr lang="it-IT" altLang="it-IT">
                <a:solidFill>
                  <a:srgbClr val="3333CC"/>
                </a:solidFill>
              </a:rPr>
              <a:t>	&lt; aggiorna variabili &gt;; 	}</a:t>
            </a:r>
          </a:p>
          <a:p>
            <a:pPr marL="742950" lvl="1" indent="-285750"/>
            <a:r>
              <a:rPr lang="it-IT" altLang="it-IT"/>
              <a:t>Esempio:</a:t>
            </a:r>
            <a:endParaRPr lang="it-IT" altLang="it-IT" sz="2000" b="1">
              <a:solidFill>
                <a:srgbClr val="568F3F"/>
              </a:solidFill>
            </a:endParaRPr>
          </a:p>
          <a:p>
            <a:pPr marL="1143000" lvl="2" indent="-228600">
              <a:lnSpc>
                <a:spcPct val="95000"/>
              </a:lnSpc>
              <a:spcBef>
                <a:spcPct val="0"/>
              </a:spcBef>
              <a:buFontTx/>
              <a:buNone/>
            </a:pPr>
            <a:r>
              <a:rPr lang="it-IT" altLang="it-IT">
                <a:solidFill>
                  <a:srgbClr val="3333CC"/>
                </a:solidFill>
              </a:rPr>
              <a:t>main()					{</a:t>
            </a:r>
          </a:p>
          <a:p>
            <a:pPr marL="1143000" lvl="2" indent="-228600">
              <a:lnSpc>
                <a:spcPct val="95000"/>
              </a:lnSpc>
              <a:spcBef>
                <a:spcPct val="0"/>
              </a:spcBef>
              <a:buFontTx/>
              <a:buNone/>
            </a:pPr>
            <a:r>
              <a:rPr lang="it-IT" altLang="it-IT">
                <a:solidFill>
                  <a:srgbClr val="3333CC"/>
                </a:solidFill>
              </a:rPr>
              <a:t>	int sum , i;</a:t>
            </a:r>
            <a:endParaRPr lang="en-GB" altLang="it-IT">
              <a:solidFill>
                <a:srgbClr val="3333CC"/>
              </a:solidFill>
            </a:endParaRPr>
          </a:p>
          <a:p>
            <a:pPr marL="1143000" lvl="2" indent="-228600">
              <a:lnSpc>
                <a:spcPct val="95000"/>
              </a:lnSpc>
              <a:spcBef>
                <a:spcPct val="0"/>
              </a:spcBef>
              <a:buFontTx/>
              <a:buNone/>
            </a:pPr>
            <a:r>
              <a:rPr lang="en-GB" altLang="it-IT">
                <a:solidFill>
                  <a:srgbClr val="3333CC"/>
                </a:solidFill>
              </a:rPr>
              <a:t>	sum = 0;</a:t>
            </a:r>
          </a:p>
          <a:p>
            <a:pPr marL="1143000" lvl="2" indent="-228600">
              <a:lnSpc>
                <a:spcPct val="95000"/>
              </a:lnSpc>
              <a:spcBef>
                <a:spcPct val="0"/>
              </a:spcBef>
              <a:buFontTx/>
              <a:buNone/>
            </a:pPr>
            <a:r>
              <a:rPr lang="en-GB" altLang="it-IT">
                <a:solidFill>
                  <a:srgbClr val="3333CC"/>
                </a:solidFill>
              </a:rPr>
              <a:t>	for ( i = 1 ; i &lt;= 10; i++) {</a:t>
            </a:r>
          </a:p>
          <a:p>
            <a:pPr marL="1143000" lvl="2" indent="-228600">
              <a:lnSpc>
                <a:spcPct val="95000"/>
              </a:lnSpc>
              <a:spcBef>
                <a:spcPct val="0"/>
              </a:spcBef>
              <a:buFontTx/>
              <a:buNone/>
            </a:pPr>
            <a:r>
              <a:rPr lang="en-GB" altLang="it-IT">
                <a:solidFill>
                  <a:srgbClr val="3333CC"/>
                </a:solidFill>
              </a:rPr>
              <a:t>		sum += i;	   </a:t>
            </a:r>
            <a:r>
              <a:rPr lang="it-IT" altLang="it-IT">
                <a:solidFill>
                  <a:srgbClr val="3333CC"/>
                </a:solidFill>
              </a:rPr>
              <a:t>}		}</a:t>
            </a:r>
            <a:endParaRPr lang="it-IT" altLang="it-IT" sz="1400" b="1" i="1">
              <a:solidFill>
                <a:srgbClr val="3333CC"/>
              </a:solidFill>
            </a:endParaRPr>
          </a:p>
          <a:p>
            <a:pPr marL="742950" lvl="1" indent="-285750"/>
            <a:endParaRPr lang="it-IT" altLang="it-IT">
              <a:solidFill>
                <a:srgbClr val="3333CC"/>
              </a:solidFill>
            </a:endParaRPr>
          </a:p>
        </p:txBody>
      </p:sp>
      <p:sp>
        <p:nvSpPr>
          <p:cNvPr id="180231" name="AutoShape 7">
            <a:extLst>
              <a:ext uri="{FF2B5EF4-FFF2-40B4-BE49-F238E27FC236}">
                <a16:creationId xmlns:a16="http://schemas.microsoft.com/office/drawing/2014/main" id="{3D89E4EB-36D5-1318-2E34-24CE8A97B51D}"/>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2A951C5D-0248-82B1-33D8-615236F45E92}"/>
              </a:ext>
            </a:extLst>
          </p:cNvPr>
          <p:cNvSpPr>
            <a:spLocks noGrp="1"/>
          </p:cNvSpPr>
          <p:nvPr>
            <p:ph type="sldNum" sz="quarter" idx="10"/>
          </p:nvPr>
        </p:nvSpPr>
        <p:spPr/>
        <p:txBody>
          <a:bodyPr/>
          <a:lstStyle/>
          <a:p>
            <a:fld id="{25318AB5-2733-48A2-9BE6-D5F47FFF7D1F}" type="slidenum">
              <a:rPr lang="it-IT" altLang="it-IT"/>
              <a:pPr/>
              <a:t>4</a:t>
            </a:fld>
            <a:endParaRPr lang="it-IT" altLang="it-IT"/>
          </a:p>
        </p:txBody>
      </p:sp>
      <p:sp>
        <p:nvSpPr>
          <p:cNvPr id="3" name="Segnaposto data 4">
            <a:extLst>
              <a:ext uri="{FF2B5EF4-FFF2-40B4-BE49-F238E27FC236}">
                <a16:creationId xmlns:a16="http://schemas.microsoft.com/office/drawing/2014/main" id="{8DC32BB9-905C-99F9-67F8-9F161CF4F00F}"/>
              </a:ext>
            </a:extLst>
          </p:cNvPr>
          <p:cNvSpPr>
            <a:spLocks noGrp="1"/>
          </p:cNvSpPr>
          <p:nvPr>
            <p:ph type="dt" sz="half" idx="11"/>
          </p:nvPr>
        </p:nvSpPr>
        <p:spPr/>
        <p:txBody>
          <a:bodyPr/>
          <a:lstStyle/>
          <a:p>
            <a:fld id="{15386AEF-D1A1-49EC-9277-5911E6ABA07A}" type="datetime1">
              <a:rPr lang="it-IT" altLang="it-IT"/>
              <a:pPr/>
              <a:t>10/09/2022</a:t>
            </a:fld>
            <a:endParaRPr lang="it-IT" altLang="it-IT"/>
          </a:p>
        </p:txBody>
      </p:sp>
      <p:sp>
        <p:nvSpPr>
          <p:cNvPr id="90114" name="Rectangle 2">
            <a:extLst>
              <a:ext uri="{FF2B5EF4-FFF2-40B4-BE49-F238E27FC236}">
                <a16:creationId xmlns:a16="http://schemas.microsoft.com/office/drawing/2014/main" id="{9CE80539-8CEC-D314-CE29-705412EE07AB}"/>
              </a:ext>
            </a:extLst>
          </p:cNvPr>
          <p:cNvSpPr>
            <a:spLocks noGrp="1" noChangeArrowheads="1"/>
          </p:cNvSpPr>
          <p:nvPr>
            <p:ph type="title"/>
          </p:nvPr>
        </p:nvSpPr>
        <p:spPr/>
        <p:txBody>
          <a:bodyPr/>
          <a:lstStyle/>
          <a:p>
            <a:pPr>
              <a:spcBef>
                <a:spcPct val="20000"/>
              </a:spcBef>
            </a:pPr>
            <a:r>
              <a:rPr lang="it-IT" altLang="it-IT"/>
              <a:t>Introduzione al Corso</a:t>
            </a:r>
            <a:endParaRPr lang="en-US" altLang="it-IT"/>
          </a:p>
        </p:txBody>
      </p:sp>
      <p:sp>
        <p:nvSpPr>
          <p:cNvPr id="90115" name="Rectangle 3">
            <a:extLst>
              <a:ext uri="{FF2B5EF4-FFF2-40B4-BE49-F238E27FC236}">
                <a16:creationId xmlns:a16="http://schemas.microsoft.com/office/drawing/2014/main" id="{A5DB45EA-30A4-4027-1157-3FFD09895558}"/>
              </a:ext>
            </a:extLst>
          </p:cNvPr>
          <p:cNvSpPr>
            <a:spLocks noGrp="1" noChangeArrowheads="1"/>
          </p:cNvSpPr>
          <p:nvPr>
            <p:ph type="body" idx="1"/>
          </p:nvPr>
        </p:nvSpPr>
        <p:spPr/>
        <p:txBody>
          <a:bodyPr/>
          <a:lstStyle/>
          <a:p>
            <a:pPr algn="just"/>
            <a:r>
              <a:rPr lang="en-US" altLang="it-IT"/>
              <a:t>Obiettivi del Corso:</a:t>
            </a:r>
          </a:p>
          <a:p>
            <a:pPr lvl="1" algn="just"/>
            <a:r>
              <a:rPr lang="it-IT" altLang="it-IT"/>
              <a:t>Familiarizzare lo studente con la progettazione di algoritmi e strutture dati. </a:t>
            </a:r>
          </a:p>
          <a:p>
            <a:pPr lvl="1" algn="just"/>
            <a:r>
              <a:rPr lang="it-IT" altLang="it-IT"/>
              <a:t>Particolare enfasi verrà posta sullo stile di programmazione utile per produrre codice chiaro, modulare, efficiente e facilmente modificabile. </a:t>
            </a:r>
          </a:p>
          <a:p>
            <a:pPr lvl="1" algn="just"/>
            <a:r>
              <a:rPr lang="it-IT" altLang="it-IT"/>
              <a:t>Dopo una breve introduzione al linguaggio di programmazione C, si procederà all'implementazione di alcune strutture dati fondamentali quali alberi, heap, code con priorità, insiemi disgiunti e grafi. </a:t>
            </a:r>
          </a:p>
          <a:p>
            <a:pPr lvl="1" algn="just"/>
            <a:r>
              <a:rPr lang="it-IT" altLang="it-IT"/>
              <a:t>Le lezioni sono basate su lezioni frontali e esercitazioni pratiche in laboratorio. </a:t>
            </a:r>
          </a:p>
          <a:p>
            <a:pPr algn="just"/>
            <a:endParaRPr lang="en-US" altLang="it-IT"/>
          </a:p>
          <a:p>
            <a:pPr algn="just"/>
            <a:endParaRPr lang="en-US" altLang="it-IT"/>
          </a:p>
        </p:txBody>
      </p:sp>
      <p:sp>
        <p:nvSpPr>
          <p:cNvPr id="90120" name="AutoShape 8">
            <a:extLst>
              <a:ext uri="{FF2B5EF4-FFF2-40B4-BE49-F238E27FC236}">
                <a16:creationId xmlns:a16="http://schemas.microsoft.com/office/drawing/2014/main" id="{CA4BC317-D803-BC15-B2D0-F74C0371B8BF}"/>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just"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629297E4-BC35-B745-5E52-34FB9E665A68}"/>
              </a:ext>
            </a:extLst>
          </p:cNvPr>
          <p:cNvSpPr>
            <a:spLocks noGrp="1"/>
          </p:cNvSpPr>
          <p:nvPr>
            <p:ph type="sldNum" sz="quarter" idx="10"/>
          </p:nvPr>
        </p:nvSpPr>
        <p:spPr/>
        <p:txBody>
          <a:bodyPr/>
          <a:lstStyle/>
          <a:p>
            <a:fld id="{85E73776-2D5F-48B1-9D17-1B52703A50B4}" type="slidenum">
              <a:rPr lang="it-IT" altLang="it-IT"/>
              <a:pPr/>
              <a:t>5</a:t>
            </a:fld>
            <a:endParaRPr lang="it-IT" altLang="it-IT"/>
          </a:p>
        </p:txBody>
      </p:sp>
      <p:sp>
        <p:nvSpPr>
          <p:cNvPr id="3" name="Segnaposto data 4">
            <a:extLst>
              <a:ext uri="{FF2B5EF4-FFF2-40B4-BE49-F238E27FC236}">
                <a16:creationId xmlns:a16="http://schemas.microsoft.com/office/drawing/2014/main" id="{9B23AD5B-1807-F8B0-28F8-97803BD7409E}"/>
              </a:ext>
            </a:extLst>
          </p:cNvPr>
          <p:cNvSpPr>
            <a:spLocks noGrp="1"/>
          </p:cNvSpPr>
          <p:nvPr>
            <p:ph type="dt" sz="half" idx="11"/>
          </p:nvPr>
        </p:nvSpPr>
        <p:spPr/>
        <p:txBody>
          <a:bodyPr/>
          <a:lstStyle/>
          <a:p>
            <a:fld id="{C5389052-E4C3-406E-AA37-B3B567C87E1B}" type="datetime1">
              <a:rPr lang="it-IT" altLang="it-IT"/>
              <a:pPr/>
              <a:t>10/09/2022</a:t>
            </a:fld>
            <a:endParaRPr lang="it-IT" altLang="it-IT"/>
          </a:p>
        </p:txBody>
      </p:sp>
      <p:sp>
        <p:nvSpPr>
          <p:cNvPr id="91138" name="Rectangle 2">
            <a:extLst>
              <a:ext uri="{FF2B5EF4-FFF2-40B4-BE49-F238E27FC236}">
                <a16:creationId xmlns:a16="http://schemas.microsoft.com/office/drawing/2014/main" id="{BC554E62-6754-1FAA-6917-FB04382EA4A6}"/>
              </a:ext>
            </a:extLst>
          </p:cNvPr>
          <p:cNvSpPr>
            <a:spLocks noGrp="1" noChangeArrowheads="1"/>
          </p:cNvSpPr>
          <p:nvPr>
            <p:ph type="title"/>
          </p:nvPr>
        </p:nvSpPr>
        <p:spPr/>
        <p:txBody>
          <a:bodyPr/>
          <a:lstStyle/>
          <a:p>
            <a:pPr>
              <a:spcBef>
                <a:spcPct val="20000"/>
              </a:spcBef>
            </a:pPr>
            <a:r>
              <a:rPr lang="it-IT" altLang="it-IT"/>
              <a:t>Introduzione al Corso</a:t>
            </a:r>
            <a:endParaRPr lang="en-US" altLang="it-IT"/>
          </a:p>
        </p:txBody>
      </p:sp>
      <p:sp>
        <p:nvSpPr>
          <p:cNvPr id="91139" name="Rectangle 3">
            <a:extLst>
              <a:ext uri="{FF2B5EF4-FFF2-40B4-BE49-F238E27FC236}">
                <a16:creationId xmlns:a16="http://schemas.microsoft.com/office/drawing/2014/main" id="{5F3601FA-C033-DD1A-87E5-743D0BCCBE98}"/>
              </a:ext>
            </a:extLst>
          </p:cNvPr>
          <p:cNvSpPr>
            <a:spLocks noGrp="1" noChangeArrowheads="1"/>
          </p:cNvSpPr>
          <p:nvPr>
            <p:ph type="body" idx="1"/>
          </p:nvPr>
        </p:nvSpPr>
        <p:spPr/>
        <p:txBody>
          <a:bodyPr/>
          <a:lstStyle/>
          <a:p>
            <a:pPr algn="just"/>
            <a:r>
              <a:rPr lang="it-IT" altLang="it-IT"/>
              <a:t>Finalità del Corso:</a:t>
            </a:r>
          </a:p>
          <a:p>
            <a:pPr lvl="1" algn="just"/>
            <a:r>
              <a:rPr lang="it-IT" altLang="it-IT"/>
              <a:t>Al termine del corso gli studenti dovranno essere in grado di realizzare un progetto completo, comprensivo dei seguenti passi:</a:t>
            </a:r>
          </a:p>
          <a:p>
            <a:pPr lvl="2" algn="just"/>
            <a:r>
              <a:rPr lang="it-IT" altLang="it-IT"/>
              <a:t>Analisi del problema</a:t>
            </a:r>
          </a:p>
          <a:p>
            <a:pPr lvl="2" algn="just"/>
            <a:r>
              <a:rPr lang="it-IT" altLang="it-IT"/>
              <a:t>Individuazione di una soluzione efficiente</a:t>
            </a:r>
          </a:p>
          <a:p>
            <a:pPr lvl="2" algn="just"/>
            <a:r>
              <a:rPr lang="it-IT" altLang="it-IT"/>
              <a:t>Stesura del codice</a:t>
            </a:r>
          </a:p>
          <a:p>
            <a:pPr lvl="2" algn="just"/>
            <a:r>
              <a:rPr lang="it-IT" altLang="it-IT"/>
              <a:t>documentazione delle scelte effettuate e del codice prodotto. </a:t>
            </a:r>
          </a:p>
          <a:p>
            <a:pPr lvl="1" algn="just"/>
            <a:endParaRPr lang="en-US" altLang="it-IT"/>
          </a:p>
        </p:txBody>
      </p:sp>
      <p:sp>
        <p:nvSpPr>
          <p:cNvPr id="91144" name="AutoShape 8">
            <a:extLst>
              <a:ext uri="{FF2B5EF4-FFF2-40B4-BE49-F238E27FC236}">
                <a16:creationId xmlns:a16="http://schemas.microsoft.com/office/drawing/2014/main" id="{562E1E3B-73CC-4470-28AB-1EF7F60951C8}"/>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134548A5-667F-4148-B8BC-AE15EF3A55D4}"/>
              </a:ext>
            </a:extLst>
          </p:cNvPr>
          <p:cNvSpPr>
            <a:spLocks noGrp="1"/>
          </p:cNvSpPr>
          <p:nvPr>
            <p:ph type="sldNum" sz="quarter" idx="10"/>
          </p:nvPr>
        </p:nvSpPr>
        <p:spPr/>
        <p:txBody>
          <a:bodyPr/>
          <a:lstStyle/>
          <a:p>
            <a:fld id="{86AB5DA8-3FE7-42EB-92BE-40FD5612CD71}" type="slidenum">
              <a:rPr lang="it-IT" altLang="it-IT"/>
              <a:pPr/>
              <a:t>6</a:t>
            </a:fld>
            <a:endParaRPr lang="it-IT" altLang="it-IT"/>
          </a:p>
        </p:txBody>
      </p:sp>
      <p:sp>
        <p:nvSpPr>
          <p:cNvPr id="3" name="Segnaposto data 4">
            <a:extLst>
              <a:ext uri="{FF2B5EF4-FFF2-40B4-BE49-F238E27FC236}">
                <a16:creationId xmlns:a16="http://schemas.microsoft.com/office/drawing/2014/main" id="{B3771AE9-E804-8F13-8166-613F821E7C31}"/>
              </a:ext>
            </a:extLst>
          </p:cNvPr>
          <p:cNvSpPr>
            <a:spLocks noGrp="1"/>
          </p:cNvSpPr>
          <p:nvPr>
            <p:ph type="dt" sz="half" idx="11"/>
          </p:nvPr>
        </p:nvSpPr>
        <p:spPr/>
        <p:txBody>
          <a:bodyPr/>
          <a:lstStyle/>
          <a:p>
            <a:fld id="{B7F250E1-BAA0-4E63-8FF0-D79567FBE4D2}" type="datetime1">
              <a:rPr lang="it-IT" altLang="it-IT"/>
              <a:pPr/>
              <a:t>10/09/2022</a:t>
            </a:fld>
            <a:endParaRPr lang="it-IT" altLang="it-IT"/>
          </a:p>
        </p:txBody>
      </p:sp>
      <p:sp>
        <p:nvSpPr>
          <p:cNvPr id="92162" name="Rectangle 2">
            <a:extLst>
              <a:ext uri="{FF2B5EF4-FFF2-40B4-BE49-F238E27FC236}">
                <a16:creationId xmlns:a16="http://schemas.microsoft.com/office/drawing/2014/main" id="{606D9A0B-58A0-27DE-40D6-F1BC4E7E9EB0}"/>
              </a:ext>
            </a:extLst>
          </p:cNvPr>
          <p:cNvSpPr>
            <a:spLocks noGrp="1" noChangeArrowheads="1"/>
          </p:cNvSpPr>
          <p:nvPr>
            <p:ph type="title"/>
          </p:nvPr>
        </p:nvSpPr>
        <p:spPr/>
        <p:txBody>
          <a:bodyPr/>
          <a:lstStyle/>
          <a:p>
            <a:pPr>
              <a:spcBef>
                <a:spcPct val="20000"/>
              </a:spcBef>
            </a:pPr>
            <a:r>
              <a:rPr lang="it-IT" altLang="it-IT"/>
              <a:t>Introduzione al Corso</a:t>
            </a:r>
            <a:endParaRPr lang="en-US" altLang="it-IT"/>
          </a:p>
        </p:txBody>
      </p:sp>
      <p:sp>
        <p:nvSpPr>
          <p:cNvPr id="92163" name="Rectangle 3">
            <a:extLst>
              <a:ext uri="{FF2B5EF4-FFF2-40B4-BE49-F238E27FC236}">
                <a16:creationId xmlns:a16="http://schemas.microsoft.com/office/drawing/2014/main" id="{1D15EE56-E9DF-D272-CB1D-99579A0D273F}"/>
              </a:ext>
            </a:extLst>
          </p:cNvPr>
          <p:cNvSpPr>
            <a:spLocks noGrp="1" noChangeArrowheads="1"/>
          </p:cNvSpPr>
          <p:nvPr>
            <p:ph type="body" idx="1"/>
          </p:nvPr>
        </p:nvSpPr>
        <p:spPr/>
        <p:txBody>
          <a:bodyPr/>
          <a:lstStyle/>
          <a:p>
            <a:pPr algn="just"/>
            <a:r>
              <a:rPr lang="it-IT" altLang="it-IT"/>
              <a:t>Programma del Corso:</a:t>
            </a:r>
          </a:p>
          <a:p>
            <a:pPr lvl="1" algn="just">
              <a:spcAft>
                <a:spcPct val="5000"/>
              </a:spcAft>
            </a:pPr>
            <a:r>
              <a:rPr lang="it-IT" altLang="it-IT"/>
              <a:t>Breve Introduzione al C:</a:t>
            </a:r>
          </a:p>
          <a:p>
            <a:pPr lvl="2" algn="just">
              <a:spcAft>
                <a:spcPct val="5000"/>
              </a:spcAft>
            </a:pPr>
            <a:r>
              <a:rPr lang="it-IT" altLang="it-IT"/>
              <a:t>Origini del C e sue relazioni con altri linguaggi di programmazione, Librerie, Tipi di dati, Espressioni ed istruzioni, Operazioni di input/output, Procedure e funzioni.</a:t>
            </a:r>
          </a:p>
          <a:p>
            <a:pPr lvl="1" algn="just">
              <a:spcAft>
                <a:spcPct val="5000"/>
              </a:spcAft>
            </a:pPr>
            <a:r>
              <a:rPr lang="it-IT" altLang="it-IT"/>
              <a:t>Tecniche di progetto (divide-et-impera, ordinamento, ricerca, selezione) e analisi asintotica </a:t>
            </a:r>
          </a:p>
          <a:p>
            <a:pPr lvl="1" algn="just">
              <a:spcAft>
                <a:spcPct val="5000"/>
              </a:spcAft>
            </a:pPr>
            <a:r>
              <a:rPr lang="it-IT" altLang="it-IT"/>
              <a:t>Implementazione delle seguenti strutture dati: </a:t>
            </a:r>
          </a:p>
          <a:p>
            <a:pPr lvl="2" algn="just">
              <a:spcAft>
                <a:spcPct val="5000"/>
              </a:spcAft>
            </a:pPr>
            <a:r>
              <a:rPr lang="it-IT" altLang="it-IT"/>
              <a:t>Stack e Code, Liste semplici, doppiamente puntate e circolari, Heap binari e code di priorità, Alberi binari di ricerca.</a:t>
            </a:r>
          </a:p>
          <a:p>
            <a:pPr lvl="1" algn="just">
              <a:spcAft>
                <a:spcPct val="5000"/>
              </a:spcAft>
            </a:pPr>
            <a:r>
              <a:rPr lang="it-IT" altLang="it-IT"/>
              <a:t>Definizione della struttura dati grafo e sua rappresentazione in memoria</a:t>
            </a:r>
          </a:p>
          <a:p>
            <a:pPr lvl="1" algn="just">
              <a:spcAft>
                <a:spcPct val="5000"/>
              </a:spcAft>
            </a:pPr>
            <a:r>
              <a:rPr lang="it-IT" altLang="it-IT"/>
              <a:t>Algoritmi su grafi </a:t>
            </a:r>
          </a:p>
          <a:p>
            <a:pPr lvl="2" algn="just">
              <a:spcAft>
                <a:spcPct val="5000"/>
              </a:spcAft>
            </a:pPr>
            <a:r>
              <a:rPr lang="it-IT" altLang="it-IT"/>
              <a:t>Creazione, interrogazione e modifica di grafi rappresentati con matrici e liste di adiacenza  Visita di grafi (BFS e DFS).</a:t>
            </a:r>
          </a:p>
          <a:p>
            <a:pPr lvl="1" algn="just"/>
            <a:endParaRPr lang="en-US" altLang="it-IT"/>
          </a:p>
        </p:txBody>
      </p:sp>
      <p:sp>
        <p:nvSpPr>
          <p:cNvPr id="92169" name="AutoShape 9">
            <a:extLst>
              <a:ext uri="{FF2B5EF4-FFF2-40B4-BE49-F238E27FC236}">
                <a16:creationId xmlns:a16="http://schemas.microsoft.com/office/drawing/2014/main" id="{A53B6C16-4594-0E88-1D3C-8CC3E145D3A6}"/>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3AD68108-B961-853F-BB6F-3BEBF1E5914B}"/>
              </a:ext>
            </a:extLst>
          </p:cNvPr>
          <p:cNvSpPr>
            <a:spLocks noGrp="1"/>
          </p:cNvSpPr>
          <p:nvPr>
            <p:ph type="sldNum" sz="quarter" idx="10"/>
          </p:nvPr>
        </p:nvSpPr>
        <p:spPr/>
        <p:txBody>
          <a:bodyPr/>
          <a:lstStyle/>
          <a:p>
            <a:fld id="{477D60E3-40E6-401E-A779-61D93915A010}" type="slidenum">
              <a:rPr lang="it-IT" altLang="it-IT"/>
              <a:pPr/>
              <a:t>7</a:t>
            </a:fld>
            <a:endParaRPr lang="it-IT" altLang="it-IT"/>
          </a:p>
        </p:txBody>
      </p:sp>
      <p:sp>
        <p:nvSpPr>
          <p:cNvPr id="3" name="Segnaposto data 4">
            <a:extLst>
              <a:ext uri="{FF2B5EF4-FFF2-40B4-BE49-F238E27FC236}">
                <a16:creationId xmlns:a16="http://schemas.microsoft.com/office/drawing/2014/main" id="{B810F576-0D8B-A661-4879-AD7E3C64E241}"/>
              </a:ext>
            </a:extLst>
          </p:cNvPr>
          <p:cNvSpPr>
            <a:spLocks noGrp="1"/>
          </p:cNvSpPr>
          <p:nvPr>
            <p:ph type="dt" sz="half" idx="11"/>
          </p:nvPr>
        </p:nvSpPr>
        <p:spPr/>
        <p:txBody>
          <a:bodyPr/>
          <a:lstStyle/>
          <a:p>
            <a:fld id="{8CEE8079-A6AC-4F2E-8A70-0405B9A0B8C5}" type="datetime1">
              <a:rPr lang="it-IT" altLang="it-IT"/>
              <a:pPr/>
              <a:t>10/09/2022</a:t>
            </a:fld>
            <a:endParaRPr lang="it-IT" altLang="it-IT"/>
          </a:p>
        </p:txBody>
      </p:sp>
      <p:sp>
        <p:nvSpPr>
          <p:cNvPr id="138242" name="Rectangle 2">
            <a:extLst>
              <a:ext uri="{FF2B5EF4-FFF2-40B4-BE49-F238E27FC236}">
                <a16:creationId xmlns:a16="http://schemas.microsoft.com/office/drawing/2014/main" id="{95332534-A367-240F-FAE7-57979FD3048E}"/>
              </a:ext>
            </a:extLst>
          </p:cNvPr>
          <p:cNvSpPr>
            <a:spLocks noGrp="1" noChangeArrowheads="1"/>
          </p:cNvSpPr>
          <p:nvPr>
            <p:ph type="title"/>
          </p:nvPr>
        </p:nvSpPr>
        <p:spPr>
          <a:noFill/>
          <a:ln/>
          <a:extLst>
            <a:ext uri="{909E8E84-426E-40DD-AFC4-6F175D3DCCD1}">
              <a14:hiddenFill xmlns:a14="http://schemas.microsoft.com/office/drawing/2010/main">
                <a:solidFill>
                  <a:schemeClr val="bg1">
                    <a:alpha val="0"/>
                  </a:schemeClr>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spcBef>
                <a:spcPct val="20000"/>
              </a:spcBef>
            </a:pPr>
            <a:r>
              <a:rPr lang="en-US" altLang="it-IT"/>
              <a:t>Introduzione al </a:t>
            </a:r>
            <a:r>
              <a:rPr lang="en-GB" altLang="it-IT"/>
              <a:t>Linguaggio C (Prima parte)</a:t>
            </a:r>
          </a:p>
        </p:txBody>
      </p:sp>
      <p:sp>
        <p:nvSpPr>
          <p:cNvPr id="138243" name="Rectangle 3">
            <a:extLst>
              <a:ext uri="{FF2B5EF4-FFF2-40B4-BE49-F238E27FC236}">
                <a16:creationId xmlns:a16="http://schemas.microsoft.com/office/drawing/2014/main" id="{5CC3DDDC-24E0-B847-DD70-B600959D1FD3}"/>
              </a:ext>
            </a:extLst>
          </p:cNvPr>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34950" indent="-234950">
              <a:spcAft>
                <a:spcPct val="20000"/>
              </a:spcAft>
            </a:pPr>
            <a:r>
              <a:rPr lang="it-IT" altLang="it-IT"/>
              <a:t>Cenni storici </a:t>
            </a:r>
          </a:p>
          <a:p>
            <a:pPr marL="234950" indent="-234950">
              <a:spcAft>
                <a:spcPct val="20000"/>
              </a:spcAft>
            </a:pPr>
            <a:r>
              <a:rPr lang="it-IT" altLang="it-IT"/>
              <a:t>Caratteristiche generali</a:t>
            </a:r>
          </a:p>
          <a:p>
            <a:pPr marL="574675" lvl="1" indent="-225425">
              <a:spcAft>
                <a:spcPct val="20000"/>
              </a:spcAft>
              <a:buSzPct val="75000"/>
            </a:pPr>
            <a:r>
              <a:rPr lang="it-IT" altLang="it-IT"/>
              <a:t>Struttura di un programma C</a:t>
            </a:r>
          </a:p>
          <a:p>
            <a:pPr marL="574675" lvl="1" indent="-225425">
              <a:spcAft>
                <a:spcPct val="20000"/>
              </a:spcAft>
              <a:buSzPct val="75000"/>
            </a:pPr>
            <a:r>
              <a:rPr lang="it-IT" altLang="it-IT"/>
              <a:t>Variabili e costanti</a:t>
            </a:r>
          </a:p>
          <a:p>
            <a:pPr marL="234950" indent="-234950">
              <a:spcAft>
                <a:spcPct val="20000"/>
              </a:spcAft>
            </a:pPr>
            <a:r>
              <a:rPr lang="it-IT" altLang="it-IT"/>
              <a:t>Istruzioni elementari</a:t>
            </a:r>
          </a:p>
          <a:p>
            <a:pPr marL="574675" lvl="1" indent="-225425">
              <a:spcAft>
                <a:spcPct val="20000"/>
              </a:spcAft>
              <a:buSzPct val="75000"/>
            </a:pPr>
            <a:r>
              <a:rPr lang="it-IT" altLang="it-IT"/>
              <a:t>Espressioni ed operatori</a:t>
            </a:r>
          </a:p>
          <a:p>
            <a:pPr marL="574675" lvl="1" indent="-225425">
              <a:spcAft>
                <a:spcPct val="20000"/>
              </a:spcAft>
              <a:buSzPct val="75000"/>
            </a:pPr>
            <a:r>
              <a:rPr lang="it-IT" altLang="it-IT"/>
              <a:t>Assegnazioni</a:t>
            </a:r>
          </a:p>
          <a:p>
            <a:pPr marL="574675" lvl="1" indent="-225425">
              <a:spcAft>
                <a:spcPct val="20000"/>
              </a:spcAft>
              <a:buSzPct val="75000"/>
            </a:pPr>
            <a:r>
              <a:rPr lang="it-IT" altLang="it-IT"/>
              <a:t>Input/output</a:t>
            </a:r>
          </a:p>
          <a:p>
            <a:pPr marL="234950" indent="-234950">
              <a:spcAft>
                <a:spcPct val="20000"/>
              </a:spcAft>
            </a:pPr>
            <a:r>
              <a:rPr lang="it-IT" altLang="it-IT"/>
              <a:t>Istruzioni di controllo del flusso</a:t>
            </a:r>
          </a:p>
          <a:p>
            <a:pPr marL="574675" lvl="1" indent="-225425">
              <a:spcAft>
                <a:spcPct val="20000"/>
              </a:spcAft>
              <a:buSzPct val="75000"/>
            </a:pPr>
            <a:r>
              <a:rPr lang="it-IT" altLang="it-IT"/>
              <a:t>Istruzioni condizionali </a:t>
            </a:r>
          </a:p>
          <a:p>
            <a:pPr marL="574675" lvl="1" indent="-225425">
              <a:spcAft>
                <a:spcPct val="20000"/>
              </a:spcAft>
              <a:buSzPct val="75000"/>
            </a:pPr>
            <a:r>
              <a:rPr lang="it-IT" altLang="it-IT"/>
              <a:t>Iterazioni</a:t>
            </a:r>
          </a:p>
        </p:txBody>
      </p:sp>
      <p:sp>
        <p:nvSpPr>
          <p:cNvPr id="138249" name="AutoShape 9">
            <a:extLst>
              <a:ext uri="{FF2B5EF4-FFF2-40B4-BE49-F238E27FC236}">
                <a16:creationId xmlns:a16="http://schemas.microsoft.com/office/drawing/2014/main" id="{8F8CB747-ADAA-334F-F704-CBE22CF7EF1A}"/>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5E18515D-01B7-2DD0-01C7-9F40BBCF7272}"/>
              </a:ext>
            </a:extLst>
          </p:cNvPr>
          <p:cNvSpPr>
            <a:spLocks noGrp="1"/>
          </p:cNvSpPr>
          <p:nvPr>
            <p:ph type="sldNum" sz="quarter" idx="10"/>
          </p:nvPr>
        </p:nvSpPr>
        <p:spPr/>
        <p:txBody>
          <a:bodyPr/>
          <a:lstStyle/>
          <a:p>
            <a:fld id="{1CDA90A9-BBAF-4182-B4AE-59AFD6D8112D}" type="slidenum">
              <a:rPr lang="it-IT" altLang="it-IT"/>
              <a:pPr/>
              <a:t>8</a:t>
            </a:fld>
            <a:endParaRPr lang="it-IT" altLang="it-IT"/>
          </a:p>
        </p:txBody>
      </p:sp>
      <p:sp>
        <p:nvSpPr>
          <p:cNvPr id="3" name="Segnaposto data 4">
            <a:extLst>
              <a:ext uri="{FF2B5EF4-FFF2-40B4-BE49-F238E27FC236}">
                <a16:creationId xmlns:a16="http://schemas.microsoft.com/office/drawing/2014/main" id="{9B9721C0-023F-BC39-0ECE-1D0695E74ACD}"/>
              </a:ext>
            </a:extLst>
          </p:cNvPr>
          <p:cNvSpPr>
            <a:spLocks noGrp="1"/>
          </p:cNvSpPr>
          <p:nvPr>
            <p:ph type="dt" sz="half" idx="11"/>
          </p:nvPr>
        </p:nvSpPr>
        <p:spPr/>
        <p:txBody>
          <a:bodyPr/>
          <a:lstStyle/>
          <a:p>
            <a:fld id="{6AB960AC-07FC-4B83-8797-14122B8C335C}" type="datetime1">
              <a:rPr lang="it-IT" altLang="it-IT"/>
              <a:pPr/>
              <a:t>10/09/2022</a:t>
            </a:fld>
            <a:endParaRPr lang="it-IT" altLang="it-IT"/>
          </a:p>
        </p:txBody>
      </p:sp>
      <p:sp>
        <p:nvSpPr>
          <p:cNvPr id="93186" name="Rectangle 2">
            <a:extLst>
              <a:ext uri="{FF2B5EF4-FFF2-40B4-BE49-F238E27FC236}">
                <a16:creationId xmlns:a16="http://schemas.microsoft.com/office/drawing/2014/main" id="{8907B952-3996-C1FA-1259-0790808ED641}"/>
              </a:ext>
            </a:extLst>
          </p:cNvPr>
          <p:cNvSpPr>
            <a:spLocks noGrp="1" noChangeArrowheads="1"/>
          </p:cNvSpPr>
          <p:nvPr>
            <p:ph type="title"/>
          </p:nvPr>
        </p:nvSpPr>
        <p:spPr/>
        <p:txBody>
          <a:bodyPr/>
          <a:lstStyle/>
          <a:p>
            <a:pPr>
              <a:spcBef>
                <a:spcPct val="20000"/>
              </a:spcBef>
            </a:pPr>
            <a:r>
              <a:rPr lang="en-US" altLang="it-IT"/>
              <a:t>Introduzione al C</a:t>
            </a:r>
          </a:p>
        </p:txBody>
      </p:sp>
      <p:sp>
        <p:nvSpPr>
          <p:cNvPr id="93187" name="Rectangle 3">
            <a:extLst>
              <a:ext uri="{FF2B5EF4-FFF2-40B4-BE49-F238E27FC236}">
                <a16:creationId xmlns:a16="http://schemas.microsoft.com/office/drawing/2014/main" id="{C1567E89-B847-47D3-70F2-A69275107FC6}"/>
              </a:ext>
            </a:extLst>
          </p:cNvPr>
          <p:cNvSpPr>
            <a:spLocks noGrp="1" noChangeArrowheads="1"/>
          </p:cNvSpPr>
          <p:nvPr>
            <p:ph type="body" idx="1"/>
          </p:nvPr>
        </p:nvSpPr>
        <p:spPr/>
        <p:txBody>
          <a:bodyPr/>
          <a:lstStyle/>
          <a:p>
            <a:r>
              <a:rPr lang="it-IT" altLang="it-IT"/>
              <a:t>Cenni Storici</a:t>
            </a:r>
          </a:p>
          <a:p>
            <a:pPr lvl="1"/>
            <a:r>
              <a:rPr lang="it-IT" altLang="it-IT"/>
              <a:t>Il linguaggio C è stato sviluppato intorno al 1972 nei Bell Laboratories AT&amp;T americani, da Dennis Ritchie.</a:t>
            </a:r>
          </a:p>
          <a:p>
            <a:pPr lvl="1"/>
            <a:r>
              <a:rPr lang="it-IT" altLang="it-IT"/>
              <a:t>E’ nato come linguaggio di sviluppo del Sistema Operativo UNIX.</a:t>
            </a:r>
          </a:p>
          <a:p>
            <a:pPr lvl="1"/>
            <a:r>
              <a:rPr lang="it-IT" altLang="it-IT"/>
              <a:t>Gli antenati del C possono essere riuniti in linea genealogica:</a:t>
            </a:r>
          </a:p>
          <a:p>
            <a:pPr lvl="2"/>
            <a:r>
              <a:rPr lang="it-IT" altLang="it-IT" b="1"/>
              <a:t>Algol 60 </a:t>
            </a:r>
            <a:r>
              <a:rPr lang="it-IT" altLang="it-IT"/>
              <a:t>1960 (Comitato Int.)</a:t>
            </a:r>
          </a:p>
          <a:p>
            <a:pPr lvl="3"/>
            <a:r>
              <a:rPr lang="it-IT" altLang="it-IT"/>
              <a:t>regolarità della sintassi, struttura in moduli, particolarmente complesso</a:t>
            </a:r>
          </a:p>
          <a:p>
            <a:pPr lvl="2"/>
            <a:r>
              <a:rPr lang="it-IT" altLang="it-IT" b="1"/>
              <a:t>CPL </a:t>
            </a:r>
            <a:r>
              <a:rPr lang="it-IT" altLang="it-IT"/>
              <a:t>(Combined Programming Lan.) 1963 e </a:t>
            </a:r>
            <a:r>
              <a:rPr lang="it-IT" altLang="it-IT" b="1"/>
              <a:t>BCPL </a:t>
            </a:r>
            <a:r>
              <a:rPr lang="it-IT" altLang="it-IT"/>
              <a:t>1967 (Cambridge)</a:t>
            </a:r>
          </a:p>
          <a:p>
            <a:pPr lvl="3"/>
            <a:r>
              <a:rPr lang="it-IT" altLang="it-IT"/>
              <a:t>migliorarono le caratteristiche dell’Algol ma non la complessità.</a:t>
            </a:r>
          </a:p>
          <a:p>
            <a:pPr lvl="2"/>
            <a:r>
              <a:rPr lang="it-IT" altLang="it-IT" b="1"/>
              <a:t>B </a:t>
            </a:r>
            <a:r>
              <a:rPr lang="it-IT" altLang="it-IT"/>
              <a:t>1970 (Thompson)</a:t>
            </a:r>
          </a:p>
          <a:p>
            <a:pPr lvl="3"/>
            <a:r>
              <a:rPr lang="it-IT" altLang="it-IT"/>
              <a:t>molto legato alla struttura dell’hardware.</a:t>
            </a:r>
          </a:p>
          <a:p>
            <a:pPr lvl="2"/>
            <a:r>
              <a:rPr lang="it-IT" altLang="it-IT" b="1"/>
              <a:t>C </a:t>
            </a:r>
            <a:r>
              <a:rPr lang="it-IT" altLang="it-IT"/>
              <a:t>1972 (Ritchie) </a:t>
            </a:r>
          </a:p>
          <a:p>
            <a:pPr lvl="3"/>
            <a:r>
              <a:rPr lang="it-IT" altLang="it-IT"/>
              <a:t>riassume le migliori caratteristiche dei precedenti</a:t>
            </a:r>
          </a:p>
          <a:p>
            <a:pPr lvl="1"/>
            <a:r>
              <a:rPr lang="it-IT" altLang="it-IT"/>
              <a:t>1986: Objective C (Cox), C++ (Stroustrup)</a:t>
            </a:r>
          </a:p>
          <a:p>
            <a:pPr lvl="1"/>
            <a:r>
              <a:rPr lang="it-IT" altLang="it-IT"/>
              <a:t>1999: Ultima release dello standard ANSI</a:t>
            </a:r>
            <a:endParaRPr lang="en-US" altLang="it-IT"/>
          </a:p>
        </p:txBody>
      </p:sp>
      <p:sp>
        <p:nvSpPr>
          <p:cNvPr id="93192" name="AutoShape 8">
            <a:extLst>
              <a:ext uri="{FF2B5EF4-FFF2-40B4-BE49-F238E27FC236}">
                <a16:creationId xmlns:a16="http://schemas.microsoft.com/office/drawing/2014/main" id="{0B92A03E-F55B-BE5E-48A4-1A6C2296ADB4}"/>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3">
            <a:extLst>
              <a:ext uri="{FF2B5EF4-FFF2-40B4-BE49-F238E27FC236}">
                <a16:creationId xmlns:a16="http://schemas.microsoft.com/office/drawing/2014/main" id="{7024916E-8D0C-1877-9CF9-B2A54D5553D1}"/>
              </a:ext>
            </a:extLst>
          </p:cNvPr>
          <p:cNvSpPr>
            <a:spLocks noGrp="1"/>
          </p:cNvSpPr>
          <p:nvPr>
            <p:ph type="sldNum" sz="quarter" idx="10"/>
          </p:nvPr>
        </p:nvSpPr>
        <p:spPr/>
        <p:txBody>
          <a:bodyPr/>
          <a:lstStyle/>
          <a:p>
            <a:fld id="{55A3A56F-1C24-4B0B-9758-80F7887D0D79}" type="slidenum">
              <a:rPr lang="it-IT" altLang="it-IT"/>
              <a:pPr/>
              <a:t>9</a:t>
            </a:fld>
            <a:endParaRPr lang="it-IT" altLang="it-IT"/>
          </a:p>
        </p:txBody>
      </p:sp>
      <p:sp>
        <p:nvSpPr>
          <p:cNvPr id="3" name="Segnaposto data 4">
            <a:extLst>
              <a:ext uri="{FF2B5EF4-FFF2-40B4-BE49-F238E27FC236}">
                <a16:creationId xmlns:a16="http://schemas.microsoft.com/office/drawing/2014/main" id="{EDAD7496-EF38-319C-5AAA-CC0AC792741E}"/>
              </a:ext>
            </a:extLst>
          </p:cNvPr>
          <p:cNvSpPr>
            <a:spLocks noGrp="1"/>
          </p:cNvSpPr>
          <p:nvPr>
            <p:ph type="dt" sz="half" idx="11"/>
          </p:nvPr>
        </p:nvSpPr>
        <p:spPr/>
        <p:txBody>
          <a:bodyPr/>
          <a:lstStyle/>
          <a:p>
            <a:fld id="{9B496067-6826-4F55-9BFA-7C39D7F82E15}" type="datetime1">
              <a:rPr lang="it-IT" altLang="it-IT"/>
              <a:pPr/>
              <a:t>10/09/2022</a:t>
            </a:fld>
            <a:endParaRPr lang="it-IT" altLang="it-IT"/>
          </a:p>
        </p:txBody>
      </p:sp>
      <p:sp>
        <p:nvSpPr>
          <p:cNvPr id="95234" name="Rectangle 2">
            <a:extLst>
              <a:ext uri="{FF2B5EF4-FFF2-40B4-BE49-F238E27FC236}">
                <a16:creationId xmlns:a16="http://schemas.microsoft.com/office/drawing/2014/main" id="{9AB55AA7-07DE-7624-8F74-94CD9F42AE57}"/>
              </a:ext>
            </a:extLst>
          </p:cNvPr>
          <p:cNvSpPr>
            <a:spLocks noGrp="1" noChangeArrowheads="1"/>
          </p:cNvSpPr>
          <p:nvPr>
            <p:ph type="title"/>
          </p:nvPr>
        </p:nvSpPr>
        <p:spPr/>
        <p:txBody>
          <a:bodyPr/>
          <a:lstStyle/>
          <a:p>
            <a:pPr>
              <a:spcBef>
                <a:spcPct val="20000"/>
              </a:spcBef>
            </a:pPr>
            <a:r>
              <a:rPr lang="en-US" altLang="it-IT"/>
              <a:t>Introduzione al C</a:t>
            </a:r>
          </a:p>
        </p:txBody>
      </p:sp>
      <p:sp>
        <p:nvSpPr>
          <p:cNvPr id="95235" name="Rectangle 3">
            <a:extLst>
              <a:ext uri="{FF2B5EF4-FFF2-40B4-BE49-F238E27FC236}">
                <a16:creationId xmlns:a16="http://schemas.microsoft.com/office/drawing/2014/main" id="{798927DC-406F-4FCC-09ED-BF36EE81B57A}"/>
              </a:ext>
            </a:extLst>
          </p:cNvPr>
          <p:cNvSpPr>
            <a:spLocks noGrp="1" noChangeArrowheads="1"/>
          </p:cNvSpPr>
          <p:nvPr>
            <p:ph type="body" idx="1"/>
          </p:nvPr>
        </p:nvSpPr>
        <p:spPr/>
        <p:txBody>
          <a:bodyPr/>
          <a:lstStyle/>
          <a:p>
            <a:r>
              <a:rPr lang="it-IT" altLang="it-IT"/>
              <a:t>Perché programmare in C</a:t>
            </a:r>
          </a:p>
          <a:p>
            <a:pPr lvl="1"/>
            <a:r>
              <a:rPr lang="it-IT" altLang="it-IT"/>
              <a:t>Portabilità del Codice e del Compilatore</a:t>
            </a:r>
          </a:p>
          <a:p>
            <a:pPr lvl="1"/>
            <a:r>
              <a:rPr lang="it-IT" altLang="it-IT"/>
              <a:t>Codice generato molto efficiente</a:t>
            </a:r>
          </a:p>
          <a:p>
            <a:pPr lvl="1"/>
            <a:r>
              <a:rPr lang="it-IT" altLang="it-IT"/>
              <a:t>Facilità di accesso al livello “macchina”</a:t>
            </a:r>
          </a:p>
          <a:p>
            <a:pPr lvl="1"/>
            <a:r>
              <a:rPr lang="it-IT" altLang="it-IT"/>
              <a:t>Interfacciamento completo al S.O. UNIX</a:t>
            </a:r>
          </a:p>
          <a:p>
            <a:pPr lvl="1"/>
            <a:r>
              <a:rPr lang="it-IT" altLang="it-IT"/>
              <a:t>Varietà di operatori di linguaggio</a:t>
            </a:r>
          </a:p>
          <a:p>
            <a:pPr lvl="1"/>
            <a:r>
              <a:rPr lang="it-IT" altLang="it-IT"/>
              <a:t>Strutture dati potenti</a:t>
            </a:r>
          </a:p>
          <a:p>
            <a:pPr lvl="1"/>
            <a:r>
              <a:rPr lang="it-IT" altLang="it-IT"/>
              <a:t>Non complesso (poche keywords)</a:t>
            </a:r>
          </a:p>
          <a:p>
            <a:pPr lvl="1"/>
            <a:r>
              <a:rPr lang="it-IT" altLang="it-IT"/>
              <a:t>Modularità e Riuso</a:t>
            </a:r>
          </a:p>
          <a:p>
            <a:endParaRPr lang="en-US" altLang="it-IT"/>
          </a:p>
        </p:txBody>
      </p:sp>
      <p:sp>
        <p:nvSpPr>
          <p:cNvPr id="95239" name="AutoShape 7">
            <a:extLst>
              <a:ext uri="{FF2B5EF4-FFF2-40B4-BE49-F238E27FC236}">
                <a16:creationId xmlns:a16="http://schemas.microsoft.com/office/drawing/2014/main" id="{118748F9-15B7-C681-659E-67C722461C1E}"/>
              </a:ext>
            </a:extLst>
          </p:cNvPr>
          <p:cNvSpPr>
            <a:spLocks noChangeArrowheads="1"/>
          </p:cNvSpPr>
          <p:nvPr/>
        </p:nvSpPr>
        <p:spPr bwMode="auto">
          <a:xfrm>
            <a:off x="409575" y="1628775"/>
            <a:ext cx="8280400" cy="4537075"/>
          </a:xfrm>
          <a:prstGeom prst="roundRect">
            <a:avLst>
              <a:gd name="adj" fmla="val 1741"/>
            </a:avLst>
          </a:prstGeom>
          <a:noFill/>
          <a:ln w="3175">
            <a:solidFill>
              <a:srgbClr val="545454"/>
            </a:solidFill>
            <a:round/>
            <a:headEnd/>
            <a:tailEnd/>
          </a:ln>
          <a:extLst>
            <a:ext uri="{909E8E84-426E-40DD-AFC4-6F175D3DCCD1}">
              <a14:hiddenFill xmlns:a14="http://schemas.microsoft.com/office/drawing/2010/main">
                <a:solidFill>
                  <a:srgbClr val="CDCDCD"/>
                </a:solidFill>
              </a14:hiddenFill>
            </a:ext>
          </a:extLst>
        </p:spPr>
        <p:txBody>
          <a:bodyPr wrap="none" anchor="ctr"/>
          <a:lstStyle/>
          <a:p>
            <a:pPr algn="ctr" eaLnBrk="0" hangingPunct="0">
              <a:lnSpc>
                <a:spcPct val="100000"/>
              </a:lnSpc>
              <a:spcBef>
                <a:spcPct val="0"/>
              </a:spcBef>
              <a:buClrTx/>
              <a:buFontTx/>
              <a:buNone/>
            </a:pPr>
            <a:endParaRPr lang="en-US" altLang="it-IT" sz="800">
              <a:solidFill>
                <a:schemeClr val="tx1"/>
              </a:solidFill>
              <a:latin typeface="Lucida Grande CY" pitchFamily="16" charset="-52"/>
            </a:endParaRPr>
          </a:p>
        </p:txBody>
      </p:sp>
    </p:spTree>
  </p:cSld>
  <p:clrMapOvr>
    <a:masterClrMapping/>
  </p:clrMapOvr>
  <p:transition spd="slow">
    <p:pull/>
  </p:transition>
</p:sld>
</file>

<file path=ppt/theme/theme1.xml><?xml version="1.0" encoding="utf-8"?>
<a:theme xmlns:a="http://schemas.openxmlformats.org/drawingml/2006/main" name="learning">
  <a:themeElements>
    <a:clrScheme name="lear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arning">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90000"/>
          </a:lnSpc>
          <a:spcBef>
            <a:spcPct val="20000"/>
          </a:spcBef>
          <a:spcAft>
            <a:spcPct val="0"/>
          </a:spcAft>
          <a:buClr>
            <a:srgbClr val="568F3F"/>
          </a:buClr>
          <a:buSzTx/>
          <a:buFont typeface="Wingdings" panose="05000000000000000000" pitchFamily="2" charset="2"/>
          <a:buNone/>
          <a:tabLst/>
          <a:defRPr kumimoji="0" lang="it-IT" altLang="it-IT" sz="1400" b="0" i="0" u="none" strike="noStrike" cap="none" normalizeH="0" baseline="0" smtClean="0">
            <a:ln>
              <a:noFill/>
            </a:ln>
            <a:solidFill>
              <a:srgbClr val="0000FF"/>
            </a:solidFill>
            <a:effectLst/>
            <a:latin typeface="Verdana" panose="020B060403050404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90000"/>
          </a:lnSpc>
          <a:spcBef>
            <a:spcPct val="20000"/>
          </a:spcBef>
          <a:spcAft>
            <a:spcPct val="0"/>
          </a:spcAft>
          <a:buClr>
            <a:srgbClr val="568F3F"/>
          </a:buClr>
          <a:buSzTx/>
          <a:buFont typeface="Wingdings" panose="05000000000000000000" pitchFamily="2" charset="2"/>
          <a:buNone/>
          <a:tabLst/>
          <a:defRPr kumimoji="0" lang="it-IT" altLang="it-IT" sz="1400" b="0" i="0" u="none" strike="noStrike" cap="none" normalizeH="0" baseline="0" smtClean="0">
            <a:ln>
              <a:noFill/>
            </a:ln>
            <a:solidFill>
              <a:srgbClr val="0000FF"/>
            </a:solidFill>
            <a:effectLst/>
            <a:latin typeface="Verdana" panose="020B0604030504040204" pitchFamily="34" charset="0"/>
            <a:ea typeface="ＭＳ Ｐゴシック" panose="020B0600070205080204" pitchFamily="34" charset="-128"/>
          </a:defRPr>
        </a:defPPr>
      </a:lstStyle>
    </a:lnDef>
  </a:objectDefaults>
  <a:extraClrSchemeLst>
    <a:extraClrScheme>
      <a:clrScheme name="lear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arn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arn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arn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arn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arn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arning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arn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arn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arn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arn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arn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6967CAF6BF21418E1AD87D1BF9C480" ma:contentTypeVersion="2" ma:contentTypeDescription="Create a new document." ma:contentTypeScope="" ma:versionID="d6c4c5a628b31164979bd641217b85c5">
  <xsd:schema xmlns:xsd="http://www.w3.org/2001/XMLSchema" xmlns:xs="http://www.w3.org/2001/XMLSchema" xmlns:p="http://schemas.microsoft.com/office/2006/metadata/properties" xmlns:ns2="0a16c6e6-6b61-49a8-bb9d-3e85b95dc357" targetNamespace="http://schemas.microsoft.com/office/2006/metadata/properties" ma:root="true" ma:fieldsID="5be34db3249f47c29e220a56c37a3a76" ns2:_="">
    <xsd:import namespace="0a16c6e6-6b61-49a8-bb9d-3e85b95dc3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16c6e6-6b61-49a8-bb9d-3e85b95dc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00D3D4-77F4-4CB6-B996-677120995684}"/>
</file>

<file path=customXml/itemProps2.xml><?xml version="1.0" encoding="utf-8"?>
<ds:datastoreItem xmlns:ds="http://schemas.openxmlformats.org/officeDocument/2006/customXml" ds:itemID="{AE9BEEAB-5407-4123-983D-3AB0019C0E54}">
  <ds:schemaRefs>
    <ds:schemaRef ds:uri="http://schemas.microsoft.com/sharepoint/v3/contenttype/forms"/>
  </ds:schemaRefs>
</ds:datastoreItem>
</file>

<file path=customXml/itemProps3.xml><?xml version="1.0" encoding="utf-8"?>
<ds:datastoreItem xmlns:ds="http://schemas.openxmlformats.org/officeDocument/2006/customXml" ds:itemID="{11842509-213B-4D38-AA45-9CEBB39D0F5F}"/>
</file>

<file path=docProps/app.xml><?xml version="1.0" encoding="utf-8"?>
<Properties xmlns="http://schemas.openxmlformats.org/officeDocument/2006/extended-properties" xmlns:vt="http://schemas.openxmlformats.org/officeDocument/2006/docPropsVTypes">
  <Template>Macintosh HD:Users:enza:Desktop:newT13-06.pot</Template>
  <TotalTime>2168</TotalTime>
  <Words>2280</Words>
  <Application>Microsoft Office PowerPoint</Application>
  <PresentationFormat>Presentazione su schermo (4:3)</PresentationFormat>
  <Paragraphs>426</Paragraphs>
  <Slides>36</Slides>
  <Notes>4</Notes>
  <HiddenSlides>0</HiddenSlides>
  <MMClips>0</MMClips>
  <ScaleCrop>false</ScaleCrop>
  <HeadingPairs>
    <vt:vector size="4" baseType="variant">
      <vt:variant>
        <vt:lpstr>Tema</vt:lpstr>
      </vt:variant>
      <vt:variant>
        <vt:i4>1</vt:i4>
      </vt:variant>
      <vt:variant>
        <vt:lpstr>Titoli diapositive</vt:lpstr>
      </vt:variant>
      <vt:variant>
        <vt:i4>36</vt:i4>
      </vt:variant>
    </vt:vector>
  </HeadingPairs>
  <TitlesOfParts>
    <vt:vector size="37" baseType="lpstr">
      <vt:lpstr>learning</vt:lpstr>
      <vt:lpstr>Laboratorio di  Algoritmi e Strutture Dati</vt:lpstr>
      <vt:lpstr>Introduzione al Corso</vt:lpstr>
      <vt:lpstr>Introduzione al Corso</vt:lpstr>
      <vt:lpstr>Introduzione al Corso</vt:lpstr>
      <vt:lpstr>Introduzione al Corso</vt:lpstr>
      <vt:lpstr>Introduzione al Corso</vt:lpstr>
      <vt:lpstr>Introduzione al Linguaggio C (Prima parte)</vt:lpstr>
      <vt:lpstr>Introduzione al C</vt:lpstr>
      <vt:lpstr>Introduzione al C</vt:lpstr>
      <vt:lpstr>Introduzione al C</vt:lpstr>
      <vt:lpstr>Introduzione al C</vt:lpstr>
      <vt:lpstr>Introduzione al C</vt:lpstr>
      <vt:lpstr>Introduzione al C</vt:lpstr>
      <vt:lpstr>Introduzione al C</vt:lpstr>
      <vt:lpstr>Introduzione al C</vt:lpstr>
      <vt:lpstr>Introduzione al C</vt:lpstr>
      <vt:lpstr>Introduzione al C</vt:lpstr>
      <vt:lpstr>Classi di Memoria </vt:lpstr>
      <vt:lpstr>Tipi di dati</vt:lpstr>
      <vt:lpstr>Interi</vt:lpstr>
      <vt:lpstr>Introduzione al C</vt:lpstr>
      <vt:lpstr>Introduzione al C</vt:lpstr>
      <vt:lpstr>Introduzione al C</vt:lpstr>
      <vt:lpstr>Introduzione al C</vt:lpstr>
      <vt:lpstr>Introduzione al C</vt:lpstr>
      <vt:lpstr>Introduzione al C</vt:lpstr>
      <vt:lpstr>Introduzione al C</vt:lpstr>
      <vt:lpstr>Introduzione al C</vt:lpstr>
      <vt:lpstr>Introduzione al C</vt:lpstr>
      <vt:lpstr>Introduzione al C</vt:lpstr>
      <vt:lpstr>Introduzione al C</vt:lpstr>
      <vt:lpstr>Introduzione al C</vt:lpstr>
      <vt:lpstr>Introduzione al C</vt:lpstr>
      <vt:lpstr>Introduzione al C</vt:lpstr>
      <vt:lpstr>Introduzione al C</vt:lpstr>
      <vt:lpstr>Introduzione al C</vt:lpstr>
    </vt:vector>
  </TitlesOfParts>
  <Company>*** ********** * ********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 ********* **************</dc:creator>
  <cp:keywords/>
  <cp:lastModifiedBy>NM</cp:lastModifiedBy>
  <cp:revision>181</cp:revision>
  <cp:lastPrinted>2007-06-13T15:29:27Z</cp:lastPrinted>
  <dcterms:created xsi:type="dcterms:W3CDTF">2007-06-13T12:06:30Z</dcterms:created>
  <dcterms:modified xsi:type="dcterms:W3CDTF">2022-09-10T15:11:06Z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0x010100CC6967CAF6BF21418E1AD87D1BF9C480</vt:lpwstr>
  </property>
</Properties>
</file>