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1" r:id="rId16"/>
    <p:sldId id="267" r:id="rId17"/>
    <p:sldId id="269" r:id="rId18"/>
  </p:sldIdLst>
  <p:sldSz cx="9144000" cy="6858000" type="screen4x3"/>
  <p:notesSz cx="6858000" cy="9144000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68F3F"/>
    <a:srgbClr val="FFFFFF"/>
    <a:srgbClr val="CDCDCD"/>
    <a:srgbClr val="C74C00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BC4C5-8D51-4970-92EF-6B8196C26DF4}" v="6" dt="2022-04-07T12:55:00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57" autoAdjust="0"/>
    <p:restoredTop sz="94657" autoAdjust="0"/>
  </p:normalViewPr>
  <p:slideViewPr>
    <p:cSldViewPr>
      <p:cViewPr varScale="1">
        <p:scale>
          <a:sx n="64" d="100"/>
          <a:sy n="64" d="100"/>
        </p:scale>
        <p:origin x="-222" y="-108"/>
      </p:cViewPr>
      <p:guideLst>
        <p:guide orient="horz" pos="3264"/>
        <p:guide pos="2832"/>
      </p:guideLst>
    </p:cSldViewPr>
  </p:slideViewPr>
  <p:outlineViewPr>
    <p:cViewPr>
      <p:scale>
        <a:sx n="50" d="100"/>
        <a:sy n="50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64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ZIO PINO" userId="S::fa.pino@studenti.unina.it::64379d57-04d1-4fbe-998a-a36d39642192" providerId="AD" clId="Web-{3A6BC4C5-8D51-4970-92EF-6B8196C26DF4}"/>
    <pc:docChg chg="modSld">
      <pc:chgData name="FABRIZIO PINO" userId="S::fa.pino@studenti.unina.it::64379d57-04d1-4fbe-998a-a36d39642192" providerId="AD" clId="Web-{3A6BC4C5-8D51-4970-92EF-6B8196C26DF4}" dt="2022-04-07T12:55:00.741" v="3" actId="20577"/>
      <pc:docMkLst>
        <pc:docMk/>
      </pc:docMkLst>
      <pc:sldChg chg="addSp modSp">
        <pc:chgData name="FABRIZIO PINO" userId="S::fa.pino@studenti.unina.it::64379d57-04d1-4fbe-998a-a36d39642192" providerId="AD" clId="Web-{3A6BC4C5-8D51-4970-92EF-6B8196C26DF4}" dt="2022-04-07T12:55:00.741" v="3" actId="20577"/>
        <pc:sldMkLst>
          <pc:docMk/>
          <pc:sldMk cId="0" sldId="256"/>
        </pc:sldMkLst>
        <pc:spChg chg="add mod">
          <ac:chgData name="FABRIZIO PINO" userId="S::fa.pino@studenti.unina.it::64379d57-04d1-4fbe-998a-a36d39642192" providerId="AD" clId="Web-{3A6BC4C5-8D51-4970-92EF-6B8196C26DF4}" dt="2022-04-07T12:55:00.741" v="3" actId="20577"/>
          <ac:spMkLst>
            <pc:docMk/>
            <pc:sldMk cId="0" sldId="256"/>
            <ac:spMk id="2" creationId="{7FCCC175-D0D8-AEF6-AD7D-8262DBCB777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AE6CC61-DB8E-59E9-7A83-1F80D72918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4ACA386-A1B6-4465-A471-335DF4570E9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1E2E066B-F82E-4B9A-97E4-4A7E92ED7751}" type="datetime1">
              <a:rPr lang="it-IT" altLang="it-IT"/>
              <a:pPr/>
              <a:t>07/04/2022</a:t>
            </a:fld>
            <a:endParaRPr lang="it-IT" altLang="it-IT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8A60AEEE-9D2E-BC35-7DFF-ADF89B1A448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DFC4CD93-5F38-3F30-7A9E-08DDEE3E3B7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249AA3E5-5E85-444D-878C-91B5FA41667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0FE5563-9A34-6756-6341-4E3871EB75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C71A145-14E6-6E0B-166F-19AADD1EC57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CC2C3B39-3556-4E74-8B8E-8C38A5DCABEC}" type="datetime1">
              <a:rPr lang="it-IT" altLang="it-IT"/>
              <a:pPr/>
              <a:t>07/04/2022</a:t>
            </a:fld>
            <a:endParaRPr lang="it-IT" altLang="it-IT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FD1A2319-409C-5DEB-B863-01C1E60D21F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3A19AC24-DB9E-38B4-B698-80DD1946FD5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CA50DB4A-977B-3175-E401-3DE9C85BB5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6DF96779-654C-17BE-01D6-BF320CDCED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EA4467AF-666E-479B-9BF8-0224FF074575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AE165E6E-07F5-DF58-96A6-10FD742C1E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1360F34-1C4D-46E7-87F8-7ADE3E98A9F0}" type="datetime1">
              <a:rPr lang="it-IT" altLang="it-IT"/>
              <a:pPr/>
              <a:t>07/04/2022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07E7986-81D4-190F-CCFD-AB2CD8A145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535BF-1C3A-40DE-A4BA-1E71B7246D74}" type="slidenum">
              <a:rPr lang="it-IT" altLang="it-IT"/>
              <a:pPr/>
              <a:t>1</a:t>
            </a:fld>
            <a:endParaRPr lang="it-IT" altLang="it-IT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70850CEB-58B8-1E27-FCAD-A6686A7709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D9F7E4B-00C2-6DE4-C853-6BE0C8790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id="{64E11C0D-273D-7A39-7C4E-E6D4D6D47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774700"/>
            <a:ext cx="8621712" cy="5499100"/>
          </a:xfrm>
          <a:prstGeom prst="roundRect">
            <a:avLst>
              <a:gd name="adj" fmla="val 4338"/>
            </a:avLst>
          </a:prstGeom>
          <a:solidFill>
            <a:schemeClr val="bg1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4099" name="AutoShape 3">
            <a:extLst>
              <a:ext uri="{FF2B5EF4-FFF2-40B4-BE49-F238E27FC236}">
                <a16:creationId xmlns:a16="http://schemas.microsoft.com/office/drawing/2014/main" id="{4AAE4157-8D66-E7D4-0850-6838A5DCD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5834063"/>
            <a:ext cx="8624887" cy="447675"/>
          </a:xfrm>
          <a:prstGeom prst="roundRect">
            <a:avLst>
              <a:gd name="adj" fmla="val 25176"/>
            </a:avLst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54545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pic>
        <p:nvPicPr>
          <p:cNvPr id="4103" name="Picture 7">
            <a:extLst>
              <a:ext uri="{FF2B5EF4-FFF2-40B4-BE49-F238E27FC236}">
                <a16:creationId xmlns:a16="http://schemas.microsoft.com/office/drawing/2014/main" id="{26FDF1E2-3871-2A8F-9ABC-745B3CD01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88" y="6369050"/>
            <a:ext cx="4264025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CAB52C4-571D-ABD9-CC03-D04AAB8A0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75338"/>
            <a:ext cx="8477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8" name="Rectangle 12">
            <a:extLst>
              <a:ext uri="{FF2B5EF4-FFF2-40B4-BE49-F238E27FC236}">
                <a16:creationId xmlns:a16="http://schemas.microsoft.com/office/drawing/2014/main" id="{D0201E37-1948-9D45-BE95-4AD397870F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6700" y="5194300"/>
            <a:ext cx="8623300" cy="701675"/>
          </a:xfrm>
          <a:prstGeom prst="rect">
            <a:avLst/>
          </a:prstGeom>
          <a:solidFill>
            <a:srgbClr val="CDCD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4110" name="Rectangle 14">
            <a:extLst>
              <a:ext uri="{FF2B5EF4-FFF2-40B4-BE49-F238E27FC236}">
                <a16:creationId xmlns:a16="http://schemas.microsoft.com/office/drawing/2014/main" id="{9041046F-204E-2946-D0E5-5ABF2B0480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5254625"/>
            <a:ext cx="15573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721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it-IT" altLang="it-IT" sz="900">
                <a:solidFill>
                  <a:srgbClr val="545454"/>
                </a:solidFill>
              </a:rPr>
              <a:t>Corso di Laurea</a:t>
            </a:r>
            <a:endParaRPr lang="it-IT" altLang="it-IT" sz="900" b="0">
              <a:solidFill>
                <a:srgbClr val="545454"/>
              </a:solidFill>
            </a:endParaRPr>
          </a:p>
          <a:p>
            <a:pPr algn="l" eaLnBrk="0" hangingPunct="0"/>
            <a:r>
              <a:rPr lang="it-IT" altLang="it-IT" sz="900">
                <a:solidFill>
                  <a:srgbClr val="545454"/>
                </a:solidFill>
              </a:rPr>
              <a:t>Codice insegnamento</a:t>
            </a:r>
            <a:endParaRPr lang="it-IT" altLang="it-IT" sz="900" b="0">
              <a:solidFill>
                <a:srgbClr val="545454"/>
              </a:solidFill>
            </a:endParaRPr>
          </a:p>
          <a:p>
            <a:pPr algn="l" eaLnBrk="0" hangingPunct="0"/>
            <a:r>
              <a:rPr lang="it-IT" altLang="it-IT" sz="900">
                <a:solidFill>
                  <a:srgbClr val="545454"/>
                </a:solidFill>
              </a:rPr>
              <a:t>Email docente</a:t>
            </a:r>
            <a:endParaRPr lang="it-IT" altLang="it-IT" sz="900" b="0">
              <a:solidFill>
                <a:srgbClr val="545454"/>
              </a:solidFill>
            </a:endParaRPr>
          </a:p>
          <a:p>
            <a:pPr algn="l" eaLnBrk="0" hangingPunct="0"/>
            <a:r>
              <a:rPr lang="it-IT" altLang="it-IT" sz="900">
                <a:solidFill>
                  <a:srgbClr val="545454"/>
                </a:solidFill>
              </a:rPr>
              <a:t>Anno accademico</a:t>
            </a:r>
            <a:endParaRPr lang="it-IT" altLang="it-IT" sz="900" b="0">
              <a:solidFill>
                <a:srgbClr val="545454"/>
              </a:solidFill>
            </a:endParaRPr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6B01AAC4-77B6-F089-9BF9-582B3A39F3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48500" y="196850"/>
            <a:ext cx="1676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r>
              <a:rPr lang="it-IT" altLang="it-IT" sz="1100">
                <a:solidFill>
                  <a:schemeClr val="bg1"/>
                </a:solidFill>
                <a:latin typeface="Lucida Grande" pitchFamily="16" charset="0"/>
              </a:rPr>
              <a:t>Facolt</a:t>
            </a:r>
            <a:r>
              <a:rPr lang="it-IT" altLang="it-IT" sz="1100">
                <a:solidFill>
                  <a:schemeClr val="bg1"/>
                </a:solidFill>
                <a:latin typeface="Arial" panose="020B0604020202020204" pitchFamily="34" charset="0"/>
              </a:rPr>
              <a:t>à</a:t>
            </a:r>
            <a:r>
              <a:rPr lang="it-IT" altLang="it-IT" sz="1100">
                <a:solidFill>
                  <a:schemeClr val="bg1"/>
                </a:solidFill>
                <a:latin typeface="Lucida Grande" pitchFamily="16" charset="0"/>
              </a:rPr>
              <a:t> di Scienze </a:t>
            </a:r>
          </a:p>
          <a:p>
            <a:pPr algn="l" eaLnBrk="0" hangingPunct="0"/>
            <a:r>
              <a:rPr lang="it-IT" altLang="it-IT" sz="1100">
                <a:solidFill>
                  <a:schemeClr val="bg1"/>
                </a:solidFill>
              </a:rPr>
              <a:t>Matematiche</a:t>
            </a:r>
            <a:endParaRPr lang="it-IT" altLang="it-IT" sz="1100">
              <a:solidFill>
                <a:schemeClr val="bg1"/>
              </a:solidFill>
              <a:latin typeface="Lucida Grande" pitchFamily="16" charset="0"/>
            </a:endParaRPr>
          </a:p>
          <a:p>
            <a:pPr algn="l" eaLnBrk="0" hangingPunct="0"/>
            <a:r>
              <a:rPr lang="it-IT" altLang="it-IT" sz="1100">
                <a:solidFill>
                  <a:schemeClr val="bg1"/>
                </a:solidFill>
                <a:latin typeface="Lucida Grande" pitchFamily="16" charset="0"/>
              </a:rPr>
              <a:t>Fisiche Naturali</a:t>
            </a:r>
          </a:p>
        </p:txBody>
      </p:sp>
      <p:pic>
        <p:nvPicPr>
          <p:cNvPr id="4113" name="Picture 17">
            <a:extLst>
              <a:ext uri="{FF2B5EF4-FFF2-40B4-BE49-F238E27FC236}">
                <a16:creationId xmlns:a16="http://schemas.microsoft.com/office/drawing/2014/main" id="{2E28A358-1327-252F-3EF7-067C8C67ED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44463"/>
            <a:ext cx="176688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75FCB298-3664-D24E-476C-9218F5C623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88" y="152400"/>
            <a:ext cx="468312" cy="4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899B1F-5918-B81A-AC55-C48B56F9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14F18FE-4BB4-8653-7ADF-64B13024B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6A468A9-370E-C4C0-ACDB-D696B6D6F7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25D1CB-5405-4879-93D0-8AB49442D664}" type="slidenum">
              <a:rPr lang="it-IT" altLang="it-IT"/>
              <a:pPr/>
              <a:t>‹#›</a:t>
            </a:fld>
            <a:endParaRPr lang="it-IT" alt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7C417B-36CF-07B6-2A10-FB8FF4C9274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3B06D20-0EF7-4BF8-ACBE-CE0286332889}" type="datetime1">
              <a:rPr lang="it-IT" altLang="it-IT"/>
              <a:pPr/>
              <a:t>07/04/2022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786599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F9B923D-F597-8ECE-2F55-BA276FAFD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34175" y="765175"/>
            <a:ext cx="2136775" cy="536098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FB002B7-3ED9-C88D-DAA4-B5D47963E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3850" y="765175"/>
            <a:ext cx="6257925" cy="536098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DAE199-8906-8311-E034-B43FB119A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385B51-C29D-4C3A-A6BD-74738B5FEC4C}" type="slidenum">
              <a:rPr lang="it-IT" altLang="it-IT"/>
              <a:pPr/>
              <a:t>‹#›</a:t>
            </a:fld>
            <a:endParaRPr lang="it-IT" alt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934676-5EF3-9E4F-0294-46CD4A1670D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77836D18-204C-42B9-9CAD-79E2D2C21058}" type="datetime1">
              <a:rPr lang="it-IT" altLang="it-IT"/>
              <a:pPr/>
              <a:t>07/04/2022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46554055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A8F30C-FF7A-9D03-C28D-4801CF71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765175"/>
            <a:ext cx="8547100" cy="8636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abella 2">
            <a:extLst>
              <a:ext uri="{FF2B5EF4-FFF2-40B4-BE49-F238E27FC236}">
                <a16:creationId xmlns:a16="http://schemas.microsoft.com/office/drawing/2014/main" id="{4F335572-5741-E716-6F8D-BF7C1BE007E7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C863A7-4718-B12D-3A3F-30E585D1FC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867400" y="206375"/>
            <a:ext cx="685800" cy="457200"/>
          </a:xfrm>
        </p:spPr>
        <p:txBody>
          <a:bodyPr/>
          <a:lstStyle>
            <a:lvl1pPr>
              <a:defRPr/>
            </a:lvl1pPr>
          </a:lstStyle>
          <a:p>
            <a:fld id="{B9D4EAAB-2185-4DA2-A3E5-449E9DAFC8F4}" type="slidenum">
              <a:rPr lang="it-IT" altLang="it-IT"/>
              <a:pPr/>
              <a:t>‹#›</a:t>
            </a:fld>
            <a:endParaRPr lang="it-IT" alt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CACA1B-EBCD-DEF8-6EF2-32925C7F00E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286000" y="207963"/>
            <a:ext cx="966788" cy="457200"/>
          </a:xfrm>
        </p:spPr>
        <p:txBody>
          <a:bodyPr/>
          <a:lstStyle>
            <a:lvl1pPr>
              <a:defRPr/>
            </a:lvl1pPr>
          </a:lstStyle>
          <a:p>
            <a:fld id="{A2E91D45-AD19-4F1C-98B0-43427DB7DF98}" type="datetime1">
              <a:rPr lang="it-IT" altLang="it-IT"/>
              <a:pPr/>
              <a:t>07/04/2022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65941161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048B29-91BF-EBA1-57C1-461B66B2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4CBD74-CCE5-EC69-846D-88A91A8A4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0F4D37-0792-FD25-3059-2F7F138553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72F841-C496-481D-8F56-96BE486B7F45}" type="slidenum">
              <a:rPr lang="it-IT" altLang="it-IT"/>
              <a:pPr/>
              <a:t>‹#›</a:t>
            </a:fld>
            <a:endParaRPr lang="it-IT" alt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FC7AAC-9B10-CBC3-98D7-FB3DA38A00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0A2AA929-A097-470B-A372-926A55DAAE6F}" type="datetime1">
              <a:rPr lang="it-IT" altLang="it-IT"/>
              <a:pPr/>
              <a:t>07/04/2022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1198191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EB8932-F118-9242-013F-F93D0314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146C7A-67BF-D291-4ED3-0057C6435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804915-9CE3-78A4-67B5-AF85D8F1E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4BD22A-B9DA-45B1-B6CA-6072190C167A}" type="slidenum">
              <a:rPr lang="it-IT" altLang="it-IT"/>
              <a:pPr/>
              <a:t>‹#›</a:t>
            </a:fld>
            <a:endParaRPr lang="it-IT" alt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CD443F-2C39-07CE-0282-543230511A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4B12FE4-9734-4D20-9391-2ED7B4F6C3F5}" type="datetime1">
              <a:rPr lang="it-IT" altLang="it-IT"/>
              <a:pPr/>
              <a:t>07/04/2022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92219869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05D731-2CDD-25AB-A5BD-C0DF35F7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8F5FE2-6CDD-F2D1-E1D8-32714A4DA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17A12C-DBE6-9E43-5928-C4F1FC3EE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714F0B-BF24-7F3F-BDBD-528712A82E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33C821-AF51-433A-A67A-9B9FECA9CACE}" type="slidenum">
              <a:rPr lang="it-IT" altLang="it-IT"/>
              <a:pPr/>
              <a:t>‹#›</a:t>
            </a:fld>
            <a:endParaRPr lang="it-IT" alt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C2C0384A-5D58-9199-4D8A-43F1E6964FD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D10BF2A-4785-4F76-B1CC-9EF446BE1256}" type="datetime1">
              <a:rPr lang="it-IT" altLang="it-IT"/>
              <a:pPr/>
              <a:t>07/04/2022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4064186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A71D60-E0F2-27AA-5A72-507FF1B8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0315EA-086B-A5CD-4C1D-6DDA53CA0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F47E67-527C-CD2C-019E-D9C104ACB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84D1721-E71C-DC66-D80D-7352BF648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42D0DC8-387E-B81B-CDF5-EAFD33284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75337AB-D784-7C8C-AF44-D1AEFF96C5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C1A68D-6117-4A5C-8C22-4539A243ABD2}" type="slidenum">
              <a:rPr lang="it-IT" altLang="it-IT"/>
              <a:pPr/>
              <a:t>‹#›</a:t>
            </a:fld>
            <a:endParaRPr lang="it-IT" altLang="it-IT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674D263-D009-F5FA-75F0-46D077A0043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A7814AAE-E09D-428A-80B5-4B9C1FC85A66}" type="datetime1">
              <a:rPr lang="it-IT" altLang="it-IT"/>
              <a:pPr/>
              <a:t>07/04/2022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03019042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972CE9-018C-A883-8A6C-A1B5B180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BB4A3A5-D6B2-D577-9063-58D07EF1BC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C1A15C-A069-43B8-9F4C-59C1175E080F}" type="slidenum">
              <a:rPr lang="it-IT" altLang="it-IT"/>
              <a:pPr/>
              <a:t>‹#›</a:t>
            </a:fld>
            <a:endParaRPr lang="it-IT" alt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FE7D95-A8E0-49BD-7E7D-4AF83D922B1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0380493F-EA58-454F-AF49-F74A64C7CAC6}" type="datetime1">
              <a:rPr lang="it-IT" altLang="it-IT"/>
              <a:pPr/>
              <a:t>07/04/2022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88503268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0596FB4-A74A-1815-DB64-E88B4024F2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27DEC0-A5B0-4351-AFC5-0DAECCE970C7}" type="slidenum">
              <a:rPr lang="it-IT" altLang="it-IT"/>
              <a:pPr/>
              <a:t>‹#›</a:t>
            </a:fld>
            <a:endParaRPr lang="it-IT" alt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28B9B37-3B22-3A57-9E59-7D045B394E7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66E780F-DCB5-4754-9B8C-0E017480DC96}" type="datetime1">
              <a:rPr lang="it-IT" altLang="it-IT"/>
              <a:pPr/>
              <a:t>07/04/2022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41981085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EA47A6-18DA-8D22-85A3-8357C3ECF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B742BA-7F87-7E86-096D-49E12622C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A357C94-D1B8-6C93-73A0-C3BE5DCAF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01689B4-5B04-7E41-0616-438DE44633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D51091-22A3-4B49-B5FE-4E6206064942}" type="slidenum">
              <a:rPr lang="it-IT" altLang="it-IT"/>
              <a:pPr/>
              <a:t>‹#›</a:t>
            </a:fld>
            <a:endParaRPr lang="it-IT" alt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ADEB2137-FEEC-D9BB-0908-DD7DAE78AC8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2DF69432-417C-423E-9335-ECF3D95C8810}" type="datetime1">
              <a:rPr lang="it-IT" altLang="it-IT"/>
              <a:pPr/>
              <a:t>07/04/2022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68648647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1FE6B2-02D2-7310-85E0-BB2D82B4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C029208-69B2-7FD8-6631-164FC1DDD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22C6A6-1169-8822-F2EE-21B0605BD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6BBE6F0-FC4F-8DFA-387C-86D34A88FE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C3C8AF-BC3F-44AB-BA15-3798276D7459}" type="slidenum">
              <a:rPr lang="it-IT" altLang="it-IT"/>
              <a:pPr/>
              <a:t>‹#›</a:t>
            </a:fld>
            <a:endParaRPr lang="it-IT" alt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A1DAF93-35E6-3DA8-C662-C41DD018BA5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2EE6215D-9F8F-4F42-9768-1476C5A9B4D2}" type="datetime1">
              <a:rPr lang="it-IT" altLang="it-IT"/>
              <a:pPr/>
              <a:t>07/04/2022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48714034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50000">
              <a:srgbClr val="545454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>
            <a:extLst>
              <a:ext uri="{FF2B5EF4-FFF2-40B4-BE49-F238E27FC236}">
                <a16:creationId xmlns:a16="http://schemas.microsoft.com/office/drawing/2014/main" id="{D03525E1-93D9-A653-262F-FF9D535CC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762000"/>
            <a:ext cx="8621713" cy="5956300"/>
          </a:xfrm>
          <a:prstGeom prst="roundRect">
            <a:avLst>
              <a:gd name="adj" fmla="val 4338"/>
            </a:avLst>
          </a:prstGeom>
          <a:solidFill>
            <a:schemeClr val="bg1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6EB1C860-3CA2-AD18-7F69-0462605FD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6294438"/>
            <a:ext cx="8629650" cy="447675"/>
          </a:xfrm>
          <a:prstGeom prst="roundRect">
            <a:avLst>
              <a:gd name="adj" fmla="val 25176"/>
            </a:avLst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54545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EE6A1E5-534A-7402-2B2A-8AE86EEEB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65175"/>
            <a:ext cx="8547100" cy="8636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pic>
        <p:nvPicPr>
          <p:cNvPr id="3078" name="Picture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60CB082-1035-49A2-0C53-BD8E26B3E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6323013"/>
            <a:ext cx="8477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951B108-B0AF-BAE7-668F-EC8830C7E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6315075"/>
            <a:ext cx="8477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4" name="Rectangle 12">
            <a:extLst>
              <a:ext uri="{FF2B5EF4-FFF2-40B4-BE49-F238E27FC236}">
                <a16:creationId xmlns:a16="http://schemas.microsoft.com/office/drawing/2014/main" id="{3C9944BB-6589-2B39-BECB-39357287B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0" y="196850"/>
            <a:ext cx="1676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r>
              <a:rPr lang="it-IT" altLang="it-IT" sz="1100">
                <a:solidFill>
                  <a:schemeClr val="bg1"/>
                </a:solidFill>
                <a:latin typeface="Lucida Grande" pitchFamily="16" charset="0"/>
              </a:rPr>
              <a:t>Facolt</a:t>
            </a:r>
            <a:r>
              <a:rPr lang="it-IT" altLang="it-IT" sz="1100">
                <a:solidFill>
                  <a:schemeClr val="bg1"/>
                </a:solidFill>
                <a:latin typeface="Arial" panose="020B0604020202020204" pitchFamily="34" charset="0"/>
              </a:rPr>
              <a:t>à</a:t>
            </a:r>
            <a:r>
              <a:rPr lang="it-IT" altLang="it-IT" sz="1100">
                <a:solidFill>
                  <a:schemeClr val="bg1"/>
                </a:solidFill>
                <a:latin typeface="Lucida Grande" pitchFamily="16" charset="0"/>
              </a:rPr>
              <a:t> di Scienze </a:t>
            </a:r>
          </a:p>
          <a:p>
            <a:pPr algn="l" eaLnBrk="0" hangingPunct="0"/>
            <a:r>
              <a:rPr lang="it-IT" altLang="it-IT" sz="1100">
                <a:solidFill>
                  <a:schemeClr val="bg1"/>
                </a:solidFill>
              </a:rPr>
              <a:t>Matematiche</a:t>
            </a:r>
            <a:endParaRPr lang="it-IT" altLang="it-IT" sz="1100">
              <a:solidFill>
                <a:schemeClr val="bg1"/>
              </a:solidFill>
              <a:latin typeface="Lucida Grande" pitchFamily="16" charset="0"/>
            </a:endParaRPr>
          </a:p>
          <a:p>
            <a:pPr algn="l" eaLnBrk="0" hangingPunct="0"/>
            <a:r>
              <a:rPr lang="it-IT" altLang="it-IT" sz="1100">
                <a:solidFill>
                  <a:schemeClr val="bg1"/>
                </a:solidFill>
                <a:latin typeface="Lucida Grande" pitchFamily="16" charset="0"/>
              </a:rPr>
              <a:t>Fisiche Naturali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9709EDD4-7DAB-A5F0-C333-3C8BD2933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44463"/>
            <a:ext cx="176688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8" name="Rectangle 16">
            <a:extLst>
              <a:ext uri="{FF2B5EF4-FFF2-40B4-BE49-F238E27FC236}">
                <a16:creationId xmlns:a16="http://schemas.microsoft.com/office/drawing/2014/main" id="{564A8D39-4856-9544-3759-01471D29533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206375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 b="0">
                <a:solidFill>
                  <a:schemeClr val="bg2"/>
                </a:solidFill>
                <a:latin typeface="Lucida Grande" pitchFamily="16" charset="0"/>
              </a:defRPr>
            </a:lvl1pPr>
          </a:lstStyle>
          <a:p>
            <a:fld id="{A23C08C7-4AD5-447C-B578-2DDB4BEAD98B}" type="slidenum">
              <a:rPr lang="it-IT" altLang="it-IT"/>
              <a:pPr/>
              <a:t>‹#›</a:t>
            </a:fld>
            <a:endParaRPr lang="it-IT" altLang="it-IT"/>
          </a:p>
        </p:txBody>
      </p:sp>
      <p:sp>
        <p:nvSpPr>
          <p:cNvPr id="3089" name="Rectangle 17">
            <a:extLst>
              <a:ext uri="{FF2B5EF4-FFF2-40B4-BE49-F238E27FC236}">
                <a16:creationId xmlns:a16="http://schemas.microsoft.com/office/drawing/2014/main" id="{3AA2F4CE-39B8-C126-FF64-44F6EBE4FE4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0" y="207963"/>
            <a:ext cx="96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 b="0">
                <a:solidFill>
                  <a:schemeClr val="bg2"/>
                </a:solidFill>
                <a:latin typeface="Lucida Grande" pitchFamily="16" charset="0"/>
              </a:defRPr>
            </a:lvl1pPr>
          </a:lstStyle>
          <a:p>
            <a:fld id="{8A9988A4-DFF5-4B6E-9ADE-F20E9EB195DD}" type="datetime1">
              <a:rPr lang="it-IT" altLang="it-IT"/>
              <a:pPr/>
              <a:t>07/04/2022</a:t>
            </a:fld>
            <a:endParaRPr lang="it-IT" altLang="it-IT"/>
          </a:p>
        </p:txBody>
      </p:sp>
      <p:pic>
        <p:nvPicPr>
          <p:cNvPr id="3098" name="Picture 26">
            <a:extLst>
              <a:ext uri="{FF2B5EF4-FFF2-40B4-BE49-F238E27FC236}">
                <a16:creationId xmlns:a16="http://schemas.microsoft.com/office/drawing/2014/main" id="{21572A6A-4801-6C5A-D923-2A6A606522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88" y="152400"/>
            <a:ext cx="468312" cy="4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0" name="Rectangle 28">
            <a:extLst>
              <a:ext uri="{FF2B5EF4-FFF2-40B4-BE49-F238E27FC236}">
                <a16:creationId xmlns:a16="http://schemas.microsoft.com/office/drawing/2014/main" id="{59B6EF9D-9098-6350-B54B-BEFFA28A7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pic>
        <p:nvPicPr>
          <p:cNvPr id="3101" name="Picture 2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AAAB110-562D-F0A5-ADC1-24AB67A3CA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14838" y="6353175"/>
            <a:ext cx="31273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pull/>
  </p:transition>
  <p:hf hdr="0" ftr="0"/>
  <p:txStyles>
    <p:titleStyle>
      <a:lvl1pPr algn="ctr" rtl="0" fontAlgn="base">
        <a:spcBef>
          <a:spcPct val="0"/>
        </a:spcBef>
        <a:spcAft>
          <a:spcPct val="0"/>
        </a:spcAft>
        <a:defRPr sz="2400" b="1" kern="1200">
          <a:solidFill>
            <a:srgbClr val="568F3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000" b="1" kern="1200">
          <a:solidFill>
            <a:srgbClr val="568F3F"/>
          </a:solidFill>
          <a:latin typeface="+mn-lt"/>
          <a:ea typeface="+mn-ea"/>
          <a:cs typeface="+mn-cs"/>
        </a:defRPr>
      </a:lvl1pPr>
      <a:lvl2pPr marL="858838" indent="-285750" algn="l" rtl="0" fontAlgn="base">
        <a:spcBef>
          <a:spcPct val="20000"/>
        </a:spcBef>
        <a:spcAft>
          <a:spcPct val="0"/>
        </a:spcAft>
        <a:buClr>
          <a:srgbClr val="568F3F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277938" indent="-228600" algn="l" rtl="0" fontAlgn="base">
        <a:spcBef>
          <a:spcPct val="20000"/>
        </a:spcBef>
        <a:spcAft>
          <a:spcPct val="0"/>
        </a:spcAft>
        <a:buClr>
          <a:srgbClr val="568F3F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97038" indent="-228600" algn="l" rtl="0" fontAlgn="base">
        <a:spcBef>
          <a:spcPct val="20000"/>
        </a:spcBef>
        <a:spcAft>
          <a:spcPct val="0"/>
        </a:spcAft>
        <a:buClr>
          <a:srgbClr val="568F3F"/>
        </a:buClr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116138" indent="-228600" algn="l" rtl="0" fontAlgn="base">
        <a:spcBef>
          <a:spcPct val="20000"/>
        </a:spcBef>
        <a:spcAft>
          <a:spcPct val="0"/>
        </a:spcAft>
        <a:buClr>
          <a:srgbClr val="568F3F"/>
        </a:buClr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474E697-8C01-01D4-4E81-67CDCCBE456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600200"/>
            <a:ext cx="7772400" cy="1546225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 sz="2800"/>
              <a:t>Laboratorio di </a:t>
            </a:r>
            <a:br>
              <a:rPr lang="it-IT" altLang="it-IT" sz="2800"/>
            </a:br>
            <a:r>
              <a:rPr lang="it-IT" altLang="it-IT" sz="2800"/>
              <a:t>Algoritmi e Strutture Dati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270B47A-EA81-B5FE-D3A5-1886156528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95400" y="3505200"/>
            <a:ext cx="6400800" cy="9144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it-IT" altLang="it-IT" sz="2200" b="0">
                <a:solidFill>
                  <a:schemeClr val="tx1"/>
                </a:solidFill>
                <a:latin typeface="Lucida Grande" pitchFamily="16" charset="0"/>
              </a:rPr>
              <a:t>Implementazioni di Liste Doppiamente Puntate e Circolari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019F6FBA-0239-E886-4E78-030C4CC28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708275"/>
            <a:ext cx="6400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indent="115888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134938">
              <a:spcBef>
                <a:spcPct val="20000"/>
              </a:spcBef>
              <a:buClr>
                <a:srgbClr val="568F3F"/>
              </a:buCl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96838">
              <a:spcBef>
                <a:spcPct val="20000"/>
              </a:spcBef>
              <a:buClr>
                <a:srgbClr val="568F3F"/>
              </a:buClr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58738">
              <a:spcBef>
                <a:spcPct val="20000"/>
              </a:spcBef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it-IT" altLang="it-IT" sz="1600" b="0">
                <a:solidFill>
                  <a:schemeClr val="tx1"/>
                </a:solidFill>
                <a:latin typeface="Lucida Grande" pitchFamily="16" charset="0"/>
              </a:rPr>
              <a:t>Prof. Aniello Murano</a:t>
            </a:r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204A9E57-FEA3-083F-BAF7-9F758D260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216525"/>
            <a:ext cx="2819400" cy="601663"/>
          </a:xfrm>
          <a:prstGeom prst="rect">
            <a:avLst/>
          </a:prstGeom>
          <a:solidFill>
            <a:srgbClr val="CDCD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indent="115888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134938">
              <a:spcBef>
                <a:spcPct val="20000"/>
              </a:spcBef>
              <a:buClr>
                <a:srgbClr val="568F3F"/>
              </a:buCl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96838">
              <a:spcBef>
                <a:spcPct val="20000"/>
              </a:spcBef>
              <a:buClr>
                <a:srgbClr val="568F3F"/>
              </a:buClr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58738">
              <a:spcBef>
                <a:spcPct val="20000"/>
              </a:spcBef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it-IT" altLang="it-IT" sz="800"/>
              <a:t>Informatica</a:t>
            </a:r>
          </a:p>
          <a:p>
            <a:pPr algn="l">
              <a:lnSpc>
                <a:spcPct val="90000"/>
              </a:lnSpc>
            </a:pPr>
            <a:r>
              <a:rPr lang="it-IT" altLang="it-IT" sz="800"/>
              <a:t>13917</a:t>
            </a:r>
          </a:p>
          <a:p>
            <a:pPr algn="l">
              <a:lnSpc>
                <a:spcPct val="90000"/>
              </a:lnSpc>
            </a:pPr>
            <a:r>
              <a:rPr lang="it-IT" altLang="it-IT" sz="800"/>
              <a:t>murano@na.infn.it</a:t>
            </a:r>
          </a:p>
          <a:p>
            <a:pPr algn="l">
              <a:lnSpc>
                <a:spcPct val="90000"/>
              </a:lnSpc>
            </a:pPr>
            <a:r>
              <a:rPr lang="it-IT" altLang="it-IT" sz="800"/>
              <a:t>2007/2008</a:t>
            </a: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24A87B9B-E81A-8163-EAF6-6DFAAA54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38750"/>
            <a:ext cx="2692400" cy="600075"/>
          </a:xfrm>
          <a:prstGeom prst="rect">
            <a:avLst/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indent="115888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134938">
              <a:spcBef>
                <a:spcPct val="20000"/>
              </a:spcBef>
              <a:buClr>
                <a:srgbClr val="568F3F"/>
              </a:buCl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96838">
              <a:spcBef>
                <a:spcPct val="20000"/>
              </a:spcBef>
              <a:buClr>
                <a:srgbClr val="568F3F"/>
              </a:buClr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58738">
              <a:spcBef>
                <a:spcPct val="20000"/>
              </a:spcBef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it-IT" altLang="it-IT" sz="800" b="0">
                <a:solidFill>
                  <a:srgbClr val="393939"/>
                </a:solidFill>
              </a:rPr>
              <a:t>Lezione numero: 9</a:t>
            </a:r>
          </a:p>
          <a:p>
            <a:pPr algn="l">
              <a:lnSpc>
                <a:spcPct val="90000"/>
              </a:lnSpc>
            </a:pPr>
            <a:endParaRPr lang="it-IT" altLang="it-IT" sz="800" b="0">
              <a:solidFill>
                <a:srgbClr val="393939"/>
              </a:solidFill>
            </a:endParaRPr>
          </a:p>
          <a:p>
            <a:pPr algn="l">
              <a:lnSpc>
                <a:spcPct val="90000"/>
              </a:lnSpc>
            </a:pPr>
            <a:r>
              <a:rPr lang="it-IT" altLang="it-IT" sz="800" b="0">
                <a:solidFill>
                  <a:srgbClr val="393939"/>
                </a:solidFill>
              </a:rPr>
              <a:t>Parole chiave: </a:t>
            </a:r>
            <a:r>
              <a:rPr lang="it-IT" altLang="it-IT" sz="800"/>
              <a:t> Liste dinamiche, liste circolari, liste doppiamente puntate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CC175-D0D8-AEF6-AD7D-8262DBCB7776}"/>
              </a:ext>
            </a:extLst>
          </p:cNvPr>
          <p:cNvSpPr txBox="1"/>
          <p:nvPr/>
        </p:nvSpPr>
        <p:spPr>
          <a:xfrm>
            <a:off x="3200400" y="320040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 dirty="0">
              <a:latin typeface="Verdana"/>
              <a:ea typeface="ＭＳ Ｐゴシック"/>
            </a:endParaRPr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egnaposto numero diapositiva 3">
            <a:extLst>
              <a:ext uri="{FF2B5EF4-FFF2-40B4-BE49-F238E27FC236}">
                <a16:creationId xmlns:a16="http://schemas.microsoft.com/office/drawing/2014/main" id="{BAFA2A6D-17FD-D485-7F08-7C1A861D3D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79598-3A0D-4CD8-B1D0-66534A928A37}" type="slidenum">
              <a:rPr lang="it-IT" altLang="it-IT"/>
              <a:pPr/>
              <a:t>10</a:t>
            </a:fld>
            <a:endParaRPr lang="it-IT" altLang="it-IT"/>
          </a:p>
        </p:txBody>
      </p:sp>
      <p:sp>
        <p:nvSpPr>
          <p:cNvPr id="29" name="Segnaposto data 4">
            <a:extLst>
              <a:ext uri="{FF2B5EF4-FFF2-40B4-BE49-F238E27FC236}">
                <a16:creationId xmlns:a16="http://schemas.microsoft.com/office/drawing/2014/main" id="{FC7F863F-6AEA-C4A1-D7C4-14E0CEFFCD6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852229F-F98E-4212-A787-279548F8A35B}" type="datetime1">
              <a:rPr lang="it-IT" altLang="it-IT"/>
              <a:pPr/>
              <a:t>07/04/2022</a:t>
            </a:fld>
            <a:endParaRPr lang="it-IT" altLang="it-IT"/>
          </a:p>
        </p:txBody>
      </p:sp>
      <p:sp>
        <p:nvSpPr>
          <p:cNvPr id="435202" name="Rectangle 2">
            <a:extLst>
              <a:ext uri="{FF2B5EF4-FFF2-40B4-BE49-F238E27FC236}">
                <a16:creationId xmlns:a16="http://schemas.microsoft.com/office/drawing/2014/main" id="{BA3203A9-6768-1B6F-13B0-02D39FC04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Funzione crea_lista()   1/2</a:t>
            </a:r>
          </a:p>
        </p:txBody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0DC3D0E8-42AF-5FA7-AF6D-373A22215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8775" lvl="1" indent="-179388">
              <a:lnSpc>
                <a:spcPct val="95000"/>
              </a:lnSpc>
              <a:spcAft>
                <a:spcPct val="25000"/>
              </a:spcAft>
            </a:pPr>
            <a:r>
              <a:rPr lang="it-IT" altLang="it-IT" sz="2000"/>
              <a:t>La funzione </a:t>
            </a:r>
            <a:r>
              <a:rPr lang="it-IT" altLang="it-IT" sz="2000" b="1"/>
              <a:t>crea_lista()</a:t>
            </a:r>
            <a:r>
              <a:rPr lang="it-IT" altLang="it-IT" sz="2000"/>
              <a:t> crea due puntatori ad elemento, uno di nome </a:t>
            </a:r>
            <a:r>
              <a:rPr lang="it-IT" altLang="it-IT" sz="2000" b="1"/>
              <a:t>p</a:t>
            </a:r>
            <a:r>
              <a:rPr lang="it-IT" altLang="it-IT" sz="2000"/>
              <a:t> (al primo elemento della lista) e l'altro di nome </a:t>
            </a:r>
            <a:r>
              <a:rPr lang="it-IT" altLang="it-IT" sz="2000" b="1"/>
              <a:t>punt </a:t>
            </a:r>
            <a:r>
              <a:rPr lang="it-IT" altLang="it-IT" sz="2000"/>
              <a:t>(che permette di scorrere la lista); </a:t>
            </a:r>
          </a:p>
          <a:p>
            <a:pPr marL="358775" lvl="1" indent="-179388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rgbClr val="0033CC"/>
                </a:solidFill>
              </a:rPr>
              <a:t>   </a:t>
            </a:r>
          </a:p>
          <a:p>
            <a:pPr marL="358775" lvl="1" indent="-179388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rgbClr val="0033CC"/>
                </a:solidFill>
              </a:rPr>
              <a:t>   struct el *crea_lista()  {</a:t>
            </a:r>
            <a:br>
              <a:rPr lang="it-IT" altLang="it-IT">
                <a:solidFill>
                  <a:srgbClr val="0033CC"/>
                </a:solidFill>
              </a:rPr>
            </a:br>
            <a:r>
              <a:rPr lang="it-IT" altLang="it-IT">
                <a:solidFill>
                  <a:srgbClr val="0033CC"/>
                </a:solidFill>
              </a:rPr>
              <a:t>   struct el *p, *punt;</a:t>
            </a:r>
            <a:br>
              <a:rPr lang="it-IT" altLang="it-IT">
                <a:solidFill>
                  <a:srgbClr val="0033CC"/>
                </a:solidFill>
              </a:rPr>
            </a:br>
            <a:r>
              <a:rPr lang="it-IT" altLang="it-IT">
                <a:solidFill>
                  <a:srgbClr val="0033CC"/>
                </a:solidFill>
              </a:rPr>
              <a:t>   int i, n;</a:t>
            </a:r>
            <a:br>
              <a:rPr lang="it-IT" altLang="it-IT">
                <a:solidFill>
                  <a:srgbClr val="0033CC"/>
                </a:solidFill>
              </a:rPr>
            </a:br>
            <a:r>
              <a:rPr lang="it-IT" altLang="it-IT">
                <a:solidFill>
                  <a:srgbClr val="0033CC"/>
                </a:solidFill>
              </a:rPr>
              <a:t>   printf("\n Specificare il numero di elementi... ");</a:t>
            </a:r>
            <a:br>
              <a:rPr lang="it-IT" altLang="it-IT">
                <a:solidFill>
                  <a:srgbClr val="0033CC"/>
                </a:solidFill>
              </a:rPr>
            </a:br>
            <a:r>
              <a:rPr lang="it-IT" altLang="it-IT">
                <a:solidFill>
                  <a:srgbClr val="0033CC"/>
                </a:solidFill>
              </a:rPr>
              <a:t>   scanf("%d", &amp;n);</a:t>
            </a:r>
            <a:br>
              <a:rPr lang="it-IT" altLang="it-IT">
                <a:solidFill>
                  <a:srgbClr val="0033CC"/>
                </a:solidFill>
              </a:rPr>
            </a:br>
            <a:r>
              <a:rPr lang="it-IT" altLang="it-IT">
                <a:solidFill>
                  <a:srgbClr val="0033CC"/>
                </a:solidFill>
              </a:rPr>
              <a:t>   if(n==0) p = NULL; </a:t>
            </a:r>
          </a:p>
          <a:p>
            <a:pPr marL="358775" lvl="1" indent="-179388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rgbClr val="0033CC"/>
                </a:solidFill>
              </a:rPr>
              <a:t>		else {</a:t>
            </a:r>
            <a:br>
              <a:rPr lang="it-IT" altLang="it-IT">
                <a:solidFill>
                  <a:srgbClr val="0033CC"/>
                </a:solidFill>
              </a:rPr>
            </a:br>
            <a:r>
              <a:rPr lang="it-IT" altLang="it-IT">
                <a:solidFill>
                  <a:srgbClr val="0033CC"/>
                </a:solidFill>
              </a:rPr>
              <a:t>        /* creazione primo elemento */</a:t>
            </a:r>
            <a:br>
              <a:rPr lang="it-IT" altLang="it-IT">
                <a:solidFill>
                  <a:srgbClr val="0033CC"/>
                </a:solidFill>
              </a:rPr>
            </a:br>
            <a:r>
              <a:rPr lang="it-IT" altLang="it-IT">
                <a:solidFill>
                  <a:srgbClr val="0033CC"/>
                </a:solidFill>
              </a:rPr>
              <a:t>	      p = (struct el *)malloc(sizeof(struct el));</a:t>
            </a:r>
            <a:br>
              <a:rPr lang="it-IT" altLang="it-IT">
                <a:solidFill>
                  <a:srgbClr val="0033CC"/>
                </a:solidFill>
              </a:rPr>
            </a:br>
            <a:r>
              <a:rPr lang="it-IT" altLang="it-IT">
                <a:solidFill>
                  <a:srgbClr val="0033CC"/>
                </a:solidFill>
              </a:rPr>
              <a:t>      printf("\nInserisci il primo valore: ");</a:t>
            </a:r>
            <a:br>
              <a:rPr lang="it-IT" altLang="it-IT">
                <a:solidFill>
                  <a:srgbClr val="0033CC"/>
                </a:solidFill>
              </a:rPr>
            </a:br>
            <a:r>
              <a:rPr lang="it-IT" altLang="it-IT">
                <a:solidFill>
                  <a:srgbClr val="0033CC"/>
                </a:solidFill>
              </a:rPr>
              <a:t>      scanf("%d", &amp;p-&gt;inf);</a:t>
            </a:r>
            <a:br>
              <a:rPr lang="it-IT" altLang="it-IT">
                <a:solidFill>
                  <a:srgbClr val="0033CC"/>
                </a:solidFill>
              </a:rPr>
            </a:br>
            <a:r>
              <a:rPr lang="it-IT" altLang="it-IT">
                <a:solidFill>
                  <a:srgbClr val="0033CC"/>
                </a:solidFill>
              </a:rPr>
              <a:t>      punt = p; </a:t>
            </a:r>
            <a:r>
              <a:rPr lang="it-IT" altLang="it-IT" b="1">
                <a:solidFill>
                  <a:srgbClr val="0033CC"/>
                </a:solidFill>
              </a:rPr>
              <a:t>p-&gt;prev=NULL;</a:t>
            </a:r>
          </a:p>
        </p:txBody>
      </p:sp>
      <p:graphicFrame>
        <p:nvGraphicFramePr>
          <p:cNvPr id="435204" name="Group 4">
            <a:extLst>
              <a:ext uri="{FF2B5EF4-FFF2-40B4-BE49-F238E27FC236}">
                <a16:creationId xmlns:a16="http://schemas.microsoft.com/office/drawing/2014/main" id="{A2A9D884-3267-7EDA-EE0C-14EDDEB0F07D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6677025" y="4264025"/>
          <a:ext cx="1911350" cy="374650"/>
        </p:xfrm>
        <a:graphic>
          <a:graphicData uri="http://schemas.openxmlformats.org/drawingml/2006/table">
            <a:tbl>
              <a:tblPr/>
              <a:tblGrid>
                <a:gridCol w="636588">
                  <a:extLst>
                    <a:ext uri="{9D8B030D-6E8A-4147-A177-3AD203B41FA5}">
                      <a16:colId xmlns:a16="http://schemas.microsoft.com/office/drawing/2014/main" val="780756633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573954825"/>
                    </a:ext>
                  </a:extLst>
                </a:gridCol>
                <a:gridCol w="636587">
                  <a:extLst>
                    <a:ext uri="{9D8B030D-6E8A-4147-A177-3AD203B41FA5}">
                      <a16:colId xmlns:a16="http://schemas.microsoft.com/office/drawing/2014/main" val="3026818309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8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8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8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784786"/>
                  </a:ext>
                </a:extLst>
              </a:tr>
            </a:tbl>
          </a:graphicData>
        </a:graphic>
      </p:graphicFrame>
      <p:sp>
        <p:nvSpPr>
          <p:cNvPr id="435214" name="Text Box 14">
            <a:extLst>
              <a:ext uri="{FF2B5EF4-FFF2-40B4-BE49-F238E27FC236}">
                <a16:creationId xmlns:a16="http://schemas.microsoft.com/office/drawing/2014/main" id="{60756C2C-B2D4-A82D-9502-EC1A2E0EB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975" y="4241800"/>
            <a:ext cx="477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435215" name="Text Box 15">
            <a:extLst>
              <a:ext uri="{FF2B5EF4-FFF2-40B4-BE49-F238E27FC236}">
                <a16:creationId xmlns:a16="http://schemas.microsoft.com/office/drawing/2014/main" id="{8DE4CF21-6323-8DE2-90B3-998F3AD9C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4783138"/>
            <a:ext cx="78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punt</a:t>
            </a:r>
          </a:p>
        </p:txBody>
      </p:sp>
      <p:sp>
        <p:nvSpPr>
          <p:cNvPr id="435216" name="Text Box 16">
            <a:extLst>
              <a:ext uri="{FF2B5EF4-FFF2-40B4-BE49-F238E27FC236}">
                <a16:creationId xmlns:a16="http://schemas.microsoft.com/office/drawing/2014/main" id="{977AA114-BCEF-F28F-8A16-5D44F2CB1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1075" y="3898900"/>
            <a:ext cx="78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inf</a:t>
            </a:r>
          </a:p>
        </p:txBody>
      </p:sp>
      <p:sp>
        <p:nvSpPr>
          <p:cNvPr id="435217" name="Text Box 17">
            <a:extLst>
              <a:ext uri="{FF2B5EF4-FFF2-40B4-BE49-F238E27FC236}">
                <a16:creationId xmlns:a16="http://schemas.microsoft.com/office/drawing/2014/main" id="{FA83BF70-B03A-2114-41B5-A20E70565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3898900"/>
            <a:ext cx="78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next</a:t>
            </a:r>
          </a:p>
        </p:txBody>
      </p:sp>
      <p:sp>
        <p:nvSpPr>
          <p:cNvPr id="435218" name="Line 18">
            <a:extLst>
              <a:ext uri="{FF2B5EF4-FFF2-40B4-BE49-F238E27FC236}">
                <a16:creationId xmlns:a16="http://schemas.microsoft.com/office/drawing/2014/main" id="{3624CC54-57FF-8448-D9FE-8276B8E55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4456113"/>
            <a:ext cx="179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35219" name="Line 19">
            <a:extLst>
              <a:ext uri="{FF2B5EF4-FFF2-40B4-BE49-F238E27FC236}">
                <a16:creationId xmlns:a16="http://schemas.microsoft.com/office/drawing/2014/main" id="{21A7B446-C536-43CC-54E9-4D46727C15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8813" y="4687888"/>
            <a:ext cx="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35220" name="Text Box 20">
            <a:extLst>
              <a:ext uri="{FF2B5EF4-FFF2-40B4-BE49-F238E27FC236}">
                <a16:creationId xmlns:a16="http://schemas.microsoft.com/office/drawing/2014/main" id="{A7212D29-DCCE-7328-F5AE-164865F10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0300" y="4275138"/>
            <a:ext cx="358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435221" name="AutoShape 21">
            <a:extLst>
              <a:ext uri="{FF2B5EF4-FFF2-40B4-BE49-F238E27FC236}">
                <a16:creationId xmlns:a16="http://schemas.microsoft.com/office/drawing/2014/main" id="{6BCA670A-B7FC-108E-74FD-1618466C1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3" y="4889500"/>
            <a:ext cx="881062" cy="269875"/>
          </a:xfrm>
          <a:prstGeom prst="rightArrow">
            <a:avLst>
              <a:gd name="adj1" fmla="val 50000"/>
              <a:gd name="adj2" fmla="val 816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35222" name="AutoShape 22">
            <a:extLst>
              <a:ext uri="{FF2B5EF4-FFF2-40B4-BE49-F238E27FC236}">
                <a16:creationId xmlns:a16="http://schemas.microsoft.com/office/drawing/2014/main" id="{B1C87D09-76B0-29F0-586A-D7FF3D066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" y="5373688"/>
            <a:ext cx="881063" cy="269875"/>
          </a:xfrm>
          <a:prstGeom prst="rightArrow">
            <a:avLst>
              <a:gd name="adj1" fmla="val 50000"/>
              <a:gd name="adj2" fmla="val 816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35223" name="AutoShape 23">
            <a:extLst>
              <a:ext uri="{FF2B5EF4-FFF2-40B4-BE49-F238E27FC236}">
                <a16:creationId xmlns:a16="http://schemas.microsoft.com/office/drawing/2014/main" id="{F966E8A3-428B-0200-6852-7AE9A5108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5643563"/>
            <a:ext cx="881062" cy="269875"/>
          </a:xfrm>
          <a:prstGeom prst="rightArrow">
            <a:avLst>
              <a:gd name="adj1" fmla="val 50000"/>
              <a:gd name="adj2" fmla="val 816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35224" name="Text Box 24">
            <a:extLst>
              <a:ext uri="{FF2B5EF4-FFF2-40B4-BE49-F238E27FC236}">
                <a16:creationId xmlns:a16="http://schemas.microsoft.com/office/drawing/2014/main" id="{8605EF69-94F5-52E1-9A8E-B89F18030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88" y="3898900"/>
            <a:ext cx="78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prev</a:t>
            </a:r>
          </a:p>
        </p:txBody>
      </p:sp>
      <p:sp>
        <p:nvSpPr>
          <p:cNvPr id="435225" name="Line 25">
            <a:extLst>
              <a:ext uri="{FF2B5EF4-FFF2-40B4-BE49-F238E27FC236}">
                <a16:creationId xmlns:a16="http://schemas.microsoft.com/office/drawing/2014/main" id="{E67624C6-7B42-BF60-E664-0C0787BF39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4950" y="5576888"/>
            <a:ext cx="1360488" cy="444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35226" name="Line 26">
            <a:extLst>
              <a:ext uri="{FF2B5EF4-FFF2-40B4-BE49-F238E27FC236}">
                <a16:creationId xmlns:a16="http://schemas.microsoft.com/office/drawing/2014/main" id="{ECF7B977-A6CD-5517-32C2-19715A118F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63850" y="5554663"/>
            <a:ext cx="1276350" cy="45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35228" name="AutoShape 28">
            <a:extLst>
              <a:ext uri="{FF2B5EF4-FFF2-40B4-BE49-F238E27FC236}">
                <a16:creationId xmlns:a16="http://schemas.microsoft.com/office/drawing/2014/main" id="{2B3E718D-FDED-D3F0-626A-658388C3A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5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5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3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3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3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3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3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435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5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5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435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5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5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5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5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5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5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3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3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14" grpId="0"/>
      <p:bldP spid="435215" grpId="0"/>
      <p:bldP spid="435216" grpId="0"/>
      <p:bldP spid="435217" grpId="0"/>
      <p:bldP spid="435220" grpId="0"/>
      <p:bldP spid="4352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3">
            <a:extLst>
              <a:ext uri="{FF2B5EF4-FFF2-40B4-BE49-F238E27FC236}">
                <a16:creationId xmlns:a16="http://schemas.microsoft.com/office/drawing/2014/main" id="{A30B39ED-7FBC-1C20-A68B-7368FD8901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72B46-69D3-40CD-8A9A-7871763BDD36}" type="slidenum">
              <a:rPr lang="it-IT" altLang="it-IT"/>
              <a:pPr/>
              <a:t>11</a:t>
            </a:fld>
            <a:endParaRPr lang="it-IT" altLang="it-IT"/>
          </a:p>
        </p:txBody>
      </p:sp>
      <p:sp>
        <p:nvSpPr>
          <p:cNvPr id="7" name="Segnaposto data 4">
            <a:extLst>
              <a:ext uri="{FF2B5EF4-FFF2-40B4-BE49-F238E27FC236}">
                <a16:creationId xmlns:a16="http://schemas.microsoft.com/office/drawing/2014/main" id="{7B58CF75-7402-6B82-B089-AFFBEBE02B7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089E1C6-A585-4240-9B38-B3B16A34DD5C}" type="datetime1">
              <a:rPr lang="it-IT" altLang="it-IT"/>
              <a:pPr/>
              <a:t>07/04/2022</a:t>
            </a:fld>
            <a:endParaRPr lang="it-IT" altLang="it-IT"/>
          </a:p>
        </p:txBody>
      </p:sp>
      <p:sp>
        <p:nvSpPr>
          <p:cNvPr id="436226" name="Rectangle 2">
            <a:extLst>
              <a:ext uri="{FF2B5EF4-FFF2-40B4-BE49-F238E27FC236}">
                <a16:creationId xmlns:a16="http://schemas.microsoft.com/office/drawing/2014/main" id="{4B577DE8-5FAE-BF66-B253-DD5B738E7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Funzione crea_lista() 2/2</a:t>
            </a:r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66D17DE7-9C4E-BB48-C188-60A34E71F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>
                <a:solidFill>
                  <a:srgbClr val="0033CC"/>
                </a:solidFill>
              </a:rPr>
              <a:t>   </a:t>
            </a:r>
            <a:r>
              <a:rPr lang="it-IT" altLang="it-IT" sz="1800" b="0">
                <a:solidFill>
                  <a:srgbClr val="0033CC"/>
                </a:solidFill>
              </a:rPr>
              <a:t>for(i=2; i&lt;=n; i++)</a:t>
            </a:r>
            <a:br>
              <a:rPr lang="it-IT" altLang="it-IT" sz="1800" b="0">
                <a:solidFill>
                  <a:srgbClr val="0033CC"/>
                </a:solidFill>
              </a:rPr>
            </a:br>
            <a:r>
              <a:rPr lang="it-IT" altLang="it-IT" sz="1800" b="0">
                <a:solidFill>
                  <a:srgbClr val="0033CC"/>
                </a:solidFill>
              </a:rPr>
              <a:t>      {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		punt-&gt;next = (struct el *)malloc(sizeof(struct el));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		punt-&gt;next-&gt;prev=punt;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		punt = punt-&gt;next;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		printf("\nInserisci il %d elemento: ", i);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		scanf("%d", &amp;punt-&gt;inf);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	       } // chiudo il for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	     punt-&gt;next = p; p-&gt;prev = punt;  // circolarità della lista</a:t>
            </a:r>
            <a:br>
              <a:rPr lang="it-IT" altLang="it-IT" sz="1800" b="0">
                <a:solidFill>
                  <a:srgbClr val="0033CC"/>
                </a:solidFill>
              </a:rPr>
            </a:br>
            <a:r>
              <a:rPr lang="it-IT" altLang="it-IT" sz="1800" b="0">
                <a:solidFill>
                  <a:srgbClr val="0033CC"/>
                </a:solidFill>
              </a:rPr>
              <a:t>   } // chiudo l'if-else</a:t>
            </a:r>
            <a:br>
              <a:rPr lang="it-IT" altLang="it-IT" sz="1800" b="0">
                <a:solidFill>
                  <a:srgbClr val="0033CC"/>
                </a:solidFill>
              </a:rPr>
            </a:br>
            <a:r>
              <a:rPr lang="it-IT" altLang="it-IT" sz="1800" b="0">
                <a:solidFill>
                  <a:srgbClr val="0033CC"/>
                </a:solidFill>
              </a:rPr>
              <a:t>   return(p);</a:t>
            </a:r>
            <a:br>
              <a:rPr lang="it-IT" altLang="it-IT" sz="1800" b="0">
                <a:solidFill>
                  <a:srgbClr val="0033CC"/>
                </a:solidFill>
              </a:rPr>
            </a:br>
            <a:r>
              <a:rPr lang="it-IT" altLang="it-IT" sz="1800" b="0">
                <a:solidFill>
                  <a:srgbClr val="0033CC"/>
                </a:solidFill>
              </a:rPr>
              <a:t>} // chiudo la funzione</a:t>
            </a:r>
            <a:br>
              <a:rPr lang="it-IT" altLang="it-IT" sz="1800" b="0">
                <a:solidFill>
                  <a:srgbClr val="0033CC"/>
                </a:solidFill>
              </a:rPr>
            </a:br>
            <a:endParaRPr lang="it-IT" altLang="it-IT" sz="1800" b="0">
              <a:solidFill>
                <a:srgbClr val="0033CC"/>
              </a:solidFill>
            </a:endParaRPr>
          </a:p>
          <a:p>
            <a:pPr marL="342900" indent="-342900">
              <a:lnSpc>
                <a:spcPct val="90000"/>
              </a:lnSpc>
            </a:pPr>
            <a:endParaRPr lang="it-IT" altLang="it-IT" sz="1800" b="0"/>
          </a:p>
        </p:txBody>
      </p:sp>
      <p:sp>
        <p:nvSpPr>
          <p:cNvPr id="436228" name="AutoShape 4">
            <a:extLst>
              <a:ext uri="{FF2B5EF4-FFF2-40B4-BE49-F238E27FC236}">
                <a16:creationId xmlns:a16="http://schemas.microsoft.com/office/drawing/2014/main" id="{1131FBD4-F54F-9BD2-3061-F870BEAF7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716338"/>
            <a:ext cx="719137" cy="215900"/>
          </a:xfrm>
          <a:prstGeom prst="rightArrow">
            <a:avLst>
              <a:gd name="adj1" fmla="val 50000"/>
              <a:gd name="adj2" fmla="val 83272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36230" name="AutoShape 6">
            <a:extLst>
              <a:ext uri="{FF2B5EF4-FFF2-40B4-BE49-F238E27FC236}">
                <a16:creationId xmlns:a16="http://schemas.microsoft.com/office/drawing/2014/main" id="{3E69C08E-BA35-1FE9-7EFE-55F691EE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gnaposto numero diapositiva 3">
            <a:extLst>
              <a:ext uri="{FF2B5EF4-FFF2-40B4-BE49-F238E27FC236}">
                <a16:creationId xmlns:a16="http://schemas.microsoft.com/office/drawing/2014/main" id="{0D933EA1-E54A-DE99-86BC-A966A4749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27427-2F7A-473F-A070-EE9A737D6B19}" type="slidenum">
              <a:rPr lang="it-IT" altLang="it-IT"/>
              <a:pPr/>
              <a:t>12</a:t>
            </a:fld>
            <a:endParaRPr lang="it-IT" altLang="it-IT"/>
          </a:p>
        </p:txBody>
      </p:sp>
      <p:sp>
        <p:nvSpPr>
          <p:cNvPr id="39" name="Segnaposto data 4">
            <a:extLst>
              <a:ext uri="{FF2B5EF4-FFF2-40B4-BE49-F238E27FC236}">
                <a16:creationId xmlns:a16="http://schemas.microsoft.com/office/drawing/2014/main" id="{601AED33-3D1F-092E-B2A6-A34F1C99EBF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46A7B74-C548-47C1-AF27-65CDD2F7C0AD}" type="datetime1">
              <a:rPr lang="it-IT" altLang="it-IT"/>
              <a:pPr/>
              <a:t>07/04/2022</a:t>
            </a:fld>
            <a:endParaRPr lang="it-IT" altLang="it-IT"/>
          </a:p>
        </p:txBody>
      </p:sp>
      <p:sp>
        <p:nvSpPr>
          <p:cNvPr id="463874" name="Rectangle 2">
            <a:extLst>
              <a:ext uri="{FF2B5EF4-FFF2-40B4-BE49-F238E27FC236}">
                <a16:creationId xmlns:a16="http://schemas.microsoft.com/office/drawing/2014/main" id="{8DA6DEA4-DD03-FE9A-F841-C28A3E58B4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pattFill prst="lgConfetti">
                  <a:fgClr>
                    <a:schemeClr val="accent2">
                      <a:alpha val="0"/>
                    </a:schemeClr>
                  </a:fgClr>
                  <a:bgClr>
                    <a:schemeClr val="folHlink"/>
                  </a:bgClr>
                </a:pattFill>
              </a14:hiddenFill>
            </a:ext>
          </a:extLst>
        </p:spPr>
        <p:txBody>
          <a:bodyPr anchor="b"/>
          <a:lstStyle/>
          <a:p>
            <a:r>
              <a:rPr lang="it-IT" altLang="it-IT"/>
              <a:t>Inserimento all’interno di liste doppiamente puntate</a:t>
            </a:r>
            <a:endParaRPr lang="it-IT" altLang="it-IT">
              <a:sym typeface="Symbol" panose="05050102010706020507" pitchFamily="18" charset="2"/>
            </a:endParaRPr>
          </a:p>
        </p:txBody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389A842D-EFA0-AF14-266D-F1A4176A2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830388"/>
            <a:ext cx="7988300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 algn="l"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marL="914400" indent="-457200" algn="l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95400" indent="-381000" algn="l">
              <a:spcBef>
                <a:spcPct val="20000"/>
              </a:spcBef>
              <a:buClr>
                <a:srgbClr val="568F3F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14500" indent="-342900" algn="l">
              <a:spcBef>
                <a:spcPct val="20000"/>
              </a:spcBef>
              <a:buClr>
                <a:srgbClr val="568F3F"/>
              </a:buClr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171700" indent="-342900" algn="l">
              <a:spcBef>
                <a:spcPct val="20000"/>
              </a:spcBef>
              <a:buClr>
                <a:srgbClr val="568F3F"/>
              </a:buClr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endParaRPr lang="en-US" altLang="it-IT" sz="1600"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463879" name="Rectangle 7">
            <a:extLst>
              <a:ext uri="{FF2B5EF4-FFF2-40B4-BE49-F238E27FC236}">
                <a16:creationId xmlns:a16="http://schemas.microsoft.com/office/drawing/2014/main" id="{57EDCD4E-E9F2-191C-1898-6664FC320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225" y="3240088"/>
            <a:ext cx="881063" cy="528637"/>
          </a:xfrm>
          <a:prstGeom prst="rect">
            <a:avLst/>
          </a:prstGeom>
          <a:solidFill>
            <a:srgbClr val="CC99FF">
              <a:alpha val="56000"/>
            </a:srgb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3886" name="Rectangle 14">
            <a:extLst>
              <a:ext uri="{FF2B5EF4-FFF2-40B4-BE49-F238E27FC236}">
                <a16:creationId xmlns:a16="http://schemas.microsoft.com/office/drawing/2014/main" id="{8BECD783-5852-FB1A-670D-D41B8EF31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5" y="2371725"/>
            <a:ext cx="903288" cy="527050"/>
          </a:xfrm>
          <a:prstGeom prst="rect">
            <a:avLst/>
          </a:prstGeom>
          <a:solidFill>
            <a:srgbClr val="9999FF">
              <a:alpha val="46001"/>
            </a:srgb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it-IT" sz="20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3887" name="Rectangle 15">
            <a:extLst>
              <a:ext uri="{FF2B5EF4-FFF2-40B4-BE49-F238E27FC236}">
                <a16:creationId xmlns:a16="http://schemas.microsoft.com/office/drawing/2014/main" id="{BABDB0FD-9D03-766F-2FB1-300191864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8" y="3590925"/>
            <a:ext cx="282575" cy="176213"/>
          </a:xfrm>
          <a:prstGeom prst="rect">
            <a:avLst/>
          </a:prstGeom>
          <a:solidFill>
            <a:srgbClr val="9900CC"/>
          </a:solidFill>
          <a:ln w="9525">
            <a:solidFill>
              <a:srgbClr val="99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3888" name="Rectangle 16">
            <a:extLst>
              <a:ext uri="{FF2B5EF4-FFF2-40B4-BE49-F238E27FC236}">
                <a16:creationId xmlns:a16="http://schemas.microsoft.com/office/drawing/2014/main" id="{246FAFD7-1CD2-556C-90AF-DA88511AA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5" y="2368550"/>
            <a:ext cx="292100" cy="176213"/>
          </a:xfrm>
          <a:prstGeom prst="rect">
            <a:avLst/>
          </a:prstGeom>
          <a:solidFill>
            <a:srgbClr val="9900CC"/>
          </a:solidFill>
          <a:ln w="9525">
            <a:solidFill>
              <a:srgbClr val="99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3889" name="Rectangle 17">
            <a:extLst>
              <a:ext uri="{FF2B5EF4-FFF2-40B4-BE49-F238E27FC236}">
                <a16:creationId xmlns:a16="http://schemas.microsoft.com/office/drawing/2014/main" id="{B9FEDD61-4A30-5ACD-4024-FF0FFFEA0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988" y="3252788"/>
            <a:ext cx="284162" cy="176212"/>
          </a:xfrm>
          <a:prstGeom prst="rect">
            <a:avLst/>
          </a:prstGeom>
          <a:solidFill>
            <a:srgbClr val="9900CC"/>
          </a:solidFill>
          <a:ln w="9525">
            <a:solidFill>
              <a:srgbClr val="99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3890" name="Rectangle 18">
            <a:extLst>
              <a:ext uri="{FF2B5EF4-FFF2-40B4-BE49-F238E27FC236}">
                <a16:creationId xmlns:a16="http://schemas.microsoft.com/office/drawing/2014/main" id="{44DC5868-C620-6AA3-7474-98F05F04A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575" y="2349500"/>
            <a:ext cx="896938" cy="528638"/>
          </a:xfrm>
          <a:prstGeom prst="rect">
            <a:avLst/>
          </a:prstGeom>
          <a:solidFill>
            <a:srgbClr val="9999FF">
              <a:alpha val="48000"/>
            </a:srgb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3891" name="Rectangle 19">
            <a:extLst>
              <a:ext uri="{FF2B5EF4-FFF2-40B4-BE49-F238E27FC236}">
                <a16:creationId xmlns:a16="http://schemas.microsoft.com/office/drawing/2014/main" id="{D37F227D-2C51-A2B0-BC1A-88E947503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588" y="2690813"/>
            <a:ext cx="288925" cy="176212"/>
          </a:xfrm>
          <a:prstGeom prst="rect">
            <a:avLst/>
          </a:prstGeom>
          <a:solidFill>
            <a:srgbClr val="9900CC"/>
          </a:solidFill>
          <a:ln w="9525">
            <a:solidFill>
              <a:srgbClr val="99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3892" name="Rectangle 20">
            <a:extLst>
              <a:ext uri="{FF2B5EF4-FFF2-40B4-BE49-F238E27FC236}">
                <a16:creationId xmlns:a16="http://schemas.microsoft.com/office/drawing/2014/main" id="{01DB9546-465B-6972-87F1-1A0593CDF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575" y="2360613"/>
            <a:ext cx="288925" cy="176212"/>
          </a:xfrm>
          <a:prstGeom prst="rect">
            <a:avLst/>
          </a:prstGeom>
          <a:solidFill>
            <a:srgbClr val="9900CC"/>
          </a:solidFill>
          <a:ln w="9525">
            <a:solidFill>
              <a:srgbClr val="99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3893" name="Line 21">
            <a:extLst>
              <a:ext uri="{FF2B5EF4-FFF2-40B4-BE49-F238E27FC236}">
                <a16:creationId xmlns:a16="http://schemas.microsoft.com/office/drawing/2014/main" id="{11F400D0-051D-5672-BF2D-B2E3FD31FDE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101013" y="2500313"/>
            <a:ext cx="354012" cy="0"/>
          </a:xfrm>
          <a:prstGeom prst="line">
            <a:avLst/>
          </a:prstGeom>
          <a:noFill/>
          <a:ln w="31750">
            <a:solidFill>
              <a:srgbClr val="6600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63894" name="Line 22">
            <a:extLst>
              <a:ext uri="{FF2B5EF4-FFF2-40B4-BE49-F238E27FC236}">
                <a16:creationId xmlns:a16="http://schemas.microsoft.com/office/drawing/2014/main" id="{60AE13A5-8392-50F4-2F96-237FDF42D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3450" y="2616200"/>
            <a:ext cx="354013" cy="0"/>
          </a:xfrm>
          <a:prstGeom prst="line">
            <a:avLst/>
          </a:prstGeom>
          <a:noFill/>
          <a:ln w="31750">
            <a:solidFill>
              <a:srgbClr val="6600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63895" name="Text Box 23">
            <a:extLst>
              <a:ext uri="{FF2B5EF4-FFF2-40B4-BE49-F238E27FC236}">
                <a16:creationId xmlns:a16="http://schemas.microsoft.com/office/drawing/2014/main" id="{B846076C-65FB-8EFB-F7FD-5488156CD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2533650"/>
            <a:ext cx="70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it-IT" sz="1200" b="0">
                <a:solidFill>
                  <a:schemeClr val="tx1"/>
                </a:solidFill>
                <a:latin typeface="Tahoma" panose="020B0604030504040204" pitchFamily="34" charset="0"/>
              </a:rPr>
              <a:t>coda</a:t>
            </a:r>
          </a:p>
        </p:txBody>
      </p:sp>
      <p:sp>
        <p:nvSpPr>
          <p:cNvPr id="463896" name="Text Box 24">
            <a:extLst>
              <a:ext uri="{FF2B5EF4-FFF2-40B4-BE49-F238E27FC236}">
                <a16:creationId xmlns:a16="http://schemas.microsoft.com/office/drawing/2014/main" id="{30B19B00-C355-F73B-9897-AC7E03A85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838" y="2636838"/>
            <a:ext cx="708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it-IT" sz="1200" b="0">
                <a:solidFill>
                  <a:schemeClr val="tx1"/>
                </a:solidFill>
                <a:latin typeface="Tahoma" panose="020B0604030504040204" pitchFamily="34" charset="0"/>
              </a:rPr>
              <a:t>testa</a:t>
            </a:r>
          </a:p>
        </p:txBody>
      </p:sp>
      <p:grpSp>
        <p:nvGrpSpPr>
          <p:cNvPr id="463901" name="Group 29">
            <a:extLst>
              <a:ext uri="{FF2B5EF4-FFF2-40B4-BE49-F238E27FC236}">
                <a16:creationId xmlns:a16="http://schemas.microsoft.com/office/drawing/2014/main" id="{0994666E-50D1-3013-7F9A-C3E99D989326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2500313"/>
            <a:ext cx="466725" cy="1068387"/>
            <a:chOff x="2569" y="2789"/>
            <a:chExt cx="338" cy="832"/>
          </a:xfrm>
        </p:grpSpPr>
        <p:sp>
          <p:nvSpPr>
            <p:cNvPr id="463902" name="Line 30">
              <a:extLst>
                <a:ext uri="{FF2B5EF4-FFF2-40B4-BE49-F238E27FC236}">
                  <a16:creationId xmlns:a16="http://schemas.microsoft.com/office/drawing/2014/main" id="{AC5AEF36-2CBA-AFEC-F740-32D0A0BAC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026"/>
              <a:ext cx="9" cy="5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463903" name="Line 31">
              <a:extLst>
                <a:ext uri="{FF2B5EF4-FFF2-40B4-BE49-F238E27FC236}">
                  <a16:creationId xmlns:a16="http://schemas.microsoft.com/office/drawing/2014/main" id="{4203DFB8-3886-DA71-3C24-BA53E41C04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7" y="3611"/>
              <a:ext cx="82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463904" name="Line 32">
              <a:extLst>
                <a:ext uri="{FF2B5EF4-FFF2-40B4-BE49-F238E27FC236}">
                  <a16:creationId xmlns:a16="http://schemas.microsoft.com/office/drawing/2014/main" id="{B68119BF-1EC6-229D-F85D-F3FCA05655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7" y="2798"/>
              <a:ext cx="0" cy="6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463905" name="Line 33">
              <a:extLst>
                <a:ext uri="{FF2B5EF4-FFF2-40B4-BE49-F238E27FC236}">
                  <a16:creationId xmlns:a16="http://schemas.microsoft.com/office/drawing/2014/main" id="{9FCD8989-3783-A855-39DE-59EF55326B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9" y="2789"/>
              <a:ext cx="3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</p:grpSp>
      <p:sp>
        <p:nvSpPr>
          <p:cNvPr id="463906" name="Line 34">
            <a:extLst>
              <a:ext uri="{FF2B5EF4-FFF2-40B4-BE49-F238E27FC236}">
                <a16:creationId xmlns:a16="http://schemas.microsoft.com/office/drawing/2014/main" id="{F4660B47-144D-4A7E-AFE9-74AD53E71D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1875" y="3673475"/>
            <a:ext cx="49371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63907" name="Line 35">
            <a:extLst>
              <a:ext uri="{FF2B5EF4-FFF2-40B4-BE49-F238E27FC236}">
                <a16:creationId xmlns:a16="http://schemas.microsoft.com/office/drawing/2014/main" id="{D02B3D30-F966-6D5B-97E5-D2B06C54CE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75588" y="3062288"/>
            <a:ext cx="0" cy="6000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63908" name="Line 36">
            <a:extLst>
              <a:ext uri="{FF2B5EF4-FFF2-40B4-BE49-F238E27FC236}">
                <a16:creationId xmlns:a16="http://schemas.microsoft.com/office/drawing/2014/main" id="{295E478A-8143-3FB0-BB91-14C76BD32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3050" y="2500313"/>
            <a:ext cx="3413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63909" name="Rectangle 37">
            <a:extLst>
              <a:ext uri="{FF2B5EF4-FFF2-40B4-BE49-F238E27FC236}">
                <a16:creationId xmlns:a16="http://schemas.microsoft.com/office/drawing/2014/main" id="{4E400F51-70AC-6ABB-48A3-1894127B6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0" y="2711450"/>
            <a:ext cx="292100" cy="176213"/>
          </a:xfrm>
          <a:prstGeom prst="rect">
            <a:avLst/>
          </a:prstGeom>
          <a:solidFill>
            <a:srgbClr val="9900CC"/>
          </a:solidFill>
          <a:ln w="9525">
            <a:solidFill>
              <a:srgbClr val="99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3910" name="Line 38">
            <a:extLst>
              <a:ext uri="{FF2B5EF4-FFF2-40B4-BE49-F238E27FC236}">
                <a16:creationId xmlns:a16="http://schemas.microsoft.com/office/drawing/2014/main" id="{2845E37E-BCB4-1558-B782-32D7DFFE1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8963" y="2500313"/>
            <a:ext cx="35401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63911" name="Line 39">
            <a:extLst>
              <a:ext uri="{FF2B5EF4-FFF2-40B4-BE49-F238E27FC236}">
                <a16:creationId xmlns:a16="http://schemas.microsoft.com/office/drawing/2014/main" id="{3AB18742-F065-245E-C7B2-3204A94D59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8963" y="2500313"/>
            <a:ext cx="12700" cy="6207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63912" name="Line 40">
            <a:extLst>
              <a:ext uri="{FF2B5EF4-FFF2-40B4-BE49-F238E27FC236}">
                <a16:creationId xmlns:a16="http://schemas.microsoft.com/office/drawing/2014/main" id="{38BB3E08-38F4-1522-1EF5-AC518745A9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1663" y="3121025"/>
            <a:ext cx="8223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63913" name="Line 41">
            <a:extLst>
              <a:ext uri="{FF2B5EF4-FFF2-40B4-BE49-F238E27FC236}">
                <a16:creationId xmlns:a16="http://schemas.microsoft.com/office/drawing/2014/main" id="{AD36805B-EB5B-F2DB-581D-C3B53ADF82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3988" y="3121025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63914" name="Line 42">
            <a:extLst>
              <a:ext uri="{FF2B5EF4-FFF2-40B4-BE49-F238E27FC236}">
                <a16:creationId xmlns:a16="http://schemas.microsoft.com/office/drawing/2014/main" id="{8CFF7E44-0111-F860-ECB1-3EE8FED008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04100" y="3336925"/>
            <a:ext cx="358775" cy="19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63915" name="Line 43">
            <a:extLst>
              <a:ext uri="{FF2B5EF4-FFF2-40B4-BE49-F238E27FC236}">
                <a16:creationId xmlns:a16="http://schemas.microsoft.com/office/drawing/2014/main" id="{35A8955A-5A70-3D81-AC69-0C7DDE3F4F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5825" y="2803525"/>
            <a:ext cx="341313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63916" name="Line 44">
            <a:extLst>
              <a:ext uri="{FF2B5EF4-FFF2-40B4-BE49-F238E27FC236}">
                <a16:creationId xmlns:a16="http://schemas.microsoft.com/office/drawing/2014/main" id="{A1CF3CE8-A4B5-B698-0BFF-19CDC2644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7138" y="281622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63917" name="Line 45">
            <a:extLst>
              <a:ext uri="{FF2B5EF4-FFF2-40B4-BE49-F238E27FC236}">
                <a16:creationId xmlns:a16="http://schemas.microsoft.com/office/drawing/2014/main" id="{157615DB-6A11-336B-674C-BE7F6F7657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27863" y="3062288"/>
            <a:ext cx="8477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63918" name="Line 46">
            <a:extLst>
              <a:ext uri="{FF2B5EF4-FFF2-40B4-BE49-F238E27FC236}">
                <a16:creationId xmlns:a16="http://schemas.microsoft.com/office/drawing/2014/main" id="{36DDBD6A-5823-03A1-F287-7C80E4BDC6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5163" y="281622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63919" name="Line 47">
            <a:extLst>
              <a:ext uri="{FF2B5EF4-FFF2-40B4-BE49-F238E27FC236}">
                <a16:creationId xmlns:a16="http://schemas.microsoft.com/office/drawing/2014/main" id="{0CA72ECB-B572-D3F0-28C5-AD812CA5FF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27863" y="2803525"/>
            <a:ext cx="88900" cy="12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63920" name="Text Box 48">
            <a:extLst>
              <a:ext uri="{FF2B5EF4-FFF2-40B4-BE49-F238E27FC236}">
                <a16:creationId xmlns:a16="http://schemas.microsoft.com/office/drawing/2014/main" id="{7765BE7F-11E1-2750-0632-6FEC06E46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76475"/>
            <a:ext cx="4176712" cy="3648075"/>
          </a:xfrm>
          <a:prstGeom prst="rect">
            <a:avLst/>
          </a:prstGeom>
          <a:noFill/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>
            <a:lvl1pPr algn="l" eaLnBrk="0" hangingPunct="0">
              <a:tabLst>
                <a:tab pos="358775" algn="l"/>
                <a:tab pos="538163" algn="l"/>
                <a:tab pos="896938" algn="l"/>
                <a:tab pos="1255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algn="l" eaLnBrk="0" hangingPunct="0">
              <a:tabLst>
                <a:tab pos="358775" algn="l"/>
                <a:tab pos="538163" algn="l"/>
                <a:tab pos="896938" algn="l"/>
                <a:tab pos="1255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l" eaLnBrk="0" hangingPunct="0">
              <a:tabLst>
                <a:tab pos="358775" algn="l"/>
                <a:tab pos="538163" algn="l"/>
                <a:tab pos="896938" algn="l"/>
                <a:tab pos="1255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l" eaLnBrk="0" hangingPunct="0">
              <a:tabLst>
                <a:tab pos="358775" algn="l"/>
                <a:tab pos="538163" algn="l"/>
                <a:tab pos="896938" algn="l"/>
                <a:tab pos="1255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l" eaLnBrk="0" hangingPunct="0">
              <a:tabLst>
                <a:tab pos="358775" algn="l"/>
                <a:tab pos="538163" algn="l"/>
                <a:tab pos="896938" algn="l"/>
                <a:tab pos="1255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  <a:tab pos="538163" algn="l"/>
                <a:tab pos="896938" algn="l"/>
                <a:tab pos="1255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  <a:tab pos="538163" algn="l"/>
                <a:tab pos="896938" algn="l"/>
                <a:tab pos="1255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  <a:tab pos="538163" algn="l"/>
                <a:tab pos="896938" algn="l"/>
                <a:tab pos="1255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  <a:tab pos="538163" algn="l"/>
                <a:tab pos="896938" algn="l"/>
                <a:tab pos="1255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it-IT" altLang="it-IT" sz="1600" b="0">
                <a:solidFill>
                  <a:srgbClr val="0033CC"/>
                </a:solidFill>
                <a:latin typeface="Tahoma" panose="020B0604030504040204" pitchFamily="34" charset="0"/>
              </a:rPr>
              <a:t>struct el *ins_in_testa(stuct el *pos, int val)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1600" b="0">
                <a:solidFill>
                  <a:srgbClr val="0033CC"/>
                </a:solidFill>
                <a:latin typeface="Tahoma" panose="020B0604030504040204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1600" b="0">
                <a:solidFill>
                  <a:srgbClr val="0033CC"/>
                </a:solidFill>
                <a:latin typeface="Tahoma" panose="020B0604030504040204" pitchFamily="34" charset="0"/>
              </a:rPr>
              <a:t>    	LISTA *p;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1600" b="0">
                <a:solidFill>
                  <a:srgbClr val="0033CC"/>
                </a:solidFill>
                <a:latin typeface="Tahoma" panose="020B0604030504040204" pitchFamily="34" charset="0"/>
              </a:rPr>
              <a:t>     	p = (struct el *)malloc(sizeof(struct el));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1600" b="0">
                <a:solidFill>
                  <a:srgbClr val="0033CC"/>
                </a:solidFill>
                <a:latin typeface="Tahoma" panose="020B0604030504040204" pitchFamily="34" charset="0"/>
              </a:rPr>
              <a:t>     	p -&gt;inf = val;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1600" b="0">
                <a:solidFill>
                  <a:srgbClr val="0033CC"/>
                </a:solidFill>
                <a:latin typeface="Tahoma" panose="020B0604030504040204" pitchFamily="34" charset="0"/>
              </a:rPr>
              <a:t>     </a:t>
            </a:r>
            <a:r>
              <a:rPr lang="it-IT" altLang="it-IT" sz="1600" b="0">
                <a:solidFill>
                  <a:srgbClr val="C74C00"/>
                </a:solidFill>
                <a:latin typeface="Tahoma" panose="020B0604030504040204" pitchFamily="34" charset="0"/>
              </a:rPr>
              <a:t>	/* aggiornamento dei puntatori */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1600" b="0">
                <a:solidFill>
                  <a:srgbClr val="0033CC"/>
                </a:solidFill>
                <a:latin typeface="Tahoma" panose="020B0604030504040204" pitchFamily="34" charset="0"/>
              </a:rPr>
              <a:t>     	p -&gt; next = pos; 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1600" b="0">
                <a:solidFill>
                  <a:srgbClr val="0033CC"/>
                </a:solidFill>
                <a:latin typeface="Tahoma" panose="020B0604030504040204" pitchFamily="34" charset="0"/>
              </a:rPr>
              <a:t>	p-&gt;prev=NULL;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1600" b="0">
                <a:solidFill>
                  <a:srgbClr val="0033CC"/>
                </a:solidFill>
                <a:latin typeface="Tahoma" panose="020B0604030504040204" pitchFamily="34" charset="0"/>
              </a:rPr>
              <a:t>	if !(pos==NULL) {      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1600" b="0">
                <a:solidFill>
                  <a:srgbClr val="0033CC"/>
                </a:solidFill>
                <a:latin typeface="Tahoma" panose="020B0604030504040204" pitchFamily="34" charset="0"/>
              </a:rPr>
              <a:t>		p -&gt; prev = pos -&gt; prev; 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1600" b="0">
                <a:solidFill>
                  <a:srgbClr val="0033CC"/>
                </a:solidFill>
                <a:latin typeface="Tahoma" panose="020B0604030504040204" pitchFamily="34" charset="0"/>
              </a:rPr>
              <a:t>		pos-&gt;prev=p;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1600" b="0">
                <a:solidFill>
                  <a:srgbClr val="0033CC"/>
                </a:solidFill>
                <a:latin typeface="Tahoma" panose="020B0604030504040204" pitchFamily="34" charset="0"/>
              </a:rPr>
              <a:t>			if !(p -&gt; prev== NULL) 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1600" b="0">
                <a:solidFill>
                  <a:srgbClr val="0033CC"/>
                </a:solidFill>
                <a:latin typeface="Tahoma" panose="020B0604030504040204" pitchFamily="34" charset="0"/>
              </a:rPr>
              <a:t>				p-&gt;prev-&gt;next=p;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1600" b="0">
                <a:solidFill>
                  <a:srgbClr val="0033CC"/>
                </a:solidFill>
                <a:latin typeface="Tahoma" panose="020B0604030504040204" pitchFamily="34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1600" b="0">
                <a:solidFill>
                  <a:srgbClr val="0033CC"/>
                </a:solidFill>
                <a:latin typeface="Tahoma" panose="020B0604030504040204" pitchFamily="34" charset="0"/>
              </a:rPr>
              <a:t>     	return (p);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1600" b="0">
                <a:solidFill>
                  <a:srgbClr val="0033CC"/>
                </a:solidFill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463923" name="Rectangle 51">
            <a:extLst>
              <a:ext uri="{FF2B5EF4-FFF2-40B4-BE49-F238E27FC236}">
                <a16:creationId xmlns:a16="http://schemas.microsoft.com/office/drawing/2014/main" id="{7E58D37F-AD79-1AC8-F709-A723AC8F0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557338"/>
            <a:ext cx="8229600" cy="449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marL="358775" indent="-179388" algn="l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50938" indent="-228600" algn="l">
              <a:spcBef>
                <a:spcPct val="20000"/>
              </a:spcBef>
              <a:buClr>
                <a:srgbClr val="568F3F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568F3F"/>
              </a:buClr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568F3F"/>
              </a:buClr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95000"/>
              </a:lnSpc>
              <a:spcAft>
                <a:spcPct val="25000"/>
              </a:spcAft>
            </a:pPr>
            <a:r>
              <a:rPr lang="it-IT" altLang="it-IT" sz="2000" b="0"/>
              <a:t>Supponiamo di voler inserire un elemento </a:t>
            </a:r>
            <a:r>
              <a:rPr lang="it-IT" altLang="it-IT" sz="2000">
                <a:solidFill>
                  <a:srgbClr val="0033CC"/>
                </a:solidFill>
              </a:rPr>
              <a:t>valore</a:t>
            </a:r>
            <a:r>
              <a:rPr lang="it-IT" altLang="it-IT" sz="2000" b="0"/>
              <a:t> in una lista prima dell’elemento puntato da pos</a:t>
            </a:r>
            <a:endParaRPr lang="it-IT" altLang="it-IT" sz="1800">
              <a:solidFill>
                <a:srgbClr val="0033CC"/>
              </a:solidFill>
            </a:endParaRPr>
          </a:p>
        </p:txBody>
      </p:sp>
      <p:sp>
        <p:nvSpPr>
          <p:cNvPr id="463924" name="AutoShape 52">
            <a:extLst>
              <a:ext uri="{FF2B5EF4-FFF2-40B4-BE49-F238E27FC236}">
                <a16:creationId xmlns:a16="http://schemas.microsoft.com/office/drawing/2014/main" id="{91D67699-123F-5436-2958-B1AA915FC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>
            <a:extLst>
              <a:ext uri="{FF2B5EF4-FFF2-40B4-BE49-F238E27FC236}">
                <a16:creationId xmlns:a16="http://schemas.microsoft.com/office/drawing/2014/main" id="{5D65BB27-4E36-EB19-362A-84E07FE5D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A9BD2-1933-42F1-BB80-D445D12DD5F3}" type="slidenum">
              <a:rPr lang="it-IT" altLang="it-IT"/>
              <a:pPr/>
              <a:t>13</a:t>
            </a:fld>
            <a:endParaRPr lang="it-IT" altLang="it-IT"/>
          </a:p>
        </p:txBody>
      </p:sp>
      <p:sp>
        <p:nvSpPr>
          <p:cNvPr id="10" name="Segnaposto data 4">
            <a:extLst>
              <a:ext uri="{FF2B5EF4-FFF2-40B4-BE49-F238E27FC236}">
                <a16:creationId xmlns:a16="http://schemas.microsoft.com/office/drawing/2014/main" id="{82C1BFD2-79E1-F00E-D63F-AB7EA5E1ED3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4111CBD-561E-459F-821E-7BA34A5ED813}" type="datetime1">
              <a:rPr lang="it-IT" altLang="it-IT"/>
              <a:pPr/>
              <a:t>07/04/2022</a:t>
            </a:fld>
            <a:endParaRPr lang="it-IT" altLang="it-IT"/>
          </a:p>
        </p:txBody>
      </p:sp>
      <p:sp>
        <p:nvSpPr>
          <p:cNvPr id="437250" name="Rectangle 2">
            <a:extLst>
              <a:ext uri="{FF2B5EF4-FFF2-40B4-BE49-F238E27FC236}">
                <a16:creationId xmlns:a16="http://schemas.microsoft.com/office/drawing/2014/main" id="{92C4D463-3CA6-2DFB-2908-E2C1CB924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sz="2000"/>
              <a:t>Eliminazione elemento da una lista circolare doppiamente puntata</a:t>
            </a:r>
          </a:p>
        </p:txBody>
      </p:sp>
      <p:sp>
        <p:nvSpPr>
          <p:cNvPr id="437251" name="Rectangle 3">
            <a:extLst>
              <a:ext uri="{FF2B5EF4-FFF2-40B4-BE49-F238E27FC236}">
                <a16:creationId xmlns:a16="http://schemas.microsoft.com/office/drawing/2014/main" id="{ED4DA2D7-D5FE-EF67-761A-9E7E7865C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85000"/>
              </a:lnSpc>
              <a:spcBef>
                <a:spcPct val="0"/>
              </a:spcBef>
              <a:tabLst>
                <a:tab pos="717550" algn="l"/>
                <a:tab pos="1076325" algn="l"/>
                <a:tab pos="1435100" algn="l"/>
              </a:tabLst>
            </a:pPr>
            <a:r>
              <a:rPr lang="it-IT" altLang="it-IT" sz="1400">
                <a:solidFill>
                  <a:srgbClr val="0033CC"/>
                </a:solidFill>
              </a:rPr>
              <a:t>struct el *togli(struct el *p, int valore)</a:t>
            </a: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tabLst>
                <a:tab pos="717550" algn="l"/>
                <a:tab pos="1076325" algn="l"/>
                <a:tab pos="1435100" algn="l"/>
              </a:tabLst>
            </a:pPr>
            <a:r>
              <a:rPr lang="it-IT" altLang="it-IT" sz="1400">
                <a:solidFill>
                  <a:srgbClr val="0033CC"/>
                </a:solidFill>
              </a:rPr>
              <a:t>{    </a:t>
            </a: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tabLst>
                <a:tab pos="717550" algn="l"/>
                <a:tab pos="1076325" algn="l"/>
                <a:tab pos="1435100" algn="l"/>
              </a:tabLst>
            </a:pPr>
            <a:r>
              <a:rPr lang="it-IT" altLang="it-IT" sz="1400">
                <a:solidFill>
                  <a:srgbClr val="0033CC"/>
                </a:solidFill>
              </a:rPr>
              <a:t>	struct el *inizio=NULL; int i=1;</a:t>
            </a: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tabLst>
                <a:tab pos="717550" algn="l"/>
                <a:tab pos="1076325" algn="l"/>
                <a:tab pos="1435100" algn="l"/>
              </a:tabLst>
            </a:pPr>
            <a:r>
              <a:rPr lang="it-IT" altLang="it-IT" sz="1400">
                <a:solidFill>
                  <a:srgbClr val="0033CC"/>
                </a:solidFill>
              </a:rPr>
              <a:t>      if (p!=NULL) </a:t>
            </a: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tabLst>
                <a:tab pos="717550" algn="l"/>
                <a:tab pos="1076325" algn="l"/>
                <a:tab pos="1435100" algn="l"/>
              </a:tabLst>
            </a:pPr>
            <a:r>
              <a:rPr lang="it-IT" altLang="it-IT" sz="1400">
                <a:solidFill>
                  <a:srgbClr val="0033CC"/>
                </a:solidFill>
              </a:rPr>
              <a:t>	{ </a:t>
            </a: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tabLst>
                <a:tab pos="717550" algn="l"/>
                <a:tab pos="1076325" algn="l"/>
                <a:tab pos="1435100" algn="l"/>
              </a:tabLst>
            </a:pPr>
            <a:r>
              <a:rPr lang="it-IT" altLang="it-IT" sz="1400">
                <a:solidFill>
                  <a:srgbClr val="0033CC"/>
                </a:solidFill>
              </a:rPr>
              <a:t>      	inizio=p;</a:t>
            </a: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tabLst>
                <a:tab pos="717550" algn="l"/>
                <a:tab pos="1076325" algn="l"/>
                <a:tab pos="1435100" algn="l"/>
              </a:tabLst>
            </a:pPr>
            <a:r>
              <a:rPr lang="it-IT" altLang="it-IT" sz="1400">
                <a:solidFill>
                  <a:srgbClr val="0033CC"/>
                </a:solidFill>
              </a:rPr>
              <a:t>      	do </a:t>
            </a: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tabLst>
                <a:tab pos="717550" algn="l"/>
                <a:tab pos="1076325" algn="l"/>
                <a:tab pos="1435100" algn="l"/>
              </a:tabLst>
            </a:pPr>
            <a:r>
              <a:rPr lang="it-IT" altLang="it-IT" sz="1400">
                <a:solidFill>
                  <a:srgbClr val="0033CC"/>
                </a:solidFill>
              </a:rPr>
              <a:t>		{     </a:t>
            </a: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tabLst>
                <a:tab pos="717550" algn="l"/>
                <a:tab pos="1076325" algn="l"/>
                <a:tab pos="1435100" algn="l"/>
              </a:tabLst>
            </a:pPr>
            <a:r>
              <a:rPr lang="it-IT" altLang="it-IT" sz="1400">
                <a:solidFill>
                  <a:srgbClr val="0033CC"/>
                </a:solidFill>
              </a:rPr>
              <a:t>             	if (p-&gt;inf==valore) </a:t>
            </a: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tabLst>
                <a:tab pos="717550" algn="l"/>
                <a:tab pos="1076325" algn="l"/>
                <a:tab pos="1435100" algn="l"/>
              </a:tabLst>
            </a:pPr>
            <a:r>
              <a:rPr lang="it-IT" altLang="it-IT" sz="1400">
                <a:solidFill>
                  <a:srgbClr val="0033CC"/>
                </a:solidFill>
              </a:rPr>
              <a:t>			{ </a:t>
            </a: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tabLst>
                <a:tab pos="717550" algn="l"/>
                <a:tab pos="1076325" algn="l"/>
                <a:tab pos="1435100" algn="l"/>
              </a:tabLst>
            </a:pPr>
            <a:r>
              <a:rPr lang="it-IT" altLang="it-IT" sz="1400">
                <a:solidFill>
                  <a:srgbClr val="0033CC"/>
                </a:solidFill>
              </a:rPr>
              <a:t>				if (p-&gt;next==p)   inizio=NULL;</a:t>
            </a: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tabLst>
                <a:tab pos="717550" algn="l"/>
                <a:tab pos="1076325" algn="l"/>
                <a:tab pos="1435100" algn="l"/>
              </a:tabLst>
            </a:pPr>
            <a:r>
              <a:rPr lang="it-IT" altLang="it-IT" sz="1400">
                <a:solidFill>
                  <a:srgbClr val="0033CC"/>
                </a:solidFill>
              </a:rPr>
              <a:t>                		else {	</a:t>
            </a: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tabLst>
                <a:tab pos="717550" algn="l"/>
                <a:tab pos="1076325" algn="l"/>
                <a:tab pos="1435100" algn="l"/>
              </a:tabLst>
            </a:pPr>
            <a:r>
              <a:rPr lang="it-IT" altLang="it-IT" sz="1400">
                <a:solidFill>
                  <a:srgbClr val="0033CC"/>
                </a:solidFill>
              </a:rPr>
              <a:t>					p-&gt;prev-&gt;next=p-&gt;next;</a:t>
            </a: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tabLst>
                <a:tab pos="717550" algn="l"/>
                <a:tab pos="1076325" algn="l"/>
                <a:tab pos="1435100" algn="l"/>
              </a:tabLst>
            </a:pPr>
            <a:r>
              <a:rPr lang="it-IT" altLang="it-IT" sz="1400">
                <a:solidFill>
                  <a:srgbClr val="0033CC"/>
                </a:solidFill>
              </a:rPr>
              <a:t>                      	p-&gt;next-&gt;prev=p-&gt;prev; </a:t>
            </a: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tabLst>
                <a:tab pos="717550" algn="l"/>
                <a:tab pos="1076325" algn="l"/>
                <a:tab pos="1435100" algn="l"/>
              </a:tabLst>
            </a:pPr>
            <a:r>
              <a:rPr lang="it-IT" altLang="it-IT" sz="1400">
                <a:solidFill>
                  <a:srgbClr val="0033CC"/>
                </a:solidFill>
              </a:rPr>
              <a:t>					if p==inizio   inizio=p-&gt;next;  }      </a:t>
            </a: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tabLst>
                <a:tab pos="717550" algn="l"/>
                <a:tab pos="1076325" algn="l"/>
                <a:tab pos="1435100" algn="l"/>
              </a:tabLst>
            </a:pPr>
            <a:r>
              <a:rPr lang="it-IT" altLang="it-IT" sz="1400">
                <a:solidFill>
                  <a:srgbClr val="0033CC"/>
                </a:solidFill>
              </a:rPr>
              <a:t>                		free(p); </a:t>
            </a: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tabLst>
                <a:tab pos="717550" algn="l"/>
                <a:tab pos="1076325" algn="l"/>
                <a:tab pos="1435100" algn="l"/>
              </a:tabLst>
            </a:pPr>
            <a:r>
              <a:rPr lang="it-IT" altLang="it-IT" sz="1400">
                <a:solidFill>
                  <a:srgbClr val="0033CC"/>
                </a:solidFill>
              </a:rPr>
              <a:t>				p=NULL; </a:t>
            </a: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tabLst>
                <a:tab pos="717550" algn="l"/>
                <a:tab pos="1076325" algn="l"/>
                <a:tab pos="1435100" algn="l"/>
              </a:tabLst>
            </a:pPr>
            <a:r>
              <a:rPr lang="it-IT" altLang="it-IT" sz="1400">
                <a:solidFill>
                  <a:srgbClr val="0033CC"/>
                </a:solidFill>
              </a:rPr>
              <a:t>			}</a:t>
            </a: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tabLst>
                <a:tab pos="717550" algn="l"/>
                <a:tab pos="1076325" algn="l"/>
                <a:tab pos="1435100" algn="l"/>
              </a:tabLst>
            </a:pPr>
            <a:r>
              <a:rPr lang="it-IT" altLang="it-IT" sz="1400">
                <a:solidFill>
                  <a:srgbClr val="0033CC"/>
                </a:solidFill>
              </a:rPr>
              <a:t>             	else p=p-&gt;next;   </a:t>
            </a: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tabLst>
                <a:tab pos="717550" algn="l"/>
                <a:tab pos="1076325" algn="l"/>
                <a:tab pos="1435100" algn="l"/>
              </a:tabLst>
            </a:pPr>
            <a:r>
              <a:rPr lang="it-IT" altLang="it-IT" sz="1400">
                <a:solidFill>
                  <a:srgbClr val="0033CC"/>
                </a:solidFill>
              </a:rPr>
              <a:t>		}          </a:t>
            </a: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tabLst>
                <a:tab pos="717550" algn="l"/>
                <a:tab pos="1076325" algn="l"/>
                <a:tab pos="1435100" algn="l"/>
              </a:tabLst>
            </a:pPr>
            <a:r>
              <a:rPr lang="it-IT" altLang="it-IT" sz="1400">
                <a:solidFill>
                  <a:srgbClr val="0033CC"/>
                </a:solidFill>
              </a:rPr>
              <a:t>      	while (p!=inizio &amp;&amp; p!=NULL); </a:t>
            </a: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tabLst>
                <a:tab pos="717550" algn="l"/>
                <a:tab pos="1076325" algn="l"/>
                <a:tab pos="1435100" algn="l"/>
              </a:tabLst>
            </a:pPr>
            <a:r>
              <a:rPr lang="it-IT" altLang="it-IT" sz="1400">
                <a:solidFill>
                  <a:srgbClr val="0033CC"/>
                </a:solidFill>
              </a:rPr>
              <a:t>	}</a:t>
            </a: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tabLst>
                <a:tab pos="717550" algn="l"/>
                <a:tab pos="1076325" algn="l"/>
                <a:tab pos="1435100" algn="l"/>
              </a:tabLst>
            </a:pPr>
            <a:r>
              <a:rPr lang="it-IT" altLang="it-IT" sz="1400">
                <a:solidFill>
                  <a:srgbClr val="0033CC"/>
                </a:solidFill>
              </a:rPr>
              <a:t>	return inizio;</a:t>
            </a: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tabLst>
                <a:tab pos="717550" algn="l"/>
                <a:tab pos="1076325" algn="l"/>
                <a:tab pos="1435100" algn="l"/>
              </a:tabLst>
            </a:pPr>
            <a:r>
              <a:rPr lang="it-IT" altLang="it-IT" sz="1400">
                <a:solidFill>
                  <a:srgbClr val="0033CC"/>
                </a:solidFill>
              </a:rPr>
              <a:t>}</a:t>
            </a:r>
          </a:p>
        </p:txBody>
      </p:sp>
      <p:sp>
        <p:nvSpPr>
          <p:cNvPr id="437253" name="AutoShape 5">
            <a:extLst>
              <a:ext uri="{FF2B5EF4-FFF2-40B4-BE49-F238E27FC236}">
                <a16:creationId xmlns:a16="http://schemas.microsoft.com/office/drawing/2014/main" id="{F374782F-219C-C1C1-D976-6ED94C506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514600"/>
            <a:ext cx="1728787" cy="539750"/>
          </a:xfrm>
          <a:prstGeom prst="wedgeRectCallout">
            <a:avLst>
              <a:gd name="adj1" fmla="val -122542"/>
              <a:gd name="adj2" fmla="val -964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r>
              <a:rPr lang="it-IT" altLang="it-IT" sz="1400" b="0">
                <a:solidFill>
                  <a:schemeClr val="tx1"/>
                </a:solidFill>
                <a:latin typeface="Comic Sans MS" panose="030F0702030302020204" pitchFamily="66" charset="0"/>
              </a:rPr>
              <a:t>Punterà alla testa della lista</a:t>
            </a:r>
          </a:p>
        </p:txBody>
      </p:sp>
      <p:sp>
        <p:nvSpPr>
          <p:cNvPr id="437254" name="AutoShape 6">
            <a:extLst>
              <a:ext uri="{FF2B5EF4-FFF2-40B4-BE49-F238E27FC236}">
                <a16:creationId xmlns:a16="http://schemas.microsoft.com/office/drawing/2014/main" id="{44903AA0-1FF8-FB2C-ABCC-DB49AC383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3" y="5610225"/>
            <a:ext cx="2159000" cy="503238"/>
          </a:xfrm>
          <a:prstGeom prst="wedgeRectCallout">
            <a:avLst>
              <a:gd name="adj1" fmla="val -78014"/>
              <a:gd name="adj2" fmla="val -75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r>
              <a:rPr lang="it-IT" altLang="it-IT" sz="1400" b="0">
                <a:solidFill>
                  <a:schemeClr val="tx1"/>
                </a:solidFill>
                <a:latin typeface="Comic Sans MS" panose="030F0702030302020204" pitchFamily="66" charset="0"/>
              </a:rPr>
              <a:t>Controlla che tutta la lista è stata letta</a:t>
            </a:r>
          </a:p>
        </p:txBody>
      </p:sp>
      <p:sp>
        <p:nvSpPr>
          <p:cNvPr id="437255" name="AutoShape 7">
            <a:extLst>
              <a:ext uri="{FF2B5EF4-FFF2-40B4-BE49-F238E27FC236}">
                <a16:creationId xmlns:a16="http://schemas.microsoft.com/office/drawing/2014/main" id="{9372C176-FEFF-DA39-0F1C-0A42D6DB3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4508500"/>
            <a:ext cx="1979612" cy="539750"/>
          </a:xfrm>
          <a:prstGeom prst="wedgeRectCallout">
            <a:avLst>
              <a:gd name="adj1" fmla="val -46551"/>
              <a:gd name="adj2" fmla="val 894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r>
              <a:rPr lang="it-IT" altLang="it-IT" sz="1400" b="0">
                <a:solidFill>
                  <a:schemeClr val="tx1"/>
                </a:solidFill>
                <a:latin typeface="Comic Sans MS" panose="030F0702030302020204" pitchFamily="66" charset="0"/>
              </a:rPr>
              <a:t>Vero se il valore cercato è nella lista</a:t>
            </a:r>
          </a:p>
        </p:txBody>
      </p:sp>
      <p:sp>
        <p:nvSpPr>
          <p:cNvPr id="437256" name="AutoShape 8">
            <a:extLst>
              <a:ext uri="{FF2B5EF4-FFF2-40B4-BE49-F238E27FC236}">
                <a16:creationId xmlns:a16="http://schemas.microsoft.com/office/drawing/2014/main" id="{6501A394-A485-B61E-AEFB-02F723A2E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3074988"/>
            <a:ext cx="1800225" cy="719137"/>
          </a:xfrm>
          <a:prstGeom prst="wedgeRectCallout">
            <a:avLst>
              <a:gd name="adj1" fmla="val -97176"/>
              <a:gd name="adj2" fmla="val 96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r>
              <a:rPr lang="it-IT" altLang="it-IT" sz="1400" b="0">
                <a:solidFill>
                  <a:schemeClr val="tx1"/>
                </a:solidFill>
                <a:latin typeface="Comic Sans MS" panose="030F0702030302020204" pitchFamily="66" charset="0"/>
              </a:rPr>
              <a:t>Nel caso in cui il nodo rimosso è la testa della lista</a:t>
            </a:r>
          </a:p>
        </p:txBody>
      </p:sp>
      <p:sp>
        <p:nvSpPr>
          <p:cNvPr id="437258" name="AutoShape 10">
            <a:extLst>
              <a:ext uri="{FF2B5EF4-FFF2-40B4-BE49-F238E27FC236}">
                <a16:creationId xmlns:a16="http://schemas.microsoft.com/office/drawing/2014/main" id="{E6409EA0-34B0-B4C4-7864-D9979EF91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43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43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43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3" grpId="0" animBg="1"/>
      <p:bldP spid="437254" grpId="0" animBg="1"/>
      <p:bldP spid="437255" grpId="0" animBg="1"/>
      <p:bldP spid="4372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B86F9378-150A-59E2-C45D-518EB029F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FDF0E-480F-4363-B9EC-2136F6AC295C}" type="slidenum">
              <a:rPr lang="it-IT" altLang="it-IT"/>
              <a:pPr/>
              <a:t>14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94A06238-31CD-1EED-DDAF-36114DB1F48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AE9D74E-5134-42CF-9AEC-C5C3BE8758F2}" type="datetime1">
              <a:rPr lang="it-IT" altLang="it-IT"/>
              <a:pPr/>
              <a:t>07/04/2022</a:t>
            </a:fld>
            <a:endParaRPr lang="it-IT" altLang="it-IT"/>
          </a:p>
        </p:txBody>
      </p:sp>
      <p:sp>
        <p:nvSpPr>
          <p:cNvPr id="461826" name="Rectangle 2">
            <a:extLst>
              <a:ext uri="{FF2B5EF4-FFF2-40B4-BE49-F238E27FC236}">
                <a16:creationId xmlns:a16="http://schemas.microsoft.com/office/drawing/2014/main" id="{6F095A9F-D262-93A0-8361-93D856EBA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Esercizio 1</a:t>
            </a:r>
          </a:p>
        </p:txBody>
      </p:sp>
      <p:sp>
        <p:nvSpPr>
          <p:cNvPr id="461827" name="Rectangle 3">
            <a:extLst>
              <a:ext uri="{FF2B5EF4-FFF2-40B4-BE49-F238E27FC236}">
                <a16:creationId xmlns:a16="http://schemas.microsoft.com/office/drawing/2014/main" id="{0A255634-5CCE-36CB-1C2A-A9476370C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075613" cy="4497388"/>
          </a:xfrm>
        </p:spPr>
        <p:txBody>
          <a:bodyPr/>
          <a:lstStyle/>
          <a:p>
            <a:pPr marL="381000" indent="-381000">
              <a:buFont typeface="Arial" panose="020B0604020202020204" pitchFamily="34" charset="0"/>
              <a:buNone/>
            </a:pPr>
            <a:r>
              <a:rPr lang="it-IT" altLang="it-IT"/>
              <a:t>Siano L1 e L2 due liste non circolare doppiamente puntate definite da </a:t>
            </a:r>
          </a:p>
          <a:p>
            <a:pPr marL="381000" indent="-381000"/>
            <a:r>
              <a:rPr lang="it-IT" altLang="it-IT" sz="700"/>
              <a:t>	</a:t>
            </a:r>
          </a:p>
          <a:p>
            <a:pPr marL="612775" lvl="1" indent="-342900"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b="1">
                <a:solidFill>
                  <a:srgbClr val="0033CC"/>
                </a:solidFill>
              </a:rPr>
              <a:t>	struct el </a:t>
            </a:r>
          </a:p>
          <a:p>
            <a:pPr marL="612775" lvl="1" indent="-342900"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b="1">
                <a:solidFill>
                  <a:srgbClr val="0033CC"/>
                </a:solidFill>
              </a:rPr>
              <a:t>	{</a:t>
            </a:r>
          </a:p>
          <a:p>
            <a:pPr marL="612775" lvl="1" indent="-342900"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b="1">
                <a:solidFill>
                  <a:srgbClr val="0033CC"/>
                </a:solidFill>
              </a:rPr>
              <a:t>   			struct el *prev;</a:t>
            </a:r>
          </a:p>
          <a:p>
            <a:pPr marL="612775" lvl="1" indent="-342900"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b="1">
                <a:solidFill>
                  <a:srgbClr val="0033CC"/>
                </a:solidFill>
              </a:rPr>
              <a:t>			int inf;</a:t>
            </a:r>
          </a:p>
          <a:p>
            <a:pPr marL="612775" lvl="1" indent="-342900"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b="1">
                <a:solidFill>
                  <a:srgbClr val="0033CC"/>
                </a:solidFill>
              </a:rPr>
              <a:t>   			struct el *next;</a:t>
            </a:r>
          </a:p>
          <a:p>
            <a:pPr marL="612775" lvl="1" indent="-342900"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b="1">
                <a:solidFill>
                  <a:srgbClr val="0033CC"/>
                </a:solidFill>
              </a:rPr>
              <a:t>	}L1, L2;</a:t>
            </a:r>
          </a:p>
          <a:p>
            <a:pPr marL="381000" indent="-381000"/>
            <a:r>
              <a:rPr lang="it-IT" altLang="it-IT" sz="700"/>
              <a:t>	</a:t>
            </a:r>
          </a:p>
          <a:p>
            <a:pPr marL="381000" indent="-381000"/>
            <a:r>
              <a:rPr lang="it-IT" altLang="it-IT"/>
              <a:t>Si supponga che L1 e L2 siano ordinate in senso crescente. </a:t>
            </a:r>
          </a:p>
          <a:p>
            <a:pPr marL="381000" indent="-381000"/>
            <a:r>
              <a:rPr lang="it-IT" altLang="it-IT"/>
              <a:t>Scrivere una funzione ricorsiva in linguaggio C che prese in input le due liste L1 e L2 generi una nuova lista L3 ordinata in senso crescente che contenga tutti gli elementi di L1 e L2</a:t>
            </a:r>
          </a:p>
        </p:txBody>
      </p:sp>
      <p:sp>
        <p:nvSpPr>
          <p:cNvPr id="461828" name="AutoShape 4">
            <a:extLst>
              <a:ext uri="{FF2B5EF4-FFF2-40B4-BE49-F238E27FC236}">
                <a16:creationId xmlns:a16="http://schemas.microsoft.com/office/drawing/2014/main" id="{2CBB6603-4C07-EBA3-6659-68A1E3BAC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egnaposto numero diapositiva 3">
            <a:extLst>
              <a:ext uri="{FF2B5EF4-FFF2-40B4-BE49-F238E27FC236}">
                <a16:creationId xmlns:a16="http://schemas.microsoft.com/office/drawing/2014/main" id="{2ADF667E-E4D4-89BD-A10C-64EA37E80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A728-F5E2-4DAE-93A6-514F1EA865B8}" type="slidenum">
              <a:rPr lang="it-IT" altLang="it-IT"/>
              <a:pPr/>
              <a:t>2</a:t>
            </a:fld>
            <a:endParaRPr lang="it-IT" altLang="it-IT"/>
          </a:p>
        </p:txBody>
      </p:sp>
      <p:sp>
        <p:nvSpPr>
          <p:cNvPr id="38" name="Segnaposto data 4">
            <a:extLst>
              <a:ext uri="{FF2B5EF4-FFF2-40B4-BE49-F238E27FC236}">
                <a16:creationId xmlns:a16="http://schemas.microsoft.com/office/drawing/2014/main" id="{B803E2CE-AE5C-5D90-DFAB-70E973F482F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DE4125E-3C22-4566-9A18-7257E4B86ABA}" type="datetime1">
              <a:rPr lang="it-IT" altLang="it-IT"/>
              <a:pPr/>
              <a:t>07/04/2022</a:t>
            </a:fld>
            <a:endParaRPr lang="it-IT" altLang="it-IT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id="{111B0DA1-89BC-20CF-C5D4-4A3B66BF8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Indice</a:t>
            </a:r>
          </a:p>
        </p:txBody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AEF299B0-1B89-A44C-DCB9-15257CCB8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8775" lvl="1" indent="-179388">
              <a:spcBef>
                <a:spcPct val="50000"/>
              </a:spcBef>
            </a:pPr>
            <a:r>
              <a:rPr lang="it-IT" altLang="it-IT" b="1"/>
              <a:t>Liste puntate semplici:</a:t>
            </a:r>
            <a:r>
              <a:rPr lang="it-IT" altLang="it-IT"/>
              <a:t> Gli elementi sono organizzati in modo sequenziale e si possono scorrere in un unico verso. La lista ha un primo elemento (testa) e un ultimo elemento (coda)</a:t>
            </a:r>
          </a:p>
          <a:p>
            <a:pPr marL="806450" lvl="2" indent="-179388">
              <a:spcBef>
                <a:spcPct val="50000"/>
              </a:spcBef>
            </a:pPr>
            <a:endParaRPr lang="it-IT" altLang="it-IT"/>
          </a:p>
          <a:p>
            <a:pPr marL="358775" lvl="1" indent="-179388">
              <a:spcBef>
                <a:spcPct val="50000"/>
              </a:spcBef>
            </a:pPr>
            <a:r>
              <a:rPr lang="it-IT" altLang="it-IT" b="1"/>
              <a:t>Liste doppiamente puntate:</a:t>
            </a:r>
            <a:r>
              <a:rPr lang="it-IT" altLang="it-IT"/>
              <a:t> Sono simili alle liste puntate sem-plici, ma permettono di scorrere gli elementi in entrambi i versi</a:t>
            </a:r>
          </a:p>
          <a:p>
            <a:pPr marL="806450" lvl="2" indent="-179388">
              <a:spcBef>
                <a:spcPct val="50000"/>
              </a:spcBef>
            </a:pPr>
            <a:endParaRPr lang="it-IT" altLang="it-IT"/>
          </a:p>
          <a:p>
            <a:pPr marL="358775" lvl="1" indent="-179388">
              <a:spcBef>
                <a:spcPct val="50000"/>
              </a:spcBef>
            </a:pPr>
            <a:r>
              <a:rPr lang="it-IT" altLang="it-IT" b="1"/>
              <a:t>Liste puntate semplici circolari:</a:t>
            </a:r>
            <a:r>
              <a:rPr lang="it-IT" altLang="it-IT"/>
              <a:t> Sono liste puntate semplici senza testa ne coda. </a:t>
            </a:r>
          </a:p>
          <a:p>
            <a:pPr marL="806450" lvl="2" indent="-179388">
              <a:spcBef>
                <a:spcPct val="50000"/>
              </a:spcBef>
            </a:pPr>
            <a:endParaRPr lang="it-IT" altLang="it-IT"/>
          </a:p>
          <a:p>
            <a:pPr marL="358775" lvl="1" indent="-179388">
              <a:spcBef>
                <a:spcPct val="50000"/>
              </a:spcBef>
            </a:pPr>
            <a:r>
              <a:rPr lang="it-IT" altLang="it-IT" b="1"/>
              <a:t>Liste doppiamente puntate circolari:</a:t>
            </a:r>
            <a:r>
              <a:rPr lang="it-IT" altLang="it-IT"/>
              <a:t> Liste doppiamente puntate senza testa ne coda.</a:t>
            </a:r>
          </a:p>
        </p:txBody>
      </p:sp>
      <p:sp>
        <p:nvSpPr>
          <p:cNvPr id="438276" name="Oval 4">
            <a:extLst>
              <a:ext uri="{FF2B5EF4-FFF2-40B4-BE49-F238E27FC236}">
                <a16:creationId xmlns:a16="http://schemas.microsoft.com/office/drawing/2014/main" id="{8E227485-757B-276A-D60A-B4AB723CD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681413"/>
            <a:ext cx="360362" cy="360362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438277" name="Oval 5">
            <a:extLst>
              <a:ext uri="{FF2B5EF4-FFF2-40B4-BE49-F238E27FC236}">
                <a16:creationId xmlns:a16="http://schemas.microsoft.com/office/drawing/2014/main" id="{7D69A707-99CD-279A-8B16-D037AFCEB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3686175"/>
            <a:ext cx="360363" cy="360363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9</a:t>
            </a:r>
          </a:p>
        </p:txBody>
      </p:sp>
      <p:sp>
        <p:nvSpPr>
          <p:cNvPr id="438278" name="Oval 6">
            <a:extLst>
              <a:ext uri="{FF2B5EF4-FFF2-40B4-BE49-F238E27FC236}">
                <a16:creationId xmlns:a16="http://schemas.microsoft.com/office/drawing/2014/main" id="{53E2940B-B3A1-2954-B26D-FCA88B3D5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686175"/>
            <a:ext cx="360363" cy="360363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438279" name="Oval 7">
            <a:extLst>
              <a:ext uri="{FF2B5EF4-FFF2-40B4-BE49-F238E27FC236}">
                <a16:creationId xmlns:a16="http://schemas.microsoft.com/office/drawing/2014/main" id="{5979BD93-F20A-D707-D054-A0EC41565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686175"/>
            <a:ext cx="360362" cy="360363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</a:p>
        </p:txBody>
      </p:sp>
      <p:cxnSp>
        <p:nvCxnSpPr>
          <p:cNvPr id="438280" name="AutoShape 8">
            <a:extLst>
              <a:ext uri="{FF2B5EF4-FFF2-40B4-BE49-F238E27FC236}">
                <a16:creationId xmlns:a16="http://schemas.microsoft.com/office/drawing/2014/main" id="{24BF1DEA-55E8-6ACE-C05A-FAE76D9814EB}"/>
              </a:ext>
            </a:extLst>
          </p:cNvPr>
          <p:cNvCxnSpPr>
            <a:cxnSpLocks noChangeShapeType="1"/>
            <a:stCxn id="438276" idx="6"/>
            <a:endCxn id="438278" idx="2"/>
          </p:cNvCxnSpPr>
          <p:nvPr/>
        </p:nvCxnSpPr>
        <p:spPr bwMode="auto">
          <a:xfrm>
            <a:off x="3505200" y="3862388"/>
            <a:ext cx="1054100" cy="4762"/>
          </a:xfrm>
          <a:prstGeom prst="straightConnector1">
            <a:avLst/>
          </a:prstGeom>
          <a:noFill/>
          <a:ln w="25400">
            <a:solidFill>
              <a:srgbClr val="3333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8281" name="AutoShape 9">
            <a:extLst>
              <a:ext uri="{FF2B5EF4-FFF2-40B4-BE49-F238E27FC236}">
                <a16:creationId xmlns:a16="http://schemas.microsoft.com/office/drawing/2014/main" id="{C5D63481-4CC2-5C9B-EF9B-BBB22800C8B6}"/>
              </a:ext>
            </a:extLst>
          </p:cNvPr>
          <p:cNvCxnSpPr>
            <a:cxnSpLocks noChangeShapeType="1"/>
            <a:stCxn id="438278" idx="6"/>
            <a:endCxn id="438279" idx="2"/>
          </p:cNvCxnSpPr>
          <p:nvPr/>
        </p:nvCxnSpPr>
        <p:spPr bwMode="auto">
          <a:xfrm>
            <a:off x="4945063" y="3867150"/>
            <a:ext cx="1054100" cy="0"/>
          </a:xfrm>
          <a:prstGeom prst="straightConnector1">
            <a:avLst/>
          </a:prstGeom>
          <a:noFill/>
          <a:ln w="25400">
            <a:solidFill>
              <a:srgbClr val="3333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8282" name="AutoShape 10">
            <a:extLst>
              <a:ext uri="{FF2B5EF4-FFF2-40B4-BE49-F238E27FC236}">
                <a16:creationId xmlns:a16="http://schemas.microsoft.com/office/drawing/2014/main" id="{5B3C3F60-2B45-88D8-B6C9-C8574B9D5406}"/>
              </a:ext>
            </a:extLst>
          </p:cNvPr>
          <p:cNvCxnSpPr>
            <a:cxnSpLocks noChangeShapeType="1"/>
            <a:stCxn id="438279" idx="6"/>
            <a:endCxn id="438277" idx="2"/>
          </p:cNvCxnSpPr>
          <p:nvPr/>
        </p:nvCxnSpPr>
        <p:spPr bwMode="auto">
          <a:xfrm>
            <a:off x="6384925" y="3867150"/>
            <a:ext cx="1054100" cy="0"/>
          </a:xfrm>
          <a:prstGeom prst="straightConnector1">
            <a:avLst/>
          </a:prstGeom>
          <a:noFill/>
          <a:ln w="25400">
            <a:solidFill>
              <a:srgbClr val="3333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8283" name="Oval 11">
            <a:extLst>
              <a:ext uri="{FF2B5EF4-FFF2-40B4-BE49-F238E27FC236}">
                <a16:creationId xmlns:a16="http://schemas.microsoft.com/office/drawing/2014/main" id="{FDC81065-18FE-144A-1326-E6D9E66FE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4665663"/>
            <a:ext cx="360363" cy="360362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438284" name="Oval 12">
            <a:extLst>
              <a:ext uri="{FF2B5EF4-FFF2-40B4-BE49-F238E27FC236}">
                <a16:creationId xmlns:a16="http://schemas.microsoft.com/office/drawing/2014/main" id="{8CD2C348-3B47-872C-4C83-98CDF2E0E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288" y="4670425"/>
            <a:ext cx="360362" cy="360363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9</a:t>
            </a:r>
          </a:p>
        </p:txBody>
      </p:sp>
      <p:sp>
        <p:nvSpPr>
          <p:cNvPr id="438285" name="Oval 13">
            <a:extLst>
              <a:ext uri="{FF2B5EF4-FFF2-40B4-BE49-F238E27FC236}">
                <a16:creationId xmlns:a16="http://schemas.microsoft.com/office/drawing/2014/main" id="{E63D1C3F-A2FB-2513-8BC8-F4BC31B94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563" y="4670425"/>
            <a:ext cx="360362" cy="360363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438286" name="Oval 14">
            <a:extLst>
              <a:ext uri="{FF2B5EF4-FFF2-40B4-BE49-F238E27FC236}">
                <a16:creationId xmlns:a16="http://schemas.microsoft.com/office/drawing/2014/main" id="{996DAF6E-3859-02C5-B93B-01F8C08CB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425" y="4670425"/>
            <a:ext cx="360363" cy="360363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</a:p>
        </p:txBody>
      </p:sp>
      <p:cxnSp>
        <p:nvCxnSpPr>
          <p:cNvPr id="438287" name="AutoShape 15">
            <a:extLst>
              <a:ext uri="{FF2B5EF4-FFF2-40B4-BE49-F238E27FC236}">
                <a16:creationId xmlns:a16="http://schemas.microsoft.com/office/drawing/2014/main" id="{0F5E6F5F-5894-2D0F-B46C-FAF9A73FB50D}"/>
              </a:ext>
            </a:extLst>
          </p:cNvPr>
          <p:cNvCxnSpPr>
            <a:cxnSpLocks noChangeShapeType="1"/>
            <a:stCxn id="438283" idx="6"/>
            <a:endCxn id="438285" idx="2"/>
          </p:cNvCxnSpPr>
          <p:nvPr/>
        </p:nvCxnSpPr>
        <p:spPr bwMode="auto">
          <a:xfrm>
            <a:off x="4068763" y="4846638"/>
            <a:ext cx="1054100" cy="4762"/>
          </a:xfrm>
          <a:prstGeom prst="straightConnector1">
            <a:avLst/>
          </a:prstGeom>
          <a:noFill/>
          <a:ln w="254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8288" name="AutoShape 16">
            <a:extLst>
              <a:ext uri="{FF2B5EF4-FFF2-40B4-BE49-F238E27FC236}">
                <a16:creationId xmlns:a16="http://schemas.microsoft.com/office/drawing/2014/main" id="{C70B735B-01A8-A374-9ED7-DBED60B7148F}"/>
              </a:ext>
            </a:extLst>
          </p:cNvPr>
          <p:cNvCxnSpPr>
            <a:cxnSpLocks noChangeShapeType="1"/>
            <a:stCxn id="438285" idx="6"/>
            <a:endCxn id="438286" idx="2"/>
          </p:cNvCxnSpPr>
          <p:nvPr/>
        </p:nvCxnSpPr>
        <p:spPr bwMode="auto">
          <a:xfrm>
            <a:off x="5508625" y="4851400"/>
            <a:ext cx="1054100" cy="0"/>
          </a:xfrm>
          <a:prstGeom prst="straightConnector1">
            <a:avLst/>
          </a:prstGeom>
          <a:noFill/>
          <a:ln w="254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8289" name="AutoShape 17">
            <a:extLst>
              <a:ext uri="{FF2B5EF4-FFF2-40B4-BE49-F238E27FC236}">
                <a16:creationId xmlns:a16="http://schemas.microsoft.com/office/drawing/2014/main" id="{F2488570-00BD-A2FD-CA37-59F4ADE4734C}"/>
              </a:ext>
            </a:extLst>
          </p:cNvPr>
          <p:cNvCxnSpPr>
            <a:cxnSpLocks noChangeShapeType="1"/>
            <a:stCxn id="438286" idx="6"/>
            <a:endCxn id="438284" idx="2"/>
          </p:cNvCxnSpPr>
          <p:nvPr/>
        </p:nvCxnSpPr>
        <p:spPr bwMode="auto">
          <a:xfrm>
            <a:off x="6948488" y="4851400"/>
            <a:ext cx="1054100" cy="0"/>
          </a:xfrm>
          <a:prstGeom prst="straightConnector1">
            <a:avLst/>
          </a:prstGeom>
          <a:noFill/>
          <a:ln w="254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8290" name="AutoShape 18">
            <a:extLst>
              <a:ext uri="{FF2B5EF4-FFF2-40B4-BE49-F238E27FC236}">
                <a16:creationId xmlns:a16="http://schemas.microsoft.com/office/drawing/2014/main" id="{6C99E22B-7BA3-6481-0D2A-FFAB9C48080F}"/>
              </a:ext>
            </a:extLst>
          </p:cNvPr>
          <p:cNvCxnSpPr>
            <a:cxnSpLocks noChangeShapeType="1"/>
            <a:stCxn id="438284" idx="0"/>
            <a:endCxn id="438283" idx="0"/>
          </p:cNvCxnSpPr>
          <p:nvPr/>
        </p:nvCxnSpPr>
        <p:spPr bwMode="auto">
          <a:xfrm rot="5400000" flipH="1">
            <a:off x="6034088" y="2495550"/>
            <a:ext cx="4762" cy="4319588"/>
          </a:xfrm>
          <a:prstGeom prst="bentConnector3">
            <a:avLst>
              <a:gd name="adj1" fmla="val 3800000"/>
            </a:avLst>
          </a:prstGeom>
          <a:noFill/>
          <a:ln w="25400">
            <a:solidFill>
              <a:srgbClr val="33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8291" name="Oval 19">
            <a:extLst>
              <a:ext uri="{FF2B5EF4-FFF2-40B4-BE49-F238E27FC236}">
                <a16:creationId xmlns:a16="http://schemas.microsoft.com/office/drawing/2014/main" id="{251CF776-B171-386D-B061-040A404D4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75" y="5673725"/>
            <a:ext cx="360363" cy="360363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438292" name="Oval 20">
            <a:extLst>
              <a:ext uri="{FF2B5EF4-FFF2-40B4-BE49-F238E27FC236}">
                <a16:creationId xmlns:a16="http://schemas.microsoft.com/office/drawing/2014/main" id="{79ECE7A7-30FC-4DD8-6274-436196DB1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5678488"/>
            <a:ext cx="360363" cy="360362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9</a:t>
            </a:r>
          </a:p>
        </p:txBody>
      </p:sp>
      <p:sp>
        <p:nvSpPr>
          <p:cNvPr id="438293" name="Oval 21">
            <a:extLst>
              <a:ext uri="{FF2B5EF4-FFF2-40B4-BE49-F238E27FC236}">
                <a16:creationId xmlns:a16="http://schemas.microsoft.com/office/drawing/2014/main" id="{FCDFFDA5-0A00-D454-DAC4-14030B96B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5" y="5678488"/>
            <a:ext cx="360363" cy="360362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438294" name="Oval 22">
            <a:extLst>
              <a:ext uri="{FF2B5EF4-FFF2-40B4-BE49-F238E27FC236}">
                <a16:creationId xmlns:a16="http://schemas.microsoft.com/office/drawing/2014/main" id="{6AB98876-3B96-2B03-9720-86C73DC82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388" y="5678488"/>
            <a:ext cx="360362" cy="360362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</a:p>
        </p:txBody>
      </p:sp>
      <p:cxnSp>
        <p:nvCxnSpPr>
          <p:cNvPr id="438295" name="AutoShape 23">
            <a:extLst>
              <a:ext uri="{FF2B5EF4-FFF2-40B4-BE49-F238E27FC236}">
                <a16:creationId xmlns:a16="http://schemas.microsoft.com/office/drawing/2014/main" id="{9D4F3E32-B9FF-1F80-2A7A-2CC04844592E}"/>
              </a:ext>
            </a:extLst>
          </p:cNvPr>
          <p:cNvCxnSpPr>
            <a:cxnSpLocks noChangeShapeType="1"/>
            <a:stCxn id="438291" idx="6"/>
            <a:endCxn id="438293" idx="2"/>
          </p:cNvCxnSpPr>
          <p:nvPr/>
        </p:nvCxnSpPr>
        <p:spPr bwMode="auto">
          <a:xfrm>
            <a:off x="4656138" y="5854700"/>
            <a:ext cx="801687" cy="4763"/>
          </a:xfrm>
          <a:prstGeom prst="straightConnector1">
            <a:avLst/>
          </a:prstGeom>
          <a:noFill/>
          <a:ln w="25400">
            <a:solidFill>
              <a:srgbClr val="3333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8296" name="AutoShape 24">
            <a:extLst>
              <a:ext uri="{FF2B5EF4-FFF2-40B4-BE49-F238E27FC236}">
                <a16:creationId xmlns:a16="http://schemas.microsoft.com/office/drawing/2014/main" id="{7B072C6F-F57B-19AC-C471-DD8B0C65C86F}"/>
              </a:ext>
            </a:extLst>
          </p:cNvPr>
          <p:cNvCxnSpPr>
            <a:cxnSpLocks noChangeShapeType="1"/>
            <a:stCxn id="438293" idx="6"/>
            <a:endCxn id="438294" idx="2"/>
          </p:cNvCxnSpPr>
          <p:nvPr/>
        </p:nvCxnSpPr>
        <p:spPr bwMode="auto">
          <a:xfrm>
            <a:off x="5843588" y="5859463"/>
            <a:ext cx="1054100" cy="0"/>
          </a:xfrm>
          <a:prstGeom prst="straightConnector1">
            <a:avLst/>
          </a:prstGeom>
          <a:noFill/>
          <a:ln w="25400">
            <a:solidFill>
              <a:srgbClr val="3333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8297" name="AutoShape 25">
            <a:extLst>
              <a:ext uri="{FF2B5EF4-FFF2-40B4-BE49-F238E27FC236}">
                <a16:creationId xmlns:a16="http://schemas.microsoft.com/office/drawing/2014/main" id="{DF8D809C-6D7F-EC43-5FFE-42FCCA60AE23}"/>
              </a:ext>
            </a:extLst>
          </p:cNvPr>
          <p:cNvCxnSpPr>
            <a:cxnSpLocks noChangeShapeType="1"/>
            <a:stCxn id="438294" idx="6"/>
            <a:endCxn id="438292" idx="2"/>
          </p:cNvCxnSpPr>
          <p:nvPr/>
        </p:nvCxnSpPr>
        <p:spPr bwMode="auto">
          <a:xfrm>
            <a:off x="7283450" y="5859463"/>
            <a:ext cx="876300" cy="0"/>
          </a:xfrm>
          <a:prstGeom prst="straightConnector1">
            <a:avLst/>
          </a:prstGeom>
          <a:noFill/>
          <a:ln w="25400">
            <a:solidFill>
              <a:srgbClr val="3333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8298" name="AutoShape 26">
            <a:extLst>
              <a:ext uri="{FF2B5EF4-FFF2-40B4-BE49-F238E27FC236}">
                <a16:creationId xmlns:a16="http://schemas.microsoft.com/office/drawing/2014/main" id="{A231FB90-5E64-27D6-800C-F65C074CB864}"/>
              </a:ext>
            </a:extLst>
          </p:cNvPr>
          <p:cNvCxnSpPr>
            <a:cxnSpLocks noChangeShapeType="1"/>
            <a:stCxn id="438292" idx="0"/>
            <a:endCxn id="438291" idx="0"/>
          </p:cNvCxnSpPr>
          <p:nvPr/>
        </p:nvCxnSpPr>
        <p:spPr bwMode="auto">
          <a:xfrm rot="5400000" flipH="1">
            <a:off x="6406356" y="3718719"/>
            <a:ext cx="4763" cy="3889375"/>
          </a:xfrm>
          <a:prstGeom prst="bentConnector3">
            <a:avLst>
              <a:gd name="adj1" fmla="val 3833333"/>
            </a:avLst>
          </a:prstGeom>
          <a:noFill/>
          <a:ln w="25400">
            <a:solidFill>
              <a:srgbClr val="333399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8299" name="Oval 27">
            <a:extLst>
              <a:ext uri="{FF2B5EF4-FFF2-40B4-BE49-F238E27FC236}">
                <a16:creationId xmlns:a16="http://schemas.microsoft.com/office/drawing/2014/main" id="{9F874AF0-E488-F1C2-EDD2-F777A7EAA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3688" y="2586038"/>
            <a:ext cx="360362" cy="360362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438300" name="Oval 28">
            <a:extLst>
              <a:ext uri="{FF2B5EF4-FFF2-40B4-BE49-F238E27FC236}">
                <a16:creationId xmlns:a16="http://schemas.microsoft.com/office/drawing/2014/main" id="{B9DE3585-4AF2-E912-C84D-652D0AF46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275" y="2590800"/>
            <a:ext cx="360363" cy="360363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9</a:t>
            </a:r>
          </a:p>
        </p:txBody>
      </p:sp>
      <p:sp>
        <p:nvSpPr>
          <p:cNvPr id="438301" name="Oval 29">
            <a:extLst>
              <a:ext uri="{FF2B5EF4-FFF2-40B4-BE49-F238E27FC236}">
                <a16:creationId xmlns:a16="http://schemas.microsoft.com/office/drawing/2014/main" id="{11DAD43C-6AF4-1B40-FCDC-B9659D3C3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0" y="2590800"/>
            <a:ext cx="360363" cy="360363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438302" name="Oval 30">
            <a:extLst>
              <a:ext uri="{FF2B5EF4-FFF2-40B4-BE49-F238E27FC236}">
                <a16:creationId xmlns:a16="http://schemas.microsoft.com/office/drawing/2014/main" id="{1C459633-DA1D-F74E-1EDD-C1A08DB09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413" y="2590800"/>
            <a:ext cx="360362" cy="360363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</a:p>
        </p:txBody>
      </p:sp>
      <p:cxnSp>
        <p:nvCxnSpPr>
          <p:cNvPr id="438303" name="AutoShape 31">
            <a:extLst>
              <a:ext uri="{FF2B5EF4-FFF2-40B4-BE49-F238E27FC236}">
                <a16:creationId xmlns:a16="http://schemas.microsoft.com/office/drawing/2014/main" id="{431717F0-5F24-B9D3-4EB5-C08BD33247CE}"/>
              </a:ext>
            </a:extLst>
          </p:cNvPr>
          <p:cNvCxnSpPr>
            <a:cxnSpLocks noChangeShapeType="1"/>
            <a:stCxn id="438299" idx="6"/>
            <a:endCxn id="438301" idx="2"/>
          </p:cNvCxnSpPr>
          <p:nvPr/>
        </p:nvCxnSpPr>
        <p:spPr bwMode="auto">
          <a:xfrm>
            <a:off x="3206750" y="2767013"/>
            <a:ext cx="1054100" cy="4762"/>
          </a:xfrm>
          <a:prstGeom prst="straightConnector1">
            <a:avLst/>
          </a:prstGeom>
          <a:noFill/>
          <a:ln w="254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8304" name="AutoShape 32">
            <a:extLst>
              <a:ext uri="{FF2B5EF4-FFF2-40B4-BE49-F238E27FC236}">
                <a16:creationId xmlns:a16="http://schemas.microsoft.com/office/drawing/2014/main" id="{1DF3E26A-C9E8-90CC-0ECD-DD316EED7CC1}"/>
              </a:ext>
            </a:extLst>
          </p:cNvPr>
          <p:cNvCxnSpPr>
            <a:cxnSpLocks noChangeShapeType="1"/>
            <a:stCxn id="438301" idx="6"/>
            <a:endCxn id="438302" idx="2"/>
          </p:cNvCxnSpPr>
          <p:nvPr/>
        </p:nvCxnSpPr>
        <p:spPr bwMode="auto">
          <a:xfrm>
            <a:off x="4646613" y="2771775"/>
            <a:ext cx="1054100" cy="0"/>
          </a:xfrm>
          <a:prstGeom prst="straightConnector1">
            <a:avLst/>
          </a:prstGeom>
          <a:noFill/>
          <a:ln w="254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8305" name="AutoShape 33">
            <a:extLst>
              <a:ext uri="{FF2B5EF4-FFF2-40B4-BE49-F238E27FC236}">
                <a16:creationId xmlns:a16="http://schemas.microsoft.com/office/drawing/2014/main" id="{07EAF8BE-F6A3-AF03-913B-D983E7F4E914}"/>
              </a:ext>
            </a:extLst>
          </p:cNvPr>
          <p:cNvCxnSpPr>
            <a:cxnSpLocks noChangeShapeType="1"/>
            <a:stCxn id="438302" idx="6"/>
            <a:endCxn id="438300" idx="2"/>
          </p:cNvCxnSpPr>
          <p:nvPr/>
        </p:nvCxnSpPr>
        <p:spPr bwMode="auto">
          <a:xfrm>
            <a:off x="6086475" y="2771775"/>
            <a:ext cx="1054100" cy="0"/>
          </a:xfrm>
          <a:prstGeom prst="straightConnector1">
            <a:avLst/>
          </a:prstGeom>
          <a:noFill/>
          <a:ln w="254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8306" name="AutoShape 34">
            <a:extLst>
              <a:ext uri="{FF2B5EF4-FFF2-40B4-BE49-F238E27FC236}">
                <a16:creationId xmlns:a16="http://schemas.microsoft.com/office/drawing/2014/main" id="{25BFC057-8240-0763-AF5E-064F1495D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586038"/>
            <a:ext cx="900113" cy="392112"/>
          </a:xfrm>
          <a:prstGeom prst="wedgeRectCallout">
            <a:avLst>
              <a:gd name="adj1" fmla="val 107847"/>
              <a:gd name="adj2" fmla="val -7491"/>
            </a:avLst>
          </a:prstGeom>
          <a:solidFill>
            <a:schemeClr val="accent1"/>
          </a:solidFill>
          <a:ln w="254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Testa</a:t>
            </a:r>
          </a:p>
        </p:txBody>
      </p:sp>
      <p:sp>
        <p:nvSpPr>
          <p:cNvPr id="438307" name="AutoShape 35">
            <a:extLst>
              <a:ext uri="{FF2B5EF4-FFF2-40B4-BE49-F238E27FC236}">
                <a16:creationId xmlns:a16="http://schemas.microsoft.com/office/drawing/2014/main" id="{80F7839F-B709-0491-A93C-39885CBBD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2513013"/>
            <a:ext cx="720725" cy="392112"/>
          </a:xfrm>
          <a:prstGeom prst="wedgeRectCallout">
            <a:avLst>
              <a:gd name="adj1" fmla="val -87667"/>
              <a:gd name="adj2" fmla="val 13565"/>
            </a:avLst>
          </a:prstGeom>
          <a:solidFill>
            <a:schemeClr val="accent1"/>
          </a:solidFill>
          <a:ln w="254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coda</a:t>
            </a:r>
          </a:p>
        </p:txBody>
      </p:sp>
      <p:sp>
        <p:nvSpPr>
          <p:cNvPr id="438308" name="AutoShape 36">
            <a:extLst>
              <a:ext uri="{FF2B5EF4-FFF2-40B4-BE49-F238E27FC236}">
                <a16:creationId xmlns:a16="http://schemas.microsoft.com/office/drawing/2014/main" id="{61B53959-737E-43DB-98D7-8D61D4236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3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3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3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3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3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3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3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3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3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3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3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38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43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43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43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43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43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43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43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43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43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43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6" grpId="0" animBg="1"/>
      <p:bldP spid="438277" grpId="0" animBg="1"/>
      <p:bldP spid="438278" grpId="0" animBg="1"/>
      <p:bldP spid="438279" grpId="0" animBg="1"/>
      <p:bldP spid="438283" grpId="0" animBg="1"/>
      <p:bldP spid="438284" grpId="0" animBg="1"/>
      <p:bldP spid="438285" grpId="0" animBg="1"/>
      <p:bldP spid="438286" grpId="0" animBg="1"/>
      <p:bldP spid="438291" grpId="0" animBg="1"/>
      <p:bldP spid="438292" grpId="0" animBg="1"/>
      <p:bldP spid="438293" grpId="0" animBg="1"/>
      <p:bldP spid="43829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3">
            <a:extLst>
              <a:ext uri="{FF2B5EF4-FFF2-40B4-BE49-F238E27FC236}">
                <a16:creationId xmlns:a16="http://schemas.microsoft.com/office/drawing/2014/main" id="{2550DFEC-28EC-9532-7AA4-DE4326967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2818E-8F4F-404D-982C-D30AD119EAF4}" type="slidenum">
              <a:rPr lang="it-IT" altLang="it-IT"/>
              <a:pPr/>
              <a:t>3</a:t>
            </a:fld>
            <a:endParaRPr lang="it-IT" altLang="it-IT"/>
          </a:p>
        </p:txBody>
      </p:sp>
      <p:sp>
        <p:nvSpPr>
          <p:cNvPr id="7" name="Segnaposto data 4">
            <a:extLst>
              <a:ext uri="{FF2B5EF4-FFF2-40B4-BE49-F238E27FC236}">
                <a16:creationId xmlns:a16="http://schemas.microsoft.com/office/drawing/2014/main" id="{BA114337-60C7-3A04-D058-D68530B7A51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0BA7E29-91ED-4498-B465-5D1AD685C422}" type="datetime1">
              <a:rPr lang="it-IT" altLang="it-IT"/>
              <a:pPr/>
              <a:t>07/04/2022</a:t>
            </a:fld>
            <a:endParaRPr lang="it-IT" altLang="it-IT"/>
          </a:p>
        </p:txBody>
      </p:sp>
      <p:sp>
        <p:nvSpPr>
          <p:cNvPr id="428034" name="Rectangle 2">
            <a:extLst>
              <a:ext uri="{FF2B5EF4-FFF2-40B4-BE49-F238E27FC236}">
                <a16:creationId xmlns:a16="http://schemas.microsoft.com/office/drawing/2014/main" id="{E044C54E-6DD0-00EB-0864-469D07FD0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Liste puntate doppie</a:t>
            </a:r>
          </a:p>
        </p:txBody>
      </p:sp>
      <p:sp>
        <p:nvSpPr>
          <p:cNvPr id="428035" name="Rectangle 3">
            <a:extLst>
              <a:ext uri="{FF2B5EF4-FFF2-40B4-BE49-F238E27FC236}">
                <a16:creationId xmlns:a16="http://schemas.microsoft.com/office/drawing/2014/main" id="{23282794-5B87-F4F2-0D01-ECC8B2848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it-IT" altLang="it-IT"/>
              <a:t>Una Lista Doppia Puntata è un insieme dinamico in cui ogni elemento ha uno o più campi contenenti informazioni e due riferimenti, uno all’elemento successivo (next) della lista ed uno all’elemento precedente (prev) della lista.</a:t>
            </a:r>
          </a:p>
          <a:p>
            <a:pPr marL="342900" indent="-342900"/>
            <a:endParaRPr lang="it-IT" altLang="it-IT"/>
          </a:p>
        </p:txBody>
      </p:sp>
      <p:pic>
        <p:nvPicPr>
          <p:cNvPr id="428036" name="Picture 4">
            <a:extLst>
              <a:ext uri="{FF2B5EF4-FFF2-40B4-BE49-F238E27FC236}">
                <a16:creationId xmlns:a16="http://schemas.microsoft.com/office/drawing/2014/main" id="{D8706CA0-1CE1-9156-E919-A28E5CD9F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644900"/>
            <a:ext cx="5880100" cy="1476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8038" name="AutoShape 6">
            <a:extLst>
              <a:ext uri="{FF2B5EF4-FFF2-40B4-BE49-F238E27FC236}">
                <a16:creationId xmlns:a16="http://schemas.microsoft.com/office/drawing/2014/main" id="{D2060503-F5A0-8A3A-856D-66037AF43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6EA2FE40-949F-676A-9FD7-E937FBE5FB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4BD54-31BC-46A5-90B6-083D241A39EA}" type="slidenum">
              <a:rPr lang="it-IT" altLang="it-IT"/>
              <a:pPr/>
              <a:t>4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1841FA21-9102-D71E-DCA1-368D2918CB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97B8B34-1B02-4F3C-9824-E0FB47009E70}" type="datetime1">
              <a:rPr lang="it-IT" altLang="it-IT"/>
              <a:pPr/>
              <a:t>07/04/2022</a:t>
            </a:fld>
            <a:endParaRPr lang="it-IT" altLang="it-IT"/>
          </a:p>
        </p:txBody>
      </p:sp>
      <p:sp>
        <p:nvSpPr>
          <p:cNvPr id="429058" name="Rectangle 2">
            <a:extLst>
              <a:ext uri="{FF2B5EF4-FFF2-40B4-BE49-F238E27FC236}">
                <a16:creationId xmlns:a16="http://schemas.microsoft.com/office/drawing/2014/main" id="{2BE09367-0BD4-C796-4EEF-17585AE9B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Implementazione in C</a:t>
            </a:r>
          </a:p>
        </p:txBody>
      </p:sp>
      <p:sp>
        <p:nvSpPr>
          <p:cNvPr id="429059" name="Rectangle 3">
            <a:extLst>
              <a:ext uri="{FF2B5EF4-FFF2-40B4-BE49-F238E27FC236}">
                <a16:creationId xmlns:a16="http://schemas.microsoft.com/office/drawing/2014/main" id="{3EB047C3-B6F9-0415-4E95-D89956F522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002588" cy="4497388"/>
          </a:xfrm>
        </p:spPr>
        <p:txBody>
          <a:bodyPr/>
          <a:lstStyle/>
          <a:p>
            <a:pPr marL="742950" lvl="1" algn="just">
              <a:lnSpc>
                <a:spcPct val="80000"/>
              </a:lnSpc>
            </a:pPr>
            <a:r>
              <a:rPr lang="it-IT" altLang="it-IT"/>
              <a:t>Per definire la struttura di un elemento di una lista doppiamente puntata bisogna utilizzare due puntatori alla stessa struttura. Il primo punterà all’elemento precedente mentre il secondo punterà a quello successivo:</a:t>
            </a:r>
          </a:p>
          <a:p>
            <a:pPr marL="742950" lvl="1"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it-IT" altLang="it-IT" sz="800">
              <a:solidFill>
                <a:srgbClr val="0033CC"/>
              </a:solidFill>
            </a:endParaRPr>
          </a:p>
          <a:p>
            <a:pPr marL="742950" lvl="1"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rgbClr val="0033CC"/>
                </a:solidFill>
              </a:rPr>
              <a:t>		struct el </a:t>
            </a:r>
          </a:p>
          <a:p>
            <a:pPr marL="742950" lvl="1"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rgbClr val="0033CC"/>
                </a:solidFill>
              </a:rPr>
              <a:t>		{</a:t>
            </a:r>
          </a:p>
          <a:p>
            <a:pPr marL="742950" lvl="1"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rgbClr val="0033CC"/>
                </a:solidFill>
              </a:rPr>
              <a:t>   			struct el *prev;</a:t>
            </a:r>
          </a:p>
          <a:p>
            <a:pPr marL="742950" lvl="1"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rgbClr val="0033CC"/>
                </a:solidFill>
              </a:rPr>
              <a:t>			int inf;</a:t>
            </a:r>
          </a:p>
          <a:p>
            <a:pPr marL="742950" lvl="1"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rgbClr val="0033CC"/>
                </a:solidFill>
              </a:rPr>
              <a:t>   			struct el *next;</a:t>
            </a:r>
          </a:p>
          <a:p>
            <a:pPr marL="742950" lvl="1"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rgbClr val="0033CC"/>
                </a:solidFill>
              </a:rPr>
              <a:t>		}</a:t>
            </a:r>
          </a:p>
          <a:p>
            <a:pPr marL="742950" lvl="1" algn="just">
              <a:lnSpc>
                <a:spcPct val="95000"/>
              </a:lnSpc>
              <a:spcAft>
                <a:spcPct val="15000"/>
              </a:spcAft>
              <a:buFont typeface="Wingdings" panose="05000000000000000000" pitchFamily="2" charset="2"/>
              <a:buNone/>
            </a:pPr>
            <a:endParaRPr lang="it-IT" altLang="it-IT" sz="800">
              <a:solidFill>
                <a:srgbClr val="0033CC"/>
              </a:solidFill>
            </a:endParaRPr>
          </a:p>
          <a:p>
            <a:pPr marL="742950" lvl="1" algn="just">
              <a:lnSpc>
                <a:spcPct val="95000"/>
              </a:lnSpc>
              <a:spcAft>
                <a:spcPct val="15000"/>
              </a:spcAft>
            </a:pPr>
            <a:r>
              <a:rPr lang="it-IT" altLang="it-IT"/>
              <a:t>Per l’inizializzazione di una lista doppiamente puntata si può considerare il codice visto per l’inizializazione delle liste singolarmente puntate, introducendo opportunamente il codice per la gestione del puntatore all’elemento precedente.</a:t>
            </a:r>
          </a:p>
        </p:txBody>
      </p:sp>
      <p:sp>
        <p:nvSpPr>
          <p:cNvPr id="429061" name="AutoShape 5">
            <a:extLst>
              <a:ext uri="{FF2B5EF4-FFF2-40B4-BE49-F238E27FC236}">
                <a16:creationId xmlns:a16="http://schemas.microsoft.com/office/drawing/2014/main" id="{E5B7BED9-3A28-9958-057F-364928EC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egnaposto numero diapositiva 3">
            <a:extLst>
              <a:ext uri="{FF2B5EF4-FFF2-40B4-BE49-F238E27FC236}">
                <a16:creationId xmlns:a16="http://schemas.microsoft.com/office/drawing/2014/main" id="{6AA2FA46-46B9-1485-70C1-03AE4DF40E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1AF5E-D60F-4531-AB8F-EC38D1104065}" type="slidenum">
              <a:rPr lang="it-IT" altLang="it-IT"/>
              <a:pPr/>
              <a:t>5</a:t>
            </a:fld>
            <a:endParaRPr lang="it-IT" altLang="it-IT"/>
          </a:p>
        </p:txBody>
      </p:sp>
      <p:sp>
        <p:nvSpPr>
          <p:cNvPr id="27" name="Segnaposto data 4">
            <a:extLst>
              <a:ext uri="{FF2B5EF4-FFF2-40B4-BE49-F238E27FC236}">
                <a16:creationId xmlns:a16="http://schemas.microsoft.com/office/drawing/2014/main" id="{50D075AB-98BD-ED4E-3792-E34D4A76AD7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39DC42E-7D19-4800-A472-288FEB13F3A6}" type="datetime1">
              <a:rPr lang="it-IT" altLang="it-IT"/>
              <a:pPr/>
              <a:t>07/04/2022</a:t>
            </a:fld>
            <a:endParaRPr lang="it-IT" altLang="it-IT"/>
          </a:p>
        </p:txBody>
      </p:sp>
      <p:sp>
        <p:nvSpPr>
          <p:cNvPr id="430082" name="Rectangle 2">
            <a:extLst>
              <a:ext uri="{FF2B5EF4-FFF2-40B4-BE49-F238E27FC236}">
                <a16:creationId xmlns:a16="http://schemas.microsoft.com/office/drawing/2014/main" id="{DDF894F9-1564-2EF6-6228-6487A0F78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Funzione crea_lista()   1/2</a:t>
            </a:r>
          </a:p>
        </p:txBody>
      </p:sp>
      <p:sp>
        <p:nvSpPr>
          <p:cNvPr id="430083" name="Rectangle 3">
            <a:extLst>
              <a:ext uri="{FF2B5EF4-FFF2-40B4-BE49-F238E27FC236}">
                <a16:creationId xmlns:a16="http://schemas.microsoft.com/office/drawing/2014/main" id="{D7A2A663-0A12-EF7D-738A-399FE731C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lnSpc>
                <a:spcPct val="95000"/>
              </a:lnSpc>
              <a:spcAft>
                <a:spcPct val="25000"/>
              </a:spcAft>
            </a:pPr>
            <a:r>
              <a:rPr lang="it-IT" altLang="it-IT"/>
              <a:t>La funzione </a:t>
            </a:r>
            <a:r>
              <a:rPr lang="it-IT" altLang="it-IT" b="1"/>
              <a:t>crea_lista()</a:t>
            </a:r>
            <a:r>
              <a:rPr lang="it-IT" altLang="it-IT"/>
              <a:t> crea due puntatori ad elemento, uno di nome </a:t>
            </a:r>
            <a:r>
              <a:rPr lang="it-IT" altLang="it-IT" b="1"/>
              <a:t>p</a:t>
            </a:r>
            <a:r>
              <a:rPr lang="it-IT" altLang="it-IT"/>
              <a:t> (puntatore al primo elemento della lista) e l'altro di nome </a:t>
            </a:r>
            <a:r>
              <a:rPr lang="it-IT" altLang="it-IT" b="1"/>
              <a:t>punt </a:t>
            </a:r>
            <a:r>
              <a:rPr lang="it-IT" altLang="it-IT"/>
              <a:t>(puntatore che permette di scorrere la lista); </a:t>
            </a: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it-IT" altLang="it-IT">
              <a:solidFill>
                <a:srgbClr val="0033CC"/>
              </a:solidFill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rgbClr val="0033CC"/>
                </a:solidFill>
              </a:rPr>
              <a:t>struct el *crea_lista()  {</a:t>
            </a:r>
            <a:br>
              <a:rPr lang="it-IT" altLang="it-IT">
                <a:solidFill>
                  <a:srgbClr val="0033CC"/>
                </a:solidFill>
              </a:rPr>
            </a:br>
            <a:r>
              <a:rPr lang="it-IT" altLang="it-IT">
                <a:solidFill>
                  <a:srgbClr val="0033CC"/>
                </a:solidFill>
              </a:rPr>
              <a:t>   struct el *p, *punt;</a:t>
            </a:r>
            <a:br>
              <a:rPr lang="it-IT" altLang="it-IT">
                <a:solidFill>
                  <a:srgbClr val="0033CC"/>
                </a:solidFill>
              </a:rPr>
            </a:br>
            <a:r>
              <a:rPr lang="it-IT" altLang="it-IT">
                <a:solidFill>
                  <a:srgbClr val="0033CC"/>
                </a:solidFill>
              </a:rPr>
              <a:t>   int i, n;</a:t>
            </a:r>
            <a:br>
              <a:rPr lang="it-IT" altLang="it-IT">
                <a:solidFill>
                  <a:srgbClr val="0033CC"/>
                </a:solidFill>
              </a:rPr>
            </a:br>
            <a:r>
              <a:rPr lang="it-IT" altLang="it-IT">
                <a:solidFill>
                  <a:srgbClr val="0033CC"/>
                </a:solidFill>
              </a:rPr>
              <a:t>   printf("\n Specificare il numero di elementi... ");</a:t>
            </a:r>
            <a:br>
              <a:rPr lang="it-IT" altLang="it-IT">
                <a:solidFill>
                  <a:srgbClr val="0033CC"/>
                </a:solidFill>
              </a:rPr>
            </a:br>
            <a:r>
              <a:rPr lang="it-IT" altLang="it-IT">
                <a:solidFill>
                  <a:srgbClr val="0033CC"/>
                </a:solidFill>
              </a:rPr>
              <a:t>   scanf("%d", &amp;n);</a:t>
            </a:r>
            <a:br>
              <a:rPr lang="it-IT" altLang="it-IT">
                <a:solidFill>
                  <a:srgbClr val="0033CC"/>
                </a:solidFill>
              </a:rPr>
            </a:br>
            <a:r>
              <a:rPr lang="it-IT" altLang="it-IT">
                <a:solidFill>
                  <a:srgbClr val="0033CC"/>
                </a:solidFill>
              </a:rPr>
              <a:t>   if(n==0)  </a:t>
            </a: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rgbClr val="0033CC"/>
                </a:solidFill>
              </a:rPr>
              <a:t>		      p = NULL; </a:t>
            </a: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rgbClr val="0033CC"/>
                </a:solidFill>
              </a:rPr>
              <a:t>		  else {</a:t>
            </a:r>
            <a:br>
              <a:rPr lang="it-IT" altLang="it-IT">
                <a:solidFill>
                  <a:srgbClr val="0033CC"/>
                </a:solidFill>
              </a:rPr>
            </a:br>
            <a:r>
              <a:rPr lang="it-IT" altLang="it-IT">
                <a:solidFill>
                  <a:srgbClr val="0033CC"/>
                </a:solidFill>
              </a:rPr>
              <a:t>        /* creazione primo elemento */</a:t>
            </a:r>
            <a:br>
              <a:rPr lang="it-IT" altLang="it-IT">
                <a:solidFill>
                  <a:srgbClr val="0033CC"/>
                </a:solidFill>
              </a:rPr>
            </a:br>
            <a:r>
              <a:rPr lang="it-IT" altLang="it-IT">
                <a:solidFill>
                  <a:srgbClr val="0033CC"/>
                </a:solidFill>
              </a:rPr>
              <a:t>	      p = (struct el *)malloc(sizeof(struct el));</a:t>
            </a:r>
            <a:br>
              <a:rPr lang="it-IT" altLang="it-IT">
                <a:solidFill>
                  <a:srgbClr val="0033CC"/>
                </a:solidFill>
              </a:rPr>
            </a:br>
            <a:r>
              <a:rPr lang="it-IT" altLang="it-IT">
                <a:solidFill>
                  <a:srgbClr val="0033CC"/>
                </a:solidFill>
              </a:rPr>
              <a:t>       printf("\nInserisci il primo valore: ");</a:t>
            </a:r>
            <a:br>
              <a:rPr lang="it-IT" altLang="it-IT">
                <a:solidFill>
                  <a:srgbClr val="0033CC"/>
                </a:solidFill>
              </a:rPr>
            </a:br>
            <a:r>
              <a:rPr lang="it-IT" altLang="it-IT">
                <a:solidFill>
                  <a:srgbClr val="0033CC"/>
                </a:solidFill>
              </a:rPr>
              <a:t>       scanf("%d", &amp;p-&gt;inf);</a:t>
            </a:r>
            <a:br>
              <a:rPr lang="it-IT" altLang="it-IT">
                <a:solidFill>
                  <a:srgbClr val="0033CC"/>
                </a:solidFill>
              </a:rPr>
            </a:br>
            <a:r>
              <a:rPr lang="it-IT" altLang="it-IT">
                <a:solidFill>
                  <a:srgbClr val="0033CC"/>
                </a:solidFill>
              </a:rPr>
              <a:t>       punt = p; </a:t>
            </a:r>
            <a:r>
              <a:rPr lang="it-IT" altLang="it-IT" b="1">
                <a:solidFill>
                  <a:srgbClr val="0033CC"/>
                </a:solidFill>
              </a:rPr>
              <a:t>p-&gt;prev=NULL;</a:t>
            </a:r>
          </a:p>
        </p:txBody>
      </p:sp>
      <p:graphicFrame>
        <p:nvGraphicFramePr>
          <p:cNvPr id="430084" name="Group 4">
            <a:extLst>
              <a:ext uri="{FF2B5EF4-FFF2-40B4-BE49-F238E27FC236}">
                <a16:creationId xmlns:a16="http://schemas.microsoft.com/office/drawing/2014/main" id="{2FACB269-2578-2DEA-82EE-4D180DB0281E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6516688" y="4005263"/>
          <a:ext cx="1911350" cy="374650"/>
        </p:xfrm>
        <a:graphic>
          <a:graphicData uri="http://schemas.openxmlformats.org/drawingml/2006/table">
            <a:tbl>
              <a:tblPr/>
              <a:tblGrid>
                <a:gridCol w="636587">
                  <a:extLst>
                    <a:ext uri="{9D8B030D-6E8A-4147-A177-3AD203B41FA5}">
                      <a16:colId xmlns:a16="http://schemas.microsoft.com/office/drawing/2014/main" val="1911729145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3074339985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899417201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8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8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8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970471"/>
                  </a:ext>
                </a:extLst>
              </a:tr>
            </a:tbl>
          </a:graphicData>
        </a:graphic>
      </p:graphicFrame>
      <p:sp>
        <p:nvSpPr>
          <p:cNvPr id="430094" name="Text Box 14">
            <a:extLst>
              <a:ext uri="{FF2B5EF4-FFF2-40B4-BE49-F238E27FC236}">
                <a16:creationId xmlns:a16="http://schemas.microsoft.com/office/drawing/2014/main" id="{A99A6AFE-A34B-DE1C-38F2-4A306A7B8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9638" y="3983038"/>
            <a:ext cx="477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430095" name="Text Box 15">
            <a:extLst>
              <a:ext uri="{FF2B5EF4-FFF2-40B4-BE49-F238E27FC236}">
                <a16:creationId xmlns:a16="http://schemas.microsoft.com/office/drawing/2014/main" id="{2D056922-0A2F-E863-7A0C-A5C2F73CF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0" y="4524375"/>
            <a:ext cx="78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punt</a:t>
            </a:r>
          </a:p>
        </p:txBody>
      </p:sp>
      <p:sp>
        <p:nvSpPr>
          <p:cNvPr id="430096" name="Text Box 16">
            <a:extLst>
              <a:ext uri="{FF2B5EF4-FFF2-40B4-BE49-F238E27FC236}">
                <a16:creationId xmlns:a16="http://schemas.microsoft.com/office/drawing/2014/main" id="{79891CD5-F33E-0B63-37BC-1422DD385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738" y="3640138"/>
            <a:ext cx="78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inf</a:t>
            </a:r>
          </a:p>
        </p:txBody>
      </p:sp>
      <p:sp>
        <p:nvSpPr>
          <p:cNvPr id="430097" name="Text Box 17">
            <a:extLst>
              <a:ext uri="{FF2B5EF4-FFF2-40B4-BE49-F238E27FC236}">
                <a16:creationId xmlns:a16="http://schemas.microsoft.com/office/drawing/2014/main" id="{F517A7EB-B28E-73E8-CF09-90ECA0742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8588" y="3640138"/>
            <a:ext cx="78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next</a:t>
            </a:r>
          </a:p>
        </p:txBody>
      </p:sp>
      <p:sp>
        <p:nvSpPr>
          <p:cNvPr id="430098" name="Line 18">
            <a:extLst>
              <a:ext uri="{FF2B5EF4-FFF2-40B4-BE49-F238E27FC236}">
                <a16:creationId xmlns:a16="http://schemas.microsoft.com/office/drawing/2014/main" id="{6FBBAC5F-4169-246B-E9EA-DBE39707B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6338" y="4197350"/>
            <a:ext cx="179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30099" name="Line 19">
            <a:extLst>
              <a:ext uri="{FF2B5EF4-FFF2-40B4-BE49-F238E27FC236}">
                <a16:creationId xmlns:a16="http://schemas.microsoft.com/office/drawing/2014/main" id="{BE77F90A-FA8C-5E75-885E-2D01FC1283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48475" y="4429125"/>
            <a:ext cx="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30100" name="Text Box 20">
            <a:extLst>
              <a:ext uri="{FF2B5EF4-FFF2-40B4-BE49-F238E27FC236}">
                <a16:creationId xmlns:a16="http://schemas.microsoft.com/office/drawing/2014/main" id="{99FDD4BA-C9D5-1619-B8C8-7AA5505C4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4016375"/>
            <a:ext cx="358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430101" name="AutoShape 21">
            <a:extLst>
              <a:ext uri="{FF2B5EF4-FFF2-40B4-BE49-F238E27FC236}">
                <a16:creationId xmlns:a16="http://schemas.microsoft.com/office/drawing/2014/main" id="{82CDE472-6AC7-FEAF-BF81-80472AC58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067300"/>
            <a:ext cx="1081087" cy="179388"/>
          </a:xfrm>
          <a:prstGeom prst="rightArrow">
            <a:avLst>
              <a:gd name="adj1" fmla="val 50000"/>
              <a:gd name="adj2" fmla="val 1506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30102" name="AutoShape 22">
            <a:extLst>
              <a:ext uri="{FF2B5EF4-FFF2-40B4-BE49-F238E27FC236}">
                <a16:creationId xmlns:a16="http://schemas.microsoft.com/office/drawing/2014/main" id="{7E15CF5F-82DC-4A1C-DF3F-5E0EDD6EC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530850"/>
            <a:ext cx="1081087" cy="179388"/>
          </a:xfrm>
          <a:prstGeom prst="rightArrow">
            <a:avLst>
              <a:gd name="adj1" fmla="val 50000"/>
              <a:gd name="adj2" fmla="val 1506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30103" name="AutoShape 23">
            <a:extLst>
              <a:ext uri="{FF2B5EF4-FFF2-40B4-BE49-F238E27FC236}">
                <a16:creationId xmlns:a16="http://schemas.microsoft.com/office/drawing/2014/main" id="{533D5CCE-CE20-BD0B-8A96-03FFD01E7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805488"/>
            <a:ext cx="1081087" cy="179387"/>
          </a:xfrm>
          <a:prstGeom prst="rightArrow">
            <a:avLst>
              <a:gd name="adj1" fmla="val 50000"/>
              <a:gd name="adj2" fmla="val 1506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30104" name="Text Box 24">
            <a:extLst>
              <a:ext uri="{FF2B5EF4-FFF2-40B4-BE49-F238E27FC236}">
                <a16:creationId xmlns:a16="http://schemas.microsoft.com/office/drawing/2014/main" id="{99135508-8982-DAB8-84F6-1F8D920A1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3350" y="3640138"/>
            <a:ext cx="78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prev</a:t>
            </a:r>
          </a:p>
        </p:txBody>
      </p:sp>
      <p:sp>
        <p:nvSpPr>
          <p:cNvPr id="430106" name="AutoShape 26">
            <a:extLst>
              <a:ext uri="{FF2B5EF4-FFF2-40B4-BE49-F238E27FC236}">
                <a16:creationId xmlns:a16="http://schemas.microsoft.com/office/drawing/2014/main" id="{D234B09F-4020-928E-3737-108C09ED3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3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3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3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3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3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430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0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430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0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0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0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0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94" grpId="0"/>
      <p:bldP spid="430095" grpId="0"/>
      <p:bldP spid="430096" grpId="0"/>
      <p:bldP spid="430097" grpId="0"/>
      <p:bldP spid="430100" grpId="0"/>
      <p:bldP spid="4301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3">
            <a:extLst>
              <a:ext uri="{FF2B5EF4-FFF2-40B4-BE49-F238E27FC236}">
                <a16:creationId xmlns:a16="http://schemas.microsoft.com/office/drawing/2014/main" id="{EA9D7675-92FD-13D4-902F-7D4471521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F458C-60F9-4724-B628-B11D85522798}" type="slidenum">
              <a:rPr lang="it-IT" altLang="it-IT"/>
              <a:pPr/>
              <a:t>6</a:t>
            </a:fld>
            <a:endParaRPr lang="it-IT" altLang="it-IT"/>
          </a:p>
        </p:txBody>
      </p:sp>
      <p:sp>
        <p:nvSpPr>
          <p:cNvPr id="7" name="Segnaposto data 4">
            <a:extLst>
              <a:ext uri="{FF2B5EF4-FFF2-40B4-BE49-F238E27FC236}">
                <a16:creationId xmlns:a16="http://schemas.microsoft.com/office/drawing/2014/main" id="{9FE2BD72-D1D8-7956-885E-3F7699690F7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D9BF9E8-4DB5-4168-8EDF-248C3BEF5A7F}" type="datetime1">
              <a:rPr lang="it-IT" altLang="it-IT"/>
              <a:pPr/>
              <a:t>07/04/2022</a:t>
            </a:fld>
            <a:endParaRPr lang="it-IT" altLang="it-IT"/>
          </a:p>
        </p:txBody>
      </p:sp>
      <p:sp>
        <p:nvSpPr>
          <p:cNvPr id="431106" name="Rectangle 2">
            <a:extLst>
              <a:ext uri="{FF2B5EF4-FFF2-40B4-BE49-F238E27FC236}">
                <a16:creationId xmlns:a16="http://schemas.microsoft.com/office/drawing/2014/main" id="{FF7FDF20-4854-7166-6381-2FBF1BA0A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Funzione crea_lista() 2/2</a:t>
            </a:r>
          </a:p>
        </p:txBody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3C1C39F2-E567-D39F-7B65-9D5677BED8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/>
              <a:t>   </a:t>
            </a:r>
            <a:r>
              <a:rPr lang="it-IT" altLang="it-IT" sz="1800" b="0">
                <a:solidFill>
                  <a:srgbClr val="0033CC"/>
                </a:solidFill>
              </a:rPr>
              <a:t>for(i=2; i&lt;=n; i++)</a:t>
            </a:r>
            <a:br>
              <a:rPr lang="it-IT" altLang="it-IT" sz="1800" b="0">
                <a:solidFill>
                  <a:srgbClr val="0033CC"/>
                </a:solidFill>
              </a:rPr>
            </a:br>
            <a:r>
              <a:rPr lang="it-IT" altLang="it-IT" sz="1800" b="0">
                <a:solidFill>
                  <a:srgbClr val="0033CC"/>
                </a:solidFill>
              </a:rPr>
              <a:t>      {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		punt-&gt;next = (struct el *)malloc(sizeof(struct el));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		punt-&gt;next-&gt;prev=punt;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		punt = punt-&gt;next;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		printf("\nInserisci il %d elemento: ", i);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		scanf("%d", &amp;punt-&gt;inf);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	       } // chiudo il for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	     punt-&gt;next = NULL; // marcatore fine lista</a:t>
            </a:r>
            <a:br>
              <a:rPr lang="it-IT" altLang="it-IT" sz="1800" b="0">
                <a:solidFill>
                  <a:srgbClr val="0033CC"/>
                </a:solidFill>
              </a:rPr>
            </a:br>
            <a:r>
              <a:rPr lang="it-IT" altLang="it-IT" sz="1800" b="0">
                <a:solidFill>
                  <a:srgbClr val="0033CC"/>
                </a:solidFill>
              </a:rPr>
              <a:t>   } // chiudo l'if-else</a:t>
            </a:r>
            <a:br>
              <a:rPr lang="it-IT" altLang="it-IT" sz="1800" b="0">
                <a:solidFill>
                  <a:srgbClr val="0033CC"/>
                </a:solidFill>
              </a:rPr>
            </a:br>
            <a:r>
              <a:rPr lang="it-IT" altLang="it-IT" sz="1800" b="0">
                <a:solidFill>
                  <a:srgbClr val="0033CC"/>
                </a:solidFill>
              </a:rPr>
              <a:t>   return(p);</a:t>
            </a:r>
            <a:br>
              <a:rPr lang="it-IT" altLang="it-IT" sz="1800" b="0">
                <a:solidFill>
                  <a:srgbClr val="0033CC"/>
                </a:solidFill>
              </a:rPr>
            </a:br>
            <a:r>
              <a:rPr lang="it-IT" altLang="it-IT" sz="1800" b="0">
                <a:solidFill>
                  <a:srgbClr val="0033CC"/>
                </a:solidFill>
              </a:rPr>
              <a:t>} // chiudo la funzione</a:t>
            </a:r>
            <a:br>
              <a:rPr lang="it-IT" altLang="it-IT" b="0"/>
            </a:br>
            <a:endParaRPr lang="it-IT" altLang="it-IT" b="0"/>
          </a:p>
          <a:p>
            <a:pPr marL="342900" indent="-342900"/>
            <a:endParaRPr lang="it-IT" altLang="it-IT" b="0"/>
          </a:p>
        </p:txBody>
      </p:sp>
      <p:sp>
        <p:nvSpPr>
          <p:cNvPr id="431108" name="AutoShape 4">
            <a:extLst>
              <a:ext uri="{FF2B5EF4-FFF2-40B4-BE49-F238E27FC236}">
                <a16:creationId xmlns:a16="http://schemas.microsoft.com/office/drawing/2014/main" id="{899D5242-38FC-A6CB-1691-0CEF9A3C5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708275"/>
            <a:ext cx="719138" cy="338138"/>
          </a:xfrm>
          <a:prstGeom prst="rightArrow">
            <a:avLst>
              <a:gd name="adj1" fmla="val 50000"/>
              <a:gd name="adj2" fmla="val 531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31110" name="AutoShape 6">
            <a:extLst>
              <a:ext uri="{FF2B5EF4-FFF2-40B4-BE49-F238E27FC236}">
                <a16:creationId xmlns:a16="http://schemas.microsoft.com/office/drawing/2014/main" id="{41C6F6A1-93D3-245A-B702-2007E149D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AEEBA530-9F37-8102-469F-B8AB94DE39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497BD-FE77-496F-934B-1D80CD0D0E1F}" type="slidenum">
              <a:rPr lang="it-IT" altLang="it-IT"/>
              <a:pPr/>
              <a:t>7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82C58682-0B29-D7FB-58D4-A4F245232E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DCDA8FB-2C95-4B35-9B71-2ACF48F260D0}" type="datetime1">
              <a:rPr lang="it-IT" altLang="it-IT"/>
              <a:pPr/>
              <a:t>07/04/2022</a:t>
            </a:fld>
            <a:endParaRPr lang="it-IT" altLang="it-IT"/>
          </a:p>
        </p:txBody>
      </p:sp>
      <p:sp>
        <p:nvSpPr>
          <p:cNvPr id="432130" name="Rectangle 2">
            <a:extLst>
              <a:ext uri="{FF2B5EF4-FFF2-40B4-BE49-F238E27FC236}">
                <a16:creationId xmlns:a16="http://schemas.microsoft.com/office/drawing/2014/main" id="{3473D8F3-3107-5A66-336D-8A2E8BB26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Inserimento in coda: main()</a:t>
            </a:r>
          </a:p>
        </p:txBody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575F8AD4-0ACC-E55C-982D-72667EBD2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#include &lt;stdio.h&gt;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#include &lt;malloc.h&gt;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struct el {struct el *prev; int inf; struct el *next;};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struct el *crealista();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int inserisci_in_coda(struct el*,int);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int main() {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	struct el *lista;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	int valore;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	lista=crealista();    stampalista();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	printf("\nInserisci elemento da inserire: ");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	scanf("%d", &amp;valore);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	inserisci_in_coda(lista,valore);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}</a:t>
            </a:r>
          </a:p>
        </p:txBody>
      </p:sp>
      <p:sp>
        <p:nvSpPr>
          <p:cNvPr id="432133" name="AutoShape 5">
            <a:extLst>
              <a:ext uri="{FF2B5EF4-FFF2-40B4-BE49-F238E27FC236}">
                <a16:creationId xmlns:a16="http://schemas.microsoft.com/office/drawing/2014/main" id="{2106D482-79EC-F41A-CA34-89D67F8E1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B48BB81F-AB6E-3D05-1395-5977BF9D4A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5D23-AE5D-484F-A507-567527FCA4BA}" type="slidenum">
              <a:rPr lang="it-IT" altLang="it-IT"/>
              <a:pPr/>
              <a:t>8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E1EA6E51-73BF-2861-FEAD-645343833DD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504AF4A-428F-47DB-AF7C-B32F14D3F39B}" type="datetime1">
              <a:rPr lang="it-IT" altLang="it-IT"/>
              <a:pPr/>
              <a:t>07/04/2022</a:t>
            </a:fld>
            <a:endParaRPr lang="it-IT" altLang="it-IT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BDED13AD-E90F-E4D1-885E-F25537FB2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Inserimento in coda: funzione</a:t>
            </a:r>
          </a:p>
        </p:txBody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9BC8CA57-1E90-6FCA-0C23-5EEC7FC6B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struct el *inserisci(struct el *p, int valore)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{   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	struct el *nuovo=NULL, 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	struct el *testa;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     if (p==NULL)  {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		p=(struct el *)malloc(sizeof(struct el));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		p-&gt;inf=valore; p-&gt;prev=NULL; testa=p; }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	else {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		testa=p;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		while (p-&gt;next!= NULL) 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			p=p-&gt;next;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     	nuovo=(struct el *)malloc(sizeof(struct el));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     	nuovo-&gt;prev=p;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     	nuovo-&gt;inf=valore;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     	nuovo-&gt;next = NULL; }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	p-&gt;next=nuovo; 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	return testa;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33CC"/>
                </a:solidFill>
              </a:rPr>
              <a:t>}</a:t>
            </a:r>
          </a:p>
        </p:txBody>
      </p:sp>
      <p:sp>
        <p:nvSpPr>
          <p:cNvPr id="433157" name="AutoShape 5">
            <a:extLst>
              <a:ext uri="{FF2B5EF4-FFF2-40B4-BE49-F238E27FC236}">
                <a16:creationId xmlns:a16="http://schemas.microsoft.com/office/drawing/2014/main" id="{104DA8D7-043A-01D3-10E7-9ABBD865B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3">
            <a:extLst>
              <a:ext uri="{FF2B5EF4-FFF2-40B4-BE49-F238E27FC236}">
                <a16:creationId xmlns:a16="http://schemas.microsoft.com/office/drawing/2014/main" id="{3ACBC28A-7E29-77C3-79BE-56D169C703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EC674-730B-48BA-8D38-11413257334F}" type="slidenum">
              <a:rPr lang="it-IT" altLang="it-IT"/>
              <a:pPr/>
              <a:t>9</a:t>
            </a:fld>
            <a:endParaRPr lang="it-IT" altLang="it-IT"/>
          </a:p>
        </p:txBody>
      </p:sp>
      <p:sp>
        <p:nvSpPr>
          <p:cNvPr id="7" name="Segnaposto data 4">
            <a:extLst>
              <a:ext uri="{FF2B5EF4-FFF2-40B4-BE49-F238E27FC236}">
                <a16:creationId xmlns:a16="http://schemas.microsoft.com/office/drawing/2014/main" id="{1231B64A-67B6-AE0B-23DC-00BD835E704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9BA0F95-6592-42A3-98C2-CF89F36696CC}" type="datetime1">
              <a:rPr lang="it-IT" altLang="it-IT"/>
              <a:pPr/>
              <a:t>07/04/2022</a:t>
            </a:fld>
            <a:endParaRPr lang="it-IT" altLang="it-IT"/>
          </a:p>
        </p:txBody>
      </p:sp>
      <p:sp>
        <p:nvSpPr>
          <p:cNvPr id="434178" name="Rectangle 2">
            <a:extLst>
              <a:ext uri="{FF2B5EF4-FFF2-40B4-BE49-F238E27FC236}">
                <a16:creationId xmlns:a16="http://schemas.microsoft.com/office/drawing/2014/main" id="{4E952D4F-6FB4-7DDE-C0E5-01D4586F7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Liste puntate circolari</a:t>
            </a:r>
          </a:p>
        </p:txBody>
      </p:sp>
      <p:sp>
        <p:nvSpPr>
          <p:cNvPr id="434179" name="Rectangle 3">
            <a:extLst>
              <a:ext uri="{FF2B5EF4-FFF2-40B4-BE49-F238E27FC236}">
                <a16:creationId xmlns:a16="http://schemas.microsoft.com/office/drawing/2014/main" id="{779C6643-E51F-1920-275D-6F0C4EC74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/>
            <a:r>
              <a:rPr lang="it-IT" altLang="it-IT"/>
              <a:t>Una Lista Circolare puntata è un una lista puntata in cui il puntatore next dell’ultimo elemento della lista punta all’elemento in testa alla lista.</a:t>
            </a:r>
          </a:p>
          <a:p>
            <a:pPr marL="742950" lvl="1"/>
            <a:r>
              <a:rPr lang="it-IT" altLang="it-IT"/>
              <a:t>Infine, se la lista è doppiamente puntata, il puntatore prev della testa della lista punta all’elemento in coda alla lista</a:t>
            </a:r>
          </a:p>
          <a:p>
            <a:pPr marL="342900" indent="-342900"/>
            <a:endParaRPr lang="it-IT" altLang="it-IT"/>
          </a:p>
          <a:p>
            <a:pPr marL="342900" indent="-342900"/>
            <a:endParaRPr lang="it-IT" altLang="it-IT"/>
          </a:p>
        </p:txBody>
      </p:sp>
      <p:pic>
        <p:nvPicPr>
          <p:cNvPr id="434180" name="Picture 4">
            <a:extLst>
              <a:ext uri="{FF2B5EF4-FFF2-40B4-BE49-F238E27FC236}">
                <a16:creationId xmlns:a16="http://schemas.microsoft.com/office/drawing/2014/main" id="{39953BDB-A9E9-FFBE-C18C-27AFD0F74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644900"/>
            <a:ext cx="5543550" cy="15922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4182" name="AutoShape 6">
            <a:extLst>
              <a:ext uri="{FF2B5EF4-FFF2-40B4-BE49-F238E27FC236}">
                <a16:creationId xmlns:a16="http://schemas.microsoft.com/office/drawing/2014/main" id="{4DA93D97-6932-7C08-FE94-EB28CC359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newT13-06">
  <a:themeElements>
    <a:clrScheme name="newT13-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wT13-06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blurRad="63500" dist="38099" dir="2700000" algn="ctr" rotWithShape="0">
            <a:schemeClr val="bg2">
              <a:alpha val="74998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800" b="1" i="0" u="none" strike="noStrike" cap="none" normalizeH="0" baseline="0" smtClean="0">
            <a:ln>
              <a:noFill/>
            </a:ln>
            <a:solidFill>
              <a:srgbClr val="CF5200"/>
            </a:solidFill>
            <a:effectLst/>
            <a:latin typeface="Verdana" panose="020B060403050404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blurRad="63500" dist="38099" dir="2700000" algn="ctr" rotWithShape="0">
            <a:schemeClr val="bg2">
              <a:alpha val="74998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800" b="1" i="0" u="none" strike="noStrike" cap="none" normalizeH="0" baseline="0" smtClean="0">
            <a:ln>
              <a:noFill/>
            </a:ln>
            <a:solidFill>
              <a:srgbClr val="CF5200"/>
            </a:solidFill>
            <a:effectLst/>
            <a:latin typeface="Verdana" panose="020B060403050404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newT13-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6967CAF6BF21418E1AD87D1BF9C480" ma:contentTypeVersion="2" ma:contentTypeDescription="Create a new document." ma:contentTypeScope="" ma:versionID="d6c4c5a628b31164979bd641217b85c5">
  <xsd:schema xmlns:xsd="http://www.w3.org/2001/XMLSchema" xmlns:xs="http://www.w3.org/2001/XMLSchema" xmlns:p="http://schemas.microsoft.com/office/2006/metadata/properties" xmlns:ns2="0a16c6e6-6b61-49a8-bb9d-3e85b95dc357" targetNamespace="http://schemas.microsoft.com/office/2006/metadata/properties" ma:root="true" ma:fieldsID="5be34db3249f47c29e220a56c37a3a76" ns2:_="">
    <xsd:import namespace="0a16c6e6-6b61-49a8-bb9d-3e85b95dc3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16c6e6-6b61-49a8-bb9d-3e85b95dc3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5D0E15-A014-4FF4-A8A4-05B99B3DC9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6E5A8F-9CB4-4215-B585-A4618788D1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16c6e6-6b61-49a8-bb9d-3e85b95dc3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1F1E2A-753F-4FCE-A780-1A836ADD530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HD:Users:enza:Desktop:newT13-06.pot</Template>
  <TotalTime>1627</TotalTime>
  <Words>869</Words>
  <Application>Microsoft Office PowerPoint</Application>
  <PresentationFormat>On-screen Show (4:3)</PresentationFormat>
  <Paragraphs>187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newT13-06</vt:lpstr>
      <vt:lpstr>Laboratorio di  Algoritmi e Strutture Dati</vt:lpstr>
      <vt:lpstr>Indice</vt:lpstr>
      <vt:lpstr>Liste puntate doppie</vt:lpstr>
      <vt:lpstr>Implementazione in C</vt:lpstr>
      <vt:lpstr>Funzione crea_lista()   1/2</vt:lpstr>
      <vt:lpstr>Funzione crea_lista() 2/2</vt:lpstr>
      <vt:lpstr>Inserimento in coda: main()</vt:lpstr>
      <vt:lpstr>Inserimento in coda: funzione</vt:lpstr>
      <vt:lpstr>Liste puntate circolari</vt:lpstr>
      <vt:lpstr>Funzione crea_lista()   1/2</vt:lpstr>
      <vt:lpstr>Funzione crea_lista() 2/2</vt:lpstr>
      <vt:lpstr>Inserimento all’interno di liste doppiamente puntate</vt:lpstr>
      <vt:lpstr>Eliminazione elemento da una lista circolare doppiamente puntata</vt:lpstr>
      <vt:lpstr>Esercizio 1</vt:lpstr>
    </vt:vector>
  </TitlesOfParts>
  <Company>*** ********** * ******** 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******* ********* **************</dc:creator>
  <cp:keywords/>
  <cp:lastModifiedBy>NM</cp:lastModifiedBy>
  <cp:revision>197</cp:revision>
  <cp:lastPrinted>2007-06-13T15:29:27Z</cp:lastPrinted>
  <dcterms:created xsi:type="dcterms:W3CDTF">2007-06-13T12:06:30Z</dcterms:created>
  <dcterms:modified xsi:type="dcterms:W3CDTF">2022-04-07T12:55:03Z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0x010100CC6967CAF6BF21418E1AD87D1BF9C480</vt:lpwstr>
  </property>
</Properties>
</file>