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4"/>
  </p:sldMasterIdLst>
  <p:notesMasterIdLst>
    <p:notesMasterId r:id="rId27"/>
  </p:notesMasterIdLst>
  <p:handoutMasterIdLst>
    <p:handoutMasterId r:id="rId28"/>
  </p:handoutMasterIdLst>
  <p:sldIdLst>
    <p:sldId id="256" r:id="rId5"/>
    <p:sldId id="278" r:id="rId6"/>
    <p:sldId id="279" r:id="rId7"/>
    <p:sldId id="280" r:id="rId8"/>
    <p:sldId id="281" r:id="rId9"/>
    <p:sldId id="282" r:id="rId10"/>
    <p:sldId id="283" r:id="rId11"/>
    <p:sldId id="284" r:id="rId12"/>
    <p:sldId id="285" r:id="rId13"/>
    <p:sldId id="286" r:id="rId14"/>
    <p:sldId id="287" r:id="rId15"/>
    <p:sldId id="298" r:id="rId16"/>
    <p:sldId id="288" r:id="rId17"/>
    <p:sldId id="289" r:id="rId18"/>
    <p:sldId id="290" r:id="rId19"/>
    <p:sldId id="291" r:id="rId20"/>
    <p:sldId id="292" r:id="rId21"/>
    <p:sldId id="293" r:id="rId22"/>
    <p:sldId id="297" r:id="rId23"/>
    <p:sldId id="294" r:id="rId24"/>
    <p:sldId id="296" r:id="rId25"/>
    <p:sldId id="295" r:id="rId26"/>
  </p:sldIdLst>
  <p:sldSz cx="9144000" cy="6858000" type="screen4x3"/>
  <p:notesSz cx="7086600" cy="10221913"/>
  <p:defaultTextStyle>
    <a:defPPr>
      <a:defRPr lang="it-IT"/>
    </a:defPPr>
    <a:lvl1pPr algn="ctr" rtl="0" fontAlgn="base">
      <a:spcBef>
        <a:spcPct val="0"/>
      </a:spcBef>
      <a:spcAft>
        <a:spcPct val="0"/>
      </a:spcAft>
      <a:defRPr sz="2800" b="1" kern="1200">
        <a:solidFill>
          <a:srgbClr val="CF5200"/>
        </a:solidFill>
        <a:latin typeface="Verdana" panose="020B0604030504040204" pitchFamily="34" charset="0"/>
        <a:ea typeface="ＭＳ Ｐゴシック" panose="020B0600070205080204" pitchFamily="34" charset="-128"/>
        <a:cs typeface="+mn-cs"/>
      </a:defRPr>
    </a:lvl1pPr>
    <a:lvl2pPr marL="457200" algn="ctr" rtl="0" fontAlgn="base">
      <a:spcBef>
        <a:spcPct val="0"/>
      </a:spcBef>
      <a:spcAft>
        <a:spcPct val="0"/>
      </a:spcAft>
      <a:defRPr sz="2800" b="1" kern="1200">
        <a:solidFill>
          <a:srgbClr val="CF5200"/>
        </a:solidFill>
        <a:latin typeface="Verdana" panose="020B0604030504040204" pitchFamily="34" charset="0"/>
        <a:ea typeface="ＭＳ Ｐゴシック" panose="020B0600070205080204" pitchFamily="34" charset="-128"/>
        <a:cs typeface="+mn-cs"/>
      </a:defRPr>
    </a:lvl2pPr>
    <a:lvl3pPr marL="914400" algn="ctr" rtl="0" fontAlgn="base">
      <a:spcBef>
        <a:spcPct val="0"/>
      </a:spcBef>
      <a:spcAft>
        <a:spcPct val="0"/>
      </a:spcAft>
      <a:defRPr sz="2800" b="1" kern="1200">
        <a:solidFill>
          <a:srgbClr val="CF5200"/>
        </a:solidFill>
        <a:latin typeface="Verdana" panose="020B0604030504040204" pitchFamily="34" charset="0"/>
        <a:ea typeface="ＭＳ Ｐゴシック" panose="020B0600070205080204" pitchFamily="34" charset="-128"/>
        <a:cs typeface="+mn-cs"/>
      </a:defRPr>
    </a:lvl3pPr>
    <a:lvl4pPr marL="1371600" algn="ctr" rtl="0" fontAlgn="base">
      <a:spcBef>
        <a:spcPct val="0"/>
      </a:spcBef>
      <a:spcAft>
        <a:spcPct val="0"/>
      </a:spcAft>
      <a:defRPr sz="2800" b="1" kern="1200">
        <a:solidFill>
          <a:srgbClr val="CF5200"/>
        </a:solidFill>
        <a:latin typeface="Verdana" panose="020B0604030504040204" pitchFamily="34" charset="0"/>
        <a:ea typeface="ＭＳ Ｐゴシック" panose="020B0600070205080204" pitchFamily="34" charset="-128"/>
        <a:cs typeface="+mn-cs"/>
      </a:defRPr>
    </a:lvl4pPr>
    <a:lvl5pPr marL="1828800" algn="ctr" rtl="0" fontAlgn="base">
      <a:spcBef>
        <a:spcPct val="0"/>
      </a:spcBef>
      <a:spcAft>
        <a:spcPct val="0"/>
      </a:spcAft>
      <a:defRPr sz="2800" b="1" kern="1200">
        <a:solidFill>
          <a:srgbClr val="CF5200"/>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sz="2800" b="1" kern="1200">
        <a:solidFill>
          <a:srgbClr val="CF5200"/>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sz="2800" b="1" kern="1200">
        <a:solidFill>
          <a:srgbClr val="CF5200"/>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sz="2800" b="1" kern="1200">
        <a:solidFill>
          <a:srgbClr val="CF5200"/>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sz="2800" b="1" kern="1200">
        <a:solidFill>
          <a:srgbClr val="CF5200"/>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64">
          <p15:clr>
            <a:srgbClr val="A4A3A4"/>
          </p15:clr>
        </p15:guide>
        <p15:guide id="2" pos="2832">
          <p15:clr>
            <a:srgbClr val="A4A3A4"/>
          </p15:clr>
        </p15:guide>
      </p15:sldGuideLst>
    </p:ext>
    <p:ext uri="{2D200454-40CA-4A62-9FC3-DE9A4176ACB9}">
      <p15:notesGuideLst xmlns:p15="http://schemas.microsoft.com/office/powerpoint/2012/main">
        <p15:guide id="1" orient="horz" pos="322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00FF"/>
    <a:srgbClr val="568F3F"/>
    <a:srgbClr val="FFFFFF"/>
    <a:srgbClr val="CDCDCD"/>
    <a:srgbClr val="C74C00"/>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FAA91-67E3-49B3-AD88-722195B5C4C3}" v="6" dt="2022-05-01T18:59:50.014"/>
    <p1510:client id="{48331C6C-9A89-4A6E-86A4-2119C950D121}" v="1" dt="2022-06-04T08:55:00.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737" autoAdjust="0"/>
  </p:normalViewPr>
  <p:slideViewPr>
    <p:cSldViewPr>
      <p:cViewPr varScale="1">
        <p:scale>
          <a:sx n="63" d="100"/>
          <a:sy n="63" d="100"/>
        </p:scale>
        <p:origin x="82" y="384"/>
      </p:cViewPr>
      <p:guideLst>
        <p:guide orient="horz" pos="3264"/>
        <p:guide pos="2832"/>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2" d="100"/>
          <a:sy n="82" d="100"/>
        </p:scale>
        <p:origin x="-2648" y="-112"/>
      </p:cViewPr>
      <p:guideLst>
        <p:guide orient="horz" pos="3220"/>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PINTO" userId="S::andrea.pinto4@studenti.unina.it::729d9606-089f-4c04-84a5-7a85f65317e6" providerId="AD" clId="Web-{268B98D2-D078-4EEB-B1B4-5F90C4A1C2C0}"/>
    <pc:docChg chg="modSld">
      <pc:chgData name="ANDREA PINTO" userId="S::andrea.pinto4@studenti.unina.it::729d9606-089f-4c04-84a5-7a85f65317e6" providerId="AD" clId="Web-{268B98D2-D078-4EEB-B1B4-5F90C4A1C2C0}" dt="2022-04-29T14:17:54.239" v="14" actId="20577"/>
      <pc:docMkLst>
        <pc:docMk/>
      </pc:docMkLst>
      <pc:sldChg chg="modSp">
        <pc:chgData name="ANDREA PINTO" userId="S::andrea.pinto4@studenti.unina.it::729d9606-089f-4c04-84a5-7a85f65317e6" providerId="AD" clId="Web-{268B98D2-D078-4EEB-B1B4-5F90C4A1C2C0}" dt="2022-04-29T14:17:54.239" v="14" actId="20577"/>
        <pc:sldMkLst>
          <pc:docMk/>
          <pc:sldMk cId="0" sldId="289"/>
        </pc:sldMkLst>
        <pc:spChg chg="mod">
          <ac:chgData name="ANDREA PINTO" userId="S::andrea.pinto4@studenti.unina.it::729d9606-089f-4c04-84a5-7a85f65317e6" providerId="AD" clId="Web-{268B98D2-D078-4EEB-B1B4-5F90C4A1C2C0}" dt="2022-04-29T14:17:54.239" v="14" actId="20577"/>
          <ac:spMkLst>
            <pc:docMk/>
            <pc:sldMk cId="0" sldId="289"/>
            <ac:spMk id="74765" creationId="{F96B8825-98EB-248F-4893-1CCEEB8C1C04}"/>
          </ac:spMkLst>
        </pc:spChg>
        <pc:spChg chg="mod">
          <ac:chgData name="ANDREA PINTO" userId="S::andrea.pinto4@studenti.unina.it::729d9606-089f-4c04-84a5-7a85f65317e6" providerId="AD" clId="Web-{268B98D2-D078-4EEB-B1B4-5F90C4A1C2C0}" dt="2022-04-29T14:17:38.973" v="11" actId="20577"/>
          <ac:spMkLst>
            <pc:docMk/>
            <pc:sldMk cId="0" sldId="289"/>
            <ac:spMk id="74766" creationId="{F3D607DD-B4A4-FC67-45AA-30B52EF82D6A}"/>
          </ac:spMkLst>
        </pc:spChg>
      </pc:sldChg>
    </pc:docChg>
  </pc:docChgLst>
  <pc:docChgLst>
    <pc:chgData name="DANIYL POPOV" userId="8501a4b4-e449-4204-8b33-7c5ecb53db0f" providerId="ADAL" clId="{162FAA91-67E3-49B3-AD88-722195B5C4C3}"/>
    <pc:docChg chg="modSld">
      <pc:chgData name="DANIYL POPOV" userId="8501a4b4-e449-4204-8b33-7c5ecb53db0f" providerId="ADAL" clId="{162FAA91-67E3-49B3-AD88-722195B5C4C3}" dt="2022-05-01T18:59:46.910" v="0" actId="20578"/>
      <pc:docMkLst>
        <pc:docMk/>
      </pc:docMkLst>
      <pc:sldChg chg="modSp">
        <pc:chgData name="DANIYL POPOV" userId="8501a4b4-e449-4204-8b33-7c5ecb53db0f" providerId="ADAL" clId="{162FAA91-67E3-49B3-AD88-722195B5C4C3}" dt="2022-05-01T18:59:46.910" v="0" actId="20578"/>
        <pc:sldMkLst>
          <pc:docMk/>
          <pc:sldMk cId="0" sldId="292"/>
        </pc:sldMkLst>
        <pc:spChg chg="mod">
          <ac:chgData name="DANIYL POPOV" userId="8501a4b4-e449-4204-8b33-7c5ecb53db0f" providerId="ADAL" clId="{162FAA91-67E3-49B3-AD88-722195B5C4C3}" dt="2022-05-01T18:59:46.910" v="0" actId="20578"/>
          <ac:spMkLst>
            <pc:docMk/>
            <pc:sldMk cId="0" sldId="292"/>
            <ac:spMk id="77827" creationId="{40BE29A9-B60F-D643-1C30-A8E5C2325423}"/>
          </ac:spMkLst>
        </pc:spChg>
      </pc:sldChg>
    </pc:docChg>
  </pc:docChgLst>
  <pc:docChgLst>
    <pc:chgData name="LORENZO SEPE" userId="S::s.lorenzo@studenti.unina.it::c80f8e44-849a-49b3-bd3f-cec0e09187b2" providerId="AD" clId="Web-{48331C6C-9A89-4A6E-86A4-2119C950D121}"/>
    <pc:docChg chg="modSld">
      <pc:chgData name="LORENZO SEPE" userId="S::s.lorenzo@studenti.unina.it::c80f8e44-849a-49b3-bd3f-cec0e09187b2" providerId="AD" clId="Web-{48331C6C-9A89-4A6E-86A4-2119C950D121}" dt="2022-06-04T08:55:00.812" v="0"/>
      <pc:docMkLst>
        <pc:docMk/>
      </pc:docMkLst>
      <pc:sldChg chg="addSp">
        <pc:chgData name="LORENZO SEPE" userId="S::s.lorenzo@studenti.unina.it::c80f8e44-849a-49b3-bd3f-cec0e09187b2" providerId="AD" clId="Web-{48331C6C-9A89-4A6E-86A4-2119C950D121}" dt="2022-06-04T08:55:00.812" v="0"/>
        <pc:sldMkLst>
          <pc:docMk/>
          <pc:sldMk cId="0" sldId="256"/>
        </pc:sldMkLst>
        <pc:spChg chg="add">
          <ac:chgData name="LORENZO SEPE" userId="S::s.lorenzo@studenti.unina.it::c80f8e44-849a-49b3-bd3f-cec0e09187b2" providerId="AD" clId="Web-{48331C6C-9A89-4A6E-86A4-2119C950D121}" dt="2022-06-04T08:55:00.812" v="0"/>
          <ac:spMkLst>
            <pc:docMk/>
            <pc:sldMk cId="0" sldId="256"/>
            <ac:spMk id="2" creationId="{81988771-62B3-30B1-C59F-623440387E7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47BEC3B-1689-B88A-51C4-DAD38FF5E10A}"/>
              </a:ext>
            </a:extLst>
          </p:cNvPr>
          <p:cNvSpPr>
            <a:spLocks noGrp="1" noChangeArrowheads="1"/>
          </p:cNvSpPr>
          <p:nvPr>
            <p:ph type="hdr" sz="quarter"/>
          </p:nvPr>
        </p:nvSpPr>
        <p:spPr bwMode="auto">
          <a:xfrm>
            <a:off x="0" y="0"/>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t" anchorCtr="0" compatLnSpc="1">
            <a:prstTxWarp prst="textNoShape">
              <a:avLst/>
            </a:prstTxWarp>
          </a:bodyPr>
          <a:lstStyle>
            <a:lvl1pPr algn="l" defTabSz="989013" eaLnBrk="0" hangingPunct="0">
              <a:defRPr sz="1300" b="0">
                <a:solidFill>
                  <a:schemeClr val="tx1"/>
                </a:solidFill>
                <a:latin typeface="Arial" panose="020B0604020202020204" pitchFamily="34" charset="0"/>
              </a:defRPr>
            </a:lvl1pPr>
          </a:lstStyle>
          <a:p>
            <a:endParaRPr lang="it-IT" altLang="en-US"/>
          </a:p>
        </p:txBody>
      </p:sp>
      <p:sp>
        <p:nvSpPr>
          <p:cNvPr id="11267" name="Rectangle 3">
            <a:extLst>
              <a:ext uri="{FF2B5EF4-FFF2-40B4-BE49-F238E27FC236}">
                <a16:creationId xmlns:a16="http://schemas.microsoft.com/office/drawing/2014/main" id="{41D375E3-7FC5-67BD-AF89-BACBCB1EF8BF}"/>
              </a:ext>
            </a:extLst>
          </p:cNvPr>
          <p:cNvSpPr>
            <a:spLocks noGrp="1" noChangeArrowheads="1"/>
          </p:cNvSpPr>
          <p:nvPr>
            <p:ph type="dt" sz="quarter" idx="1"/>
          </p:nvPr>
        </p:nvSpPr>
        <p:spPr bwMode="auto">
          <a:xfrm>
            <a:off x="4016375" y="0"/>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t" anchorCtr="0" compatLnSpc="1">
            <a:prstTxWarp prst="textNoShape">
              <a:avLst/>
            </a:prstTxWarp>
          </a:bodyPr>
          <a:lstStyle>
            <a:lvl1pPr algn="r" defTabSz="989013" eaLnBrk="0" hangingPunct="0">
              <a:defRPr sz="1300" b="0">
                <a:solidFill>
                  <a:schemeClr val="tx1"/>
                </a:solidFill>
                <a:latin typeface="Arial" panose="020B0604020202020204" pitchFamily="34" charset="0"/>
              </a:defRPr>
            </a:lvl1pPr>
          </a:lstStyle>
          <a:p>
            <a:fld id="{11A581B3-D080-419D-84B9-6DA38CFAE35B}" type="datetime1">
              <a:rPr lang="it-IT" altLang="en-US"/>
              <a:pPr/>
              <a:t>04/06/2022</a:t>
            </a:fld>
            <a:endParaRPr lang="it-IT" altLang="en-US"/>
          </a:p>
        </p:txBody>
      </p:sp>
      <p:sp>
        <p:nvSpPr>
          <p:cNvPr id="11268" name="Rectangle 4">
            <a:extLst>
              <a:ext uri="{FF2B5EF4-FFF2-40B4-BE49-F238E27FC236}">
                <a16:creationId xmlns:a16="http://schemas.microsoft.com/office/drawing/2014/main" id="{0D92E19D-3902-44D1-10A6-FA693B5B8A47}"/>
              </a:ext>
            </a:extLst>
          </p:cNvPr>
          <p:cNvSpPr>
            <a:spLocks noGrp="1" noChangeArrowheads="1"/>
          </p:cNvSpPr>
          <p:nvPr>
            <p:ph type="ftr" sz="quarter" idx="2"/>
          </p:nvPr>
        </p:nvSpPr>
        <p:spPr bwMode="auto">
          <a:xfrm>
            <a:off x="0" y="9710738"/>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b" anchorCtr="0" compatLnSpc="1">
            <a:prstTxWarp prst="textNoShape">
              <a:avLst/>
            </a:prstTxWarp>
          </a:bodyPr>
          <a:lstStyle>
            <a:lvl1pPr algn="l" defTabSz="989013" eaLnBrk="0" hangingPunct="0">
              <a:defRPr sz="1300" b="0">
                <a:solidFill>
                  <a:schemeClr val="tx1"/>
                </a:solidFill>
                <a:latin typeface="Arial" panose="020B0604020202020204" pitchFamily="34" charset="0"/>
              </a:defRPr>
            </a:lvl1pPr>
          </a:lstStyle>
          <a:p>
            <a:endParaRPr lang="it-IT" altLang="en-US"/>
          </a:p>
        </p:txBody>
      </p:sp>
      <p:sp>
        <p:nvSpPr>
          <p:cNvPr id="11269" name="Rectangle 5">
            <a:extLst>
              <a:ext uri="{FF2B5EF4-FFF2-40B4-BE49-F238E27FC236}">
                <a16:creationId xmlns:a16="http://schemas.microsoft.com/office/drawing/2014/main" id="{99FD7306-C4C5-3BBF-459A-DC04D6945C8E}"/>
              </a:ext>
            </a:extLst>
          </p:cNvPr>
          <p:cNvSpPr>
            <a:spLocks noGrp="1" noChangeArrowheads="1"/>
          </p:cNvSpPr>
          <p:nvPr>
            <p:ph type="sldNum" sz="quarter" idx="3"/>
          </p:nvPr>
        </p:nvSpPr>
        <p:spPr bwMode="auto">
          <a:xfrm>
            <a:off x="4016375" y="9710738"/>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b" anchorCtr="0" compatLnSpc="1">
            <a:prstTxWarp prst="textNoShape">
              <a:avLst/>
            </a:prstTxWarp>
          </a:bodyPr>
          <a:lstStyle>
            <a:lvl1pPr algn="r" defTabSz="989013" eaLnBrk="0" hangingPunct="0">
              <a:defRPr sz="1300" b="0">
                <a:solidFill>
                  <a:schemeClr val="tx1"/>
                </a:solidFill>
                <a:latin typeface="Arial" panose="020B0604020202020204" pitchFamily="34" charset="0"/>
              </a:defRPr>
            </a:lvl1pPr>
          </a:lstStyle>
          <a:p>
            <a:fld id="{64DE5EF5-8D03-48BA-B76E-38FCE8ECDC55}" type="slidenum">
              <a:rPr lang="it-IT" altLang="en-US"/>
              <a:pPr/>
              <a:t>‹N›</a:t>
            </a:fld>
            <a:endParaRPr lang="it-I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94FDB34-2C14-34B2-689F-73B15006FBCF}"/>
              </a:ext>
            </a:extLst>
          </p:cNvPr>
          <p:cNvSpPr>
            <a:spLocks noGrp="1" noChangeArrowheads="1"/>
          </p:cNvSpPr>
          <p:nvPr>
            <p:ph type="hdr" sz="quarter"/>
          </p:nvPr>
        </p:nvSpPr>
        <p:spPr bwMode="auto">
          <a:xfrm>
            <a:off x="0" y="0"/>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t" anchorCtr="0" compatLnSpc="1">
            <a:prstTxWarp prst="textNoShape">
              <a:avLst/>
            </a:prstTxWarp>
          </a:bodyPr>
          <a:lstStyle>
            <a:lvl1pPr algn="l" defTabSz="989013" eaLnBrk="0" hangingPunct="0">
              <a:defRPr sz="1300" b="0">
                <a:solidFill>
                  <a:schemeClr val="tx1"/>
                </a:solidFill>
                <a:latin typeface="Arial" panose="020B0604020202020204" pitchFamily="34" charset="0"/>
              </a:defRPr>
            </a:lvl1pPr>
          </a:lstStyle>
          <a:p>
            <a:endParaRPr lang="it-IT" altLang="en-US"/>
          </a:p>
        </p:txBody>
      </p:sp>
      <p:sp>
        <p:nvSpPr>
          <p:cNvPr id="10243" name="Rectangle 3">
            <a:extLst>
              <a:ext uri="{FF2B5EF4-FFF2-40B4-BE49-F238E27FC236}">
                <a16:creationId xmlns:a16="http://schemas.microsoft.com/office/drawing/2014/main" id="{40BD5274-4B61-0595-0D5F-A19B70ECCA2F}"/>
              </a:ext>
            </a:extLst>
          </p:cNvPr>
          <p:cNvSpPr>
            <a:spLocks noGrp="1" noChangeArrowheads="1"/>
          </p:cNvSpPr>
          <p:nvPr>
            <p:ph type="dt" idx="1"/>
          </p:nvPr>
        </p:nvSpPr>
        <p:spPr bwMode="auto">
          <a:xfrm>
            <a:off x="4016375" y="0"/>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t" anchorCtr="0" compatLnSpc="1">
            <a:prstTxWarp prst="textNoShape">
              <a:avLst/>
            </a:prstTxWarp>
          </a:bodyPr>
          <a:lstStyle>
            <a:lvl1pPr algn="r" defTabSz="989013" eaLnBrk="0" hangingPunct="0">
              <a:defRPr sz="1300" b="0">
                <a:solidFill>
                  <a:schemeClr val="tx1"/>
                </a:solidFill>
                <a:latin typeface="Arial" panose="020B0604020202020204" pitchFamily="34" charset="0"/>
              </a:defRPr>
            </a:lvl1pPr>
          </a:lstStyle>
          <a:p>
            <a:fld id="{E1FED7AD-CBD0-4F19-8E52-B238F19DD51B}" type="datetime1">
              <a:rPr lang="it-IT" altLang="en-US"/>
              <a:pPr/>
              <a:t>04/06/2022</a:t>
            </a:fld>
            <a:endParaRPr lang="it-IT" altLang="en-US"/>
          </a:p>
        </p:txBody>
      </p:sp>
      <p:sp>
        <p:nvSpPr>
          <p:cNvPr id="10244" name="Rectangle 4">
            <a:extLst>
              <a:ext uri="{FF2B5EF4-FFF2-40B4-BE49-F238E27FC236}">
                <a16:creationId xmlns:a16="http://schemas.microsoft.com/office/drawing/2014/main" id="{A6DFB3FE-EC36-3F03-93EC-98231B68580A}"/>
              </a:ext>
            </a:extLst>
          </p:cNvPr>
          <p:cNvSpPr>
            <a:spLocks noGrp="1" noRot="1" noChangeAspect="1" noChangeArrowheads="1" noTextEdit="1"/>
          </p:cNvSpPr>
          <p:nvPr>
            <p:ph type="sldImg" idx="2"/>
          </p:nvPr>
        </p:nvSpPr>
        <p:spPr bwMode="auto">
          <a:xfrm>
            <a:off x="987425" y="766763"/>
            <a:ext cx="5111750" cy="38338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D41C6CC0-95C1-A8A4-74AB-5B09A346841C}"/>
              </a:ext>
            </a:extLst>
          </p:cNvPr>
          <p:cNvSpPr>
            <a:spLocks noGrp="1" noChangeArrowheads="1"/>
          </p:cNvSpPr>
          <p:nvPr>
            <p:ph type="body" sz="quarter" idx="3"/>
          </p:nvPr>
        </p:nvSpPr>
        <p:spPr bwMode="auto">
          <a:xfrm>
            <a:off x="944563" y="4856163"/>
            <a:ext cx="5197475" cy="459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10246" name="Rectangle 6">
            <a:extLst>
              <a:ext uri="{FF2B5EF4-FFF2-40B4-BE49-F238E27FC236}">
                <a16:creationId xmlns:a16="http://schemas.microsoft.com/office/drawing/2014/main" id="{3FB8416C-105A-BAC2-4247-5910616A13ED}"/>
              </a:ext>
            </a:extLst>
          </p:cNvPr>
          <p:cNvSpPr>
            <a:spLocks noGrp="1" noChangeArrowheads="1"/>
          </p:cNvSpPr>
          <p:nvPr>
            <p:ph type="ftr" sz="quarter" idx="4"/>
          </p:nvPr>
        </p:nvSpPr>
        <p:spPr bwMode="auto">
          <a:xfrm>
            <a:off x="0" y="9710738"/>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b" anchorCtr="0" compatLnSpc="1">
            <a:prstTxWarp prst="textNoShape">
              <a:avLst/>
            </a:prstTxWarp>
          </a:bodyPr>
          <a:lstStyle>
            <a:lvl1pPr algn="l" defTabSz="989013" eaLnBrk="0" hangingPunct="0">
              <a:defRPr sz="1300" b="0">
                <a:solidFill>
                  <a:schemeClr val="tx1"/>
                </a:solidFill>
                <a:latin typeface="Arial" panose="020B0604020202020204" pitchFamily="34" charset="0"/>
              </a:defRPr>
            </a:lvl1pPr>
          </a:lstStyle>
          <a:p>
            <a:endParaRPr lang="it-IT" altLang="en-US"/>
          </a:p>
        </p:txBody>
      </p:sp>
      <p:sp>
        <p:nvSpPr>
          <p:cNvPr id="10247" name="Rectangle 7">
            <a:extLst>
              <a:ext uri="{FF2B5EF4-FFF2-40B4-BE49-F238E27FC236}">
                <a16:creationId xmlns:a16="http://schemas.microsoft.com/office/drawing/2014/main" id="{02494BC7-EA84-5565-1EF0-8A3F4AA0B70B}"/>
              </a:ext>
            </a:extLst>
          </p:cNvPr>
          <p:cNvSpPr>
            <a:spLocks noGrp="1" noChangeArrowheads="1"/>
          </p:cNvSpPr>
          <p:nvPr>
            <p:ph type="sldNum" sz="quarter" idx="5"/>
          </p:nvPr>
        </p:nvSpPr>
        <p:spPr bwMode="auto">
          <a:xfrm>
            <a:off x="4016375" y="9710738"/>
            <a:ext cx="3070225" cy="51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8902" tIns="49451" rIns="98902" bIns="49451" numCol="1" anchor="b" anchorCtr="0" compatLnSpc="1">
            <a:prstTxWarp prst="textNoShape">
              <a:avLst/>
            </a:prstTxWarp>
          </a:bodyPr>
          <a:lstStyle>
            <a:lvl1pPr algn="r" defTabSz="989013" eaLnBrk="0" hangingPunct="0">
              <a:defRPr sz="1300" b="0">
                <a:solidFill>
                  <a:schemeClr val="tx1"/>
                </a:solidFill>
                <a:latin typeface="Arial" panose="020B0604020202020204" pitchFamily="34" charset="0"/>
              </a:defRPr>
            </a:lvl1pPr>
          </a:lstStyle>
          <a:p>
            <a:fld id="{8E39471C-012E-4B73-80A8-D0E13C0AD223}" type="slidenum">
              <a:rPr lang="it-IT" altLang="en-US"/>
              <a:pPr/>
              <a:t>‹N›</a:t>
            </a:fld>
            <a:endParaRPr lang="it-IT" altLang="en-US"/>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3F2E4E55-17AB-F2B2-A87F-CA9C47C70CEC}"/>
              </a:ext>
            </a:extLst>
          </p:cNvPr>
          <p:cNvSpPr>
            <a:spLocks noGrp="1" noChangeArrowheads="1"/>
          </p:cNvSpPr>
          <p:nvPr>
            <p:ph type="dt" idx="1"/>
          </p:nvPr>
        </p:nvSpPr>
        <p:spPr>
          <a:ln/>
        </p:spPr>
        <p:txBody>
          <a:bodyPr/>
          <a:lstStyle/>
          <a:p>
            <a:fld id="{DBBF0E87-E2D2-4937-A259-7F06992D74B7}" type="datetime1">
              <a:rPr lang="it-IT" altLang="en-US"/>
              <a:pPr/>
              <a:t>04/06/2022</a:t>
            </a:fld>
            <a:endParaRPr lang="it-IT" altLang="en-US"/>
          </a:p>
        </p:txBody>
      </p:sp>
      <p:sp>
        <p:nvSpPr>
          <p:cNvPr id="6" name="Rectangle 7">
            <a:extLst>
              <a:ext uri="{FF2B5EF4-FFF2-40B4-BE49-F238E27FC236}">
                <a16:creationId xmlns:a16="http://schemas.microsoft.com/office/drawing/2014/main" id="{B179FE56-64B8-419C-8C47-7FE0D51939D2}"/>
              </a:ext>
            </a:extLst>
          </p:cNvPr>
          <p:cNvSpPr>
            <a:spLocks noGrp="1" noChangeArrowheads="1"/>
          </p:cNvSpPr>
          <p:nvPr>
            <p:ph type="sldNum" sz="quarter" idx="5"/>
          </p:nvPr>
        </p:nvSpPr>
        <p:spPr>
          <a:ln/>
        </p:spPr>
        <p:txBody>
          <a:bodyPr/>
          <a:lstStyle/>
          <a:p>
            <a:fld id="{A3669C87-7F27-4399-83D3-4C89305C6FAA}" type="slidenum">
              <a:rPr lang="it-IT" altLang="en-US"/>
              <a:pPr/>
              <a:t>1</a:t>
            </a:fld>
            <a:endParaRPr lang="it-IT" altLang="en-US"/>
          </a:p>
        </p:txBody>
      </p:sp>
      <p:sp>
        <p:nvSpPr>
          <p:cNvPr id="12290" name="Rectangle 2">
            <a:extLst>
              <a:ext uri="{FF2B5EF4-FFF2-40B4-BE49-F238E27FC236}">
                <a16:creationId xmlns:a16="http://schemas.microsoft.com/office/drawing/2014/main" id="{D8610A90-1266-92BF-657B-C834FED4F91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341C1D85-ACF9-106B-B94B-BDC2B59CE5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3E7D366-B12F-0B92-75FF-F704F0DF71B0}"/>
              </a:ext>
            </a:extLst>
          </p:cNvPr>
          <p:cNvSpPr>
            <a:spLocks noGrp="1" noChangeArrowheads="1"/>
          </p:cNvSpPr>
          <p:nvPr>
            <p:ph type="dt" idx="1"/>
          </p:nvPr>
        </p:nvSpPr>
        <p:spPr>
          <a:ln/>
        </p:spPr>
        <p:txBody>
          <a:bodyPr/>
          <a:lstStyle/>
          <a:p>
            <a:fld id="{D0F8AF82-ADFD-4A53-AA42-1A0AD27285D1}" type="datetime1">
              <a:rPr lang="it-IT" altLang="en-US"/>
              <a:pPr/>
              <a:t>04/06/2022</a:t>
            </a:fld>
            <a:endParaRPr lang="it-IT" altLang="en-US"/>
          </a:p>
        </p:txBody>
      </p:sp>
      <p:sp>
        <p:nvSpPr>
          <p:cNvPr id="6" name="Rectangle 7">
            <a:extLst>
              <a:ext uri="{FF2B5EF4-FFF2-40B4-BE49-F238E27FC236}">
                <a16:creationId xmlns:a16="http://schemas.microsoft.com/office/drawing/2014/main" id="{42297A8F-4C13-2C9C-D462-592DB8473FEC}"/>
              </a:ext>
            </a:extLst>
          </p:cNvPr>
          <p:cNvSpPr>
            <a:spLocks noGrp="1" noChangeArrowheads="1"/>
          </p:cNvSpPr>
          <p:nvPr>
            <p:ph type="sldNum" sz="quarter" idx="5"/>
          </p:nvPr>
        </p:nvSpPr>
        <p:spPr>
          <a:ln/>
        </p:spPr>
        <p:txBody>
          <a:bodyPr/>
          <a:lstStyle/>
          <a:p>
            <a:fld id="{694D9C0A-922E-46DA-85F0-D94B6FE5AA51}" type="slidenum">
              <a:rPr lang="it-IT" altLang="en-US"/>
              <a:pPr/>
              <a:t>10</a:t>
            </a:fld>
            <a:endParaRPr lang="it-IT" altLang="en-US"/>
          </a:p>
        </p:txBody>
      </p:sp>
      <p:sp>
        <p:nvSpPr>
          <p:cNvPr id="93186" name="Rectangle 2">
            <a:extLst>
              <a:ext uri="{FF2B5EF4-FFF2-40B4-BE49-F238E27FC236}">
                <a16:creationId xmlns:a16="http://schemas.microsoft.com/office/drawing/2014/main" id="{D40CF531-52E5-AE80-CD02-0B34BDC245EA}"/>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CB29F795-9489-9053-B315-FAF7B8419B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4EAC0B3-B722-1DC7-04F0-962589D91E86}"/>
              </a:ext>
            </a:extLst>
          </p:cNvPr>
          <p:cNvSpPr>
            <a:spLocks noGrp="1" noChangeArrowheads="1"/>
          </p:cNvSpPr>
          <p:nvPr>
            <p:ph type="dt" idx="1"/>
          </p:nvPr>
        </p:nvSpPr>
        <p:spPr>
          <a:ln/>
        </p:spPr>
        <p:txBody>
          <a:bodyPr/>
          <a:lstStyle/>
          <a:p>
            <a:fld id="{FE37D41D-2E93-47C7-949A-D49FDD87493B}" type="datetime1">
              <a:rPr lang="it-IT" altLang="en-US"/>
              <a:pPr/>
              <a:t>04/06/2022</a:t>
            </a:fld>
            <a:endParaRPr lang="it-IT" altLang="en-US"/>
          </a:p>
        </p:txBody>
      </p:sp>
      <p:sp>
        <p:nvSpPr>
          <p:cNvPr id="6" name="Rectangle 7">
            <a:extLst>
              <a:ext uri="{FF2B5EF4-FFF2-40B4-BE49-F238E27FC236}">
                <a16:creationId xmlns:a16="http://schemas.microsoft.com/office/drawing/2014/main" id="{A9EC1533-B62E-B43E-A6F5-A9644ADA8284}"/>
              </a:ext>
            </a:extLst>
          </p:cNvPr>
          <p:cNvSpPr>
            <a:spLocks noGrp="1" noChangeArrowheads="1"/>
          </p:cNvSpPr>
          <p:nvPr>
            <p:ph type="sldNum" sz="quarter" idx="5"/>
          </p:nvPr>
        </p:nvSpPr>
        <p:spPr>
          <a:ln/>
        </p:spPr>
        <p:txBody>
          <a:bodyPr/>
          <a:lstStyle/>
          <a:p>
            <a:fld id="{C506C61D-E540-4592-BD12-3E02B73CAD85}" type="slidenum">
              <a:rPr lang="it-IT" altLang="en-US"/>
              <a:pPr/>
              <a:t>11</a:t>
            </a:fld>
            <a:endParaRPr lang="it-IT" altLang="en-US"/>
          </a:p>
        </p:txBody>
      </p:sp>
      <p:sp>
        <p:nvSpPr>
          <p:cNvPr id="94210" name="Rectangle 2">
            <a:extLst>
              <a:ext uri="{FF2B5EF4-FFF2-40B4-BE49-F238E27FC236}">
                <a16:creationId xmlns:a16="http://schemas.microsoft.com/office/drawing/2014/main" id="{99322D9D-97FE-C502-F787-F9422D9D8FF0}"/>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D4D2B4B8-02FD-63B2-98F1-94329FB519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B48F490-F4FB-CFE3-B3BD-0544BE4D3D7F}"/>
              </a:ext>
            </a:extLst>
          </p:cNvPr>
          <p:cNvSpPr>
            <a:spLocks noGrp="1" noChangeArrowheads="1"/>
          </p:cNvSpPr>
          <p:nvPr>
            <p:ph type="dt" idx="1"/>
          </p:nvPr>
        </p:nvSpPr>
        <p:spPr>
          <a:ln/>
        </p:spPr>
        <p:txBody>
          <a:bodyPr/>
          <a:lstStyle/>
          <a:p>
            <a:fld id="{F60D9D54-3A15-4703-AB96-F3C8AD5EEEB8}" type="datetime1">
              <a:rPr lang="it-IT" altLang="en-US"/>
              <a:pPr/>
              <a:t>04/06/2022</a:t>
            </a:fld>
            <a:endParaRPr lang="it-IT" altLang="en-US"/>
          </a:p>
        </p:txBody>
      </p:sp>
      <p:sp>
        <p:nvSpPr>
          <p:cNvPr id="6" name="Rectangle 7">
            <a:extLst>
              <a:ext uri="{FF2B5EF4-FFF2-40B4-BE49-F238E27FC236}">
                <a16:creationId xmlns:a16="http://schemas.microsoft.com/office/drawing/2014/main" id="{C9100AAB-7BED-7450-94A3-307F58B83DFE}"/>
              </a:ext>
            </a:extLst>
          </p:cNvPr>
          <p:cNvSpPr>
            <a:spLocks noGrp="1" noChangeArrowheads="1"/>
          </p:cNvSpPr>
          <p:nvPr>
            <p:ph type="sldNum" sz="quarter" idx="5"/>
          </p:nvPr>
        </p:nvSpPr>
        <p:spPr>
          <a:ln/>
        </p:spPr>
        <p:txBody>
          <a:bodyPr/>
          <a:lstStyle/>
          <a:p>
            <a:fld id="{CB0001DE-DA5C-44F7-A655-1C9EB510BD9D}" type="slidenum">
              <a:rPr lang="it-IT" altLang="en-US"/>
              <a:pPr/>
              <a:t>12</a:t>
            </a:fld>
            <a:endParaRPr lang="it-IT" altLang="en-US"/>
          </a:p>
        </p:txBody>
      </p:sp>
      <p:sp>
        <p:nvSpPr>
          <p:cNvPr id="105474" name="Rectangle 2">
            <a:extLst>
              <a:ext uri="{FF2B5EF4-FFF2-40B4-BE49-F238E27FC236}">
                <a16:creationId xmlns:a16="http://schemas.microsoft.com/office/drawing/2014/main" id="{612B0532-2D25-064F-2185-5CD8E96EB535}"/>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40E86E98-51F4-12F3-E587-38DE353100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6E42362-2478-DD7C-6404-22B8349A8EB0}"/>
              </a:ext>
            </a:extLst>
          </p:cNvPr>
          <p:cNvSpPr>
            <a:spLocks noGrp="1" noChangeArrowheads="1"/>
          </p:cNvSpPr>
          <p:nvPr>
            <p:ph type="dt" idx="1"/>
          </p:nvPr>
        </p:nvSpPr>
        <p:spPr>
          <a:ln/>
        </p:spPr>
        <p:txBody>
          <a:bodyPr/>
          <a:lstStyle/>
          <a:p>
            <a:fld id="{358DACE5-03AC-4A39-8F05-E6D59D9CA3A4}" type="datetime1">
              <a:rPr lang="it-IT" altLang="en-US"/>
              <a:pPr/>
              <a:t>04/06/2022</a:t>
            </a:fld>
            <a:endParaRPr lang="it-IT" altLang="en-US"/>
          </a:p>
        </p:txBody>
      </p:sp>
      <p:sp>
        <p:nvSpPr>
          <p:cNvPr id="6" name="Rectangle 7">
            <a:extLst>
              <a:ext uri="{FF2B5EF4-FFF2-40B4-BE49-F238E27FC236}">
                <a16:creationId xmlns:a16="http://schemas.microsoft.com/office/drawing/2014/main" id="{DEB5045A-B9DE-3CF7-1623-33E740720199}"/>
              </a:ext>
            </a:extLst>
          </p:cNvPr>
          <p:cNvSpPr>
            <a:spLocks noGrp="1" noChangeArrowheads="1"/>
          </p:cNvSpPr>
          <p:nvPr>
            <p:ph type="sldNum" sz="quarter" idx="5"/>
          </p:nvPr>
        </p:nvSpPr>
        <p:spPr>
          <a:ln/>
        </p:spPr>
        <p:txBody>
          <a:bodyPr/>
          <a:lstStyle/>
          <a:p>
            <a:fld id="{3DDF0692-53AD-4F95-A63B-E5DB47C9309D}" type="slidenum">
              <a:rPr lang="it-IT" altLang="en-US"/>
              <a:pPr/>
              <a:t>13</a:t>
            </a:fld>
            <a:endParaRPr lang="it-IT" altLang="en-US"/>
          </a:p>
        </p:txBody>
      </p:sp>
      <p:sp>
        <p:nvSpPr>
          <p:cNvPr id="95234" name="Rectangle 2">
            <a:extLst>
              <a:ext uri="{FF2B5EF4-FFF2-40B4-BE49-F238E27FC236}">
                <a16:creationId xmlns:a16="http://schemas.microsoft.com/office/drawing/2014/main" id="{5C2401E3-60EC-E582-9F4F-635E63346292}"/>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461CDFEE-001A-FC1B-5DA6-96B1A4CA51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B7DFE7C-A9EC-A9BF-4EDE-D87CD96FE6EF}"/>
              </a:ext>
            </a:extLst>
          </p:cNvPr>
          <p:cNvSpPr>
            <a:spLocks noGrp="1" noChangeArrowheads="1"/>
          </p:cNvSpPr>
          <p:nvPr>
            <p:ph type="dt" idx="1"/>
          </p:nvPr>
        </p:nvSpPr>
        <p:spPr>
          <a:ln/>
        </p:spPr>
        <p:txBody>
          <a:bodyPr/>
          <a:lstStyle/>
          <a:p>
            <a:fld id="{21A4F2A1-79E0-4C3D-8C5E-920700CD8D60}" type="datetime1">
              <a:rPr lang="it-IT" altLang="en-US"/>
              <a:pPr/>
              <a:t>04/06/2022</a:t>
            </a:fld>
            <a:endParaRPr lang="it-IT" altLang="en-US"/>
          </a:p>
        </p:txBody>
      </p:sp>
      <p:sp>
        <p:nvSpPr>
          <p:cNvPr id="6" name="Rectangle 7">
            <a:extLst>
              <a:ext uri="{FF2B5EF4-FFF2-40B4-BE49-F238E27FC236}">
                <a16:creationId xmlns:a16="http://schemas.microsoft.com/office/drawing/2014/main" id="{CCE47553-4E32-AD65-0139-EEE4412D9FA6}"/>
              </a:ext>
            </a:extLst>
          </p:cNvPr>
          <p:cNvSpPr>
            <a:spLocks noGrp="1" noChangeArrowheads="1"/>
          </p:cNvSpPr>
          <p:nvPr>
            <p:ph type="sldNum" sz="quarter" idx="5"/>
          </p:nvPr>
        </p:nvSpPr>
        <p:spPr>
          <a:ln/>
        </p:spPr>
        <p:txBody>
          <a:bodyPr/>
          <a:lstStyle/>
          <a:p>
            <a:fld id="{F8272D4A-4818-41D8-927B-D424C6D036FC}" type="slidenum">
              <a:rPr lang="it-IT" altLang="en-US"/>
              <a:pPr/>
              <a:t>14</a:t>
            </a:fld>
            <a:endParaRPr lang="it-IT" altLang="en-US"/>
          </a:p>
        </p:txBody>
      </p:sp>
      <p:sp>
        <p:nvSpPr>
          <p:cNvPr id="96258" name="Rectangle 2">
            <a:extLst>
              <a:ext uri="{FF2B5EF4-FFF2-40B4-BE49-F238E27FC236}">
                <a16:creationId xmlns:a16="http://schemas.microsoft.com/office/drawing/2014/main" id="{9C6B5C4F-F8EE-C33F-2FC5-AEFEA3959234}"/>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7B227BD5-E509-91CC-82AA-B7C0ECA5178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8E4AAC8-06DE-6849-EB01-76C94308C070}"/>
              </a:ext>
            </a:extLst>
          </p:cNvPr>
          <p:cNvSpPr>
            <a:spLocks noGrp="1" noChangeArrowheads="1"/>
          </p:cNvSpPr>
          <p:nvPr>
            <p:ph type="dt" idx="1"/>
          </p:nvPr>
        </p:nvSpPr>
        <p:spPr>
          <a:ln/>
        </p:spPr>
        <p:txBody>
          <a:bodyPr/>
          <a:lstStyle/>
          <a:p>
            <a:fld id="{55258B08-37ED-4F98-A3D1-ECCACB4BAD95}" type="datetime1">
              <a:rPr lang="it-IT" altLang="en-US"/>
              <a:pPr/>
              <a:t>04/06/2022</a:t>
            </a:fld>
            <a:endParaRPr lang="it-IT" altLang="en-US"/>
          </a:p>
        </p:txBody>
      </p:sp>
      <p:sp>
        <p:nvSpPr>
          <p:cNvPr id="6" name="Rectangle 7">
            <a:extLst>
              <a:ext uri="{FF2B5EF4-FFF2-40B4-BE49-F238E27FC236}">
                <a16:creationId xmlns:a16="http://schemas.microsoft.com/office/drawing/2014/main" id="{45920814-5F1D-025B-94EC-D48FCAEE127E}"/>
              </a:ext>
            </a:extLst>
          </p:cNvPr>
          <p:cNvSpPr>
            <a:spLocks noGrp="1" noChangeArrowheads="1"/>
          </p:cNvSpPr>
          <p:nvPr>
            <p:ph type="sldNum" sz="quarter" idx="5"/>
          </p:nvPr>
        </p:nvSpPr>
        <p:spPr>
          <a:ln/>
        </p:spPr>
        <p:txBody>
          <a:bodyPr/>
          <a:lstStyle/>
          <a:p>
            <a:fld id="{F109352D-8368-40AD-A420-F670D10EC764}" type="slidenum">
              <a:rPr lang="it-IT" altLang="en-US"/>
              <a:pPr/>
              <a:t>15</a:t>
            </a:fld>
            <a:endParaRPr lang="it-IT" altLang="en-US"/>
          </a:p>
        </p:txBody>
      </p:sp>
      <p:sp>
        <p:nvSpPr>
          <p:cNvPr id="97282" name="Rectangle 2">
            <a:extLst>
              <a:ext uri="{FF2B5EF4-FFF2-40B4-BE49-F238E27FC236}">
                <a16:creationId xmlns:a16="http://schemas.microsoft.com/office/drawing/2014/main" id="{10CD4112-23D0-AFCD-FBF8-8FF3471D3BB2}"/>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8C3EB832-A575-A0A3-0306-5C1EE468DE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DF97C97-8021-671F-F009-49827B731574}"/>
              </a:ext>
            </a:extLst>
          </p:cNvPr>
          <p:cNvSpPr>
            <a:spLocks noGrp="1" noChangeArrowheads="1"/>
          </p:cNvSpPr>
          <p:nvPr>
            <p:ph type="dt" idx="1"/>
          </p:nvPr>
        </p:nvSpPr>
        <p:spPr>
          <a:ln/>
        </p:spPr>
        <p:txBody>
          <a:bodyPr/>
          <a:lstStyle/>
          <a:p>
            <a:fld id="{B9F53DC9-41BF-4819-B2D5-143DA131BFF4}" type="datetime1">
              <a:rPr lang="it-IT" altLang="en-US"/>
              <a:pPr/>
              <a:t>04/06/2022</a:t>
            </a:fld>
            <a:endParaRPr lang="it-IT" altLang="en-US"/>
          </a:p>
        </p:txBody>
      </p:sp>
      <p:sp>
        <p:nvSpPr>
          <p:cNvPr id="6" name="Rectangle 7">
            <a:extLst>
              <a:ext uri="{FF2B5EF4-FFF2-40B4-BE49-F238E27FC236}">
                <a16:creationId xmlns:a16="http://schemas.microsoft.com/office/drawing/2014/main" id="{F7D2CC2B-C4AC-7B95-2EC4-1318C1C4FA42}"/>
              </a:ext>
            </a:extLst>
          </p:cNvPr>
          <p:cNvSpPr>
            <a:spLocks noGrp="1" noChangeArrowheads="1"/>
          </p:cNvSpPr>
          <p:nvPr>
            <p:ph type="sldNum" sz="quarter" idx="5"/>
          </p:nvPr>
        </p:nvSpPr>
        <p:spPr>
          <a:ln/>
        </p:spPr>
        <p:txBody>
          <a:bodyPr/>
          <a:lstStyle/>
          <a:p>
            <a:fld id="{74AFCFE9-DA71-4121-8797-A686C2F75562}" type="slidenum">
              <a:rPr lang="it-IT" altLang="en-US"/>
              <a:pPr/>
              <a:t>16</a:t>
            </a:fld>
            <a:endParaRPr lang="it-IT" altLang="en-US"/>
          </a:p>
        </p:txBody>
      </p:sp>
      <p:sp>
        <p:nvSpPr>
          <p:cNvPr id="98306" name="Rectangle 2">
            <a:extLst>
              <a:ext uri="{FF2B5EF4-FFF2-40B4-BE49-F238E27FC236}">
                <a16:creationId xmlns:a16="http://schemas.microsoft.com/office/drawing/2014/main" id="{ACAF6AF6-0606-E759-A6AD-8BAE2738B5EF}"/>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230678FE-5737-8F7C-6A76-55C1ED6CFA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46E374B0-DF5F-5820-9099-9FBF71660E11}"/>
              </a:ext>
            </a:extLst>
          </p:cNvPr>
          <p:cNvSpPr>
            <a:spLocks noGrp="1" noChangeArrowheads="1"/>
          </p:cNvSpPr>
          <p:nvPr>
            <p:ph type="dt" idx="1"/>
          </p:nvPr>
        </p:nvSpPr>
        <p:spPr>
          <a:ln/>
        </p:spPr>
        <p:txBody>
          <a:bodyPr/>
          <a:lstStyle/>
          <a:p>
            <a:fld id="{A850C9D6-3DCC-4338-A2FA-8A4DB9424726}" type="datetime1">
              <a:rPr lang="it-IT" altLang="en-US"/>
              <a:pPr/>
              <a:t>04/06/2022</a:t>
            </a:fld>
            <a:endParaRPr lang="it-IT" altLang="en-US"/>
          </a:p>
        </p:txBody>
      </p:sp>
      <p:sp>
        <p:nvSpPr>
          <p:cNvPr id="6" name="Rectangle 7">
            <a:extLst>
              <a:ext uri="{FF2B5EF4-FFF2-40B4-BE49-F238E27FC236}">
                <a16:creationId xmlns:a16="http://schemas.microsoft.com/office/drawing/2014/main" id="{2CB132EF-C018-E2D3-4EB9-06BA4D1347C2}"/>
              </a:ext>
            </a:extLst>
          </p:cNvPr>
          <p:cNvSpPr>
            <a:spLocks noGrp="1" noChangeArrowheads="1"/>
          </p:cNvSpPr>
          <p:nvPr>
            <p:ph type="sldNum" sz="quarter" idx="5"/>
          </p:nvPr>
        </p:nvSpPr>
        <p:spPr>
          <a:ln/>
        </p:spPr>
        <p:txBody>
          <a:bodyPr/>
          <a:lstStyle/>
          <a:p>
            <a:fld id="{65F78A23-A175-4C37-A068-78AD437D3FB9}" type="slidenum">
              <a:rPr lang="it-IT" altLang="en-US"/>
              <a:pPr/>
              <a:t>17</a:t>
            </a:fld>
            <a:endParaRPr lang="it-IT" altLang="en-US"/>
          </a:p>
        </p:txBody>
      </p:sp>
      <p:sp>
        <p:nvSpPr>
          <p:cNvPr id="99330" name="Rectangle 2">
            <a:extLst>
              <a:ext uri="{FF2B5EF4-FFF2-40B4-BE49-F238E27FC236}">
                <a16:creationId xmlns:a16="http://schemas.microsoft.com/office/drawing/2014/main" id="{8E510EB8-08BF-4950-B859-9104BB1CB6FF}"/>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DE377705-A0A4-6690-0C2C-DB2EB1EFDF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9233879-0A7E-1AC0-8A34-57CD66A56E2A}"/>
              </a:ext>
            </a:extLst>
          </p:cNvPr>
          <p:cNvSpPr>
            <a:spLocks noGrp="1" noChangeArrowheads="1"/>
          </p:cNvSpPr>
          <p:nvPr>
            <p:ph type="dt" idx="1"/>
          </p:nvPr>
        </p:nvSpPr>
        <p:spPr>
          <a:ln/>
        </p:spPr>
        <p:txBody>
          <a:bodyPr/>
          <a:lstStyle/>
          <a:p>
            <a:fld id="{5FBFBD03-D791-4637-800C-A85F2A188FE1}" type="datetime1">
              <a:rPr lang="it-IT" altLang="en-US"/>
              <a:pPr/>
              <a:t>04/06/2022</a:t>
            </a:fld>
            <a:endParaRPr lang="it-IT" altLang="en-US"/>
          </a:p>
        </p:txBody>
      </p:sp>
      <p:sp>
        <p:nvSpPr>
          <p:cNvPr id="6" name="Rectangle 7">
            <a:extLst>
              <a:ext uri="{FF2B5EF4-FFF2-40B4-BE49-F238E27FC236}">
                <a16:creationId xmlns:a16="http://schemas.microsoft.com/office/drawing/2014/main" id="{338EF298-83F2-C59C-8A50-87F4B34A7794}"/>
              </a:ext>
            </a:extLst>
          </p:cNvPr>
          <p:cNvSpPr>
            <a:spLocks noGrp="1" noChangeArrowheads="1"/>
          </p:cNvSpPr>
          <p:nvPr>
            <p:ph type="sldNum" sz="quarter" idx="5"/>
          </p:nvPr>
        </p:nvSpPr>
        <p:spPr>
          <a:ln/>
        </p:spPr>
        <p:txBody>
          <a:bodyPr/>
          <a:lstStyle/>
          <a:p>
            <a:fld id="{6D871788-2253-4A15-9D4B-2532EA24A42C}" type="slidenum">
              <a:rPr lang="it-IT" altLang="en-US"/>
              <a:pPr/>
              <a:t>18</a:t>
            </a:fld>
            <a:endParaRPr lang="it-IT" altLang="en-US"/>
          </a:p>
        </p:txBody>
      </p:sp>
      <p:sp>
        <p:nvSpPr>
          <p:cNvPr id="100354" name="Rectangle 2">
            <a:extLst>
              <a:ext uri="{FF2B5EF4-FFF2-40B4-BE49-F238E27FC236}">
                <a16:creationId xmlns:a16="http://schemas.microsoft.com/office/drawing/2014/main" id="{7E2E34F2-9F20-903F-705E-9686E580F54E}"/>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9B56D4C2-1B15-3DA8-CC62-10EBA9136A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1851AFC-2D94-CA3A-3982-86223F797886}"/>
              </a:ext>
            </a:extLst>
          </p:cNvPr>
          <p:cNvSpPr>
            <a:spLocks noGrp="1" noChangeArrowheads="1"/>
          </p:cNvSpPr>
          <p:nvPr>
            <p:ph type="dt" idx="1"/>
          </p:nvPr>
        </p:nvSpPr>
        <p:spPr>
          <a:ln/>
        </p:spPr>
        <p:txBody>
          <a:bodyPr/>
          <a:lstStyle/>
          <a:p>
            <a:fld id="{BDF06C9B-B784-47EE-AAD0-93E72888AE63}" type="datetime1">
              <a:rPr lang="it-IT" altLang="en-US"/>
              <a:pPr/>
              <a:t>04/06/2022</a:t>
            </a:fld>
            <a:endParaRPr lang="it-IT" altLang="en-US"/>
          </a:p>
        </p:txBody>
      </p:sp>
      <p:sp>
        <p:nvSpPr>
          <p:cNvPr id="6" name="Rectangle 7">
            <a:extLst>
              <a:ext uri="{FF2B5EF4-FFF2-40B4-BE49-F238E27FC236}">
                <a16:creationId xmlns:a16="http://schemas.microsoft.com/office/drawing/2014/main" id="{52683041-246B-8963-130A-B305EDDC7A2C}"/>
              </a:ext>
            </a:extLst>
          </p:cNvPr>
          <p:cNvSpPr>
            <a:spLocks noGrp="1" noChangeArrowheads="1"/>
          </p:cNvSpPr>
          <p:nvPr>
            <p:ph type="sldNum" sz="quarter" idx="5"/>
          </p:nvPr>
        </p:nvSpPr>
        <p:spPr>
          <a:ln/>
        </p:spPr>
        <p:txBody>
          <a:bodyPr/>
          <a:lstStyle/>
          <a:p>
            <a:fld id="{0807BDBB-6D26-4EFE-9FE6-2343C36FA92E}" type="slidenum">
              <a:rPr lang="it-IT" altLang="en-US"/>
              <a:pPr/>
              <a:t>19</a:t>
            </a:fld>
            <a:endParaRPr lang="it-IT" altLang="en-US"/>
          </a:p>
        </p:txBody>
      </p:sp>
      <p:sp>
        <p:nvSpPr>
          <p:cNvPr id="103426" name="Rectangle 2">
            <a:extLst>
              <a:ext uri="{FF2B5EF4-FFF2-40B4-BE49-F238E27FC236}">
                <a16:creationId xmlns:a16="http://schemas.microsoft.com/office/drawing/2014/main" id="{EA0860EF-3ECA-AA0C-FD6C-84793DBCCE3D}"/>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EF2C7B06-5621-2E6D-3582-50B29E8440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1B2E31A-8B25-769F-BBFD-0284E582B290}"/>
              </a:ext>
            </a:extLst>
          </p:cNvPr>
          <p:cNvSpPr>
            <a:spLocks noGrp="1" noChangeArrowheads="1"/>
          </p:cNvSpPr>
          <p:nvPr>
            <p:ph type="dt" idx="1"/>
          </p:nvPr>
        </p:nvSpPr>
        <p:spPr>
          <a:ln/>
        </p:spPr>
        <p:txBody>
          <a:bodyPr/>
          <a:lstStyle/>
          <a:p>
            <a:fld id="{817F8679-8D1B-4955-968E-244DF23ED26B}" type="datetime1">
              <a:rPr lang="it-IT" altLang="en-US"/>
              <a:pPr/>
              <a:t>04/06/2022</a:t>
            </a:fld>
            <a:endParaRPr lang="it-IT" altLang="en-US"/>
          </a:p>
        </p:txBody>
      </p:sp>
      <p:sp>
        <p:nvSpPr>
          <p:cNvPr id="6" name="Rectangle 7">
            <a:extLst>
              <a:ext uri="{FF2B5EF4-FFF2-40B4-BE49-F238E27FC236}">
                <a16:creationId xmlns:a16="http://schemas.microsoft.com/office/drawing/2014/main" id="{13E1C69E-BF16-F1E9-ADE0-D122E65C83F4}"/>
              </a:ext>
            </a:extLst>
          </p:cNvPr>
          <p:cNvSpPr>
            <a:spLocks noGrp="1" noChangeArrowheads="1"/>
          </p:cNvSpPr>
          <p:nvPr>
            <p:ph type="sldNum" sz="quarter" idx="5"/>
          </p:nvPr>
        </p:nvSpPr>
        <p:spPr>
          <a:ln/>
        </p:spPr>
        <p:txBody>
          <a:bodyPr/>
          <a:lstStyle/>
          <a:p>
            <a:fld id="{CAC2CE11-8833-4F50-8FBD-6219C6FD4D99}" type="slidenum">
              <a:rPr lang="it-IT" altLang="en-US"/>
              <a:pPr/>
              <a:t>2</a:t>
            </a:fld>
            <a:endParaRPr lang="it-IT" altLang="en-US"/>
          </a:p>
        </p:txBody>
      </p:sp>
      <p:sp>
        <p:nvSpPr>
          <p:cNvPr id="1026" name="Rectangle 2">
            <a:extLst>
              <a:ext uri="{FF2B5EF4-FFF2-40B4-BE49-F238E27FC236}">
                <a16:creationId xmlns:a16="http://schemas.microsoft.com/office/drawing/2014/main" id="{5B99B96D-03E3-0C23-57E0-F443A51156ED}"/>
              </a:ext>
            </a:extLst>
          </p:cNvPr>
          <p:cNvSpPr>
            <a:spLocks noGrp="1" noRot="1" noChangeAspect="1" noChangeArrowheads="1" noTextEdit="1"/>
          </p:cNvSpPr>
          <p:nvPr>
            <p:ph type="sldImg"/>
          </p:nvPr>
        </p:nvSpPr>
        <p:spPr>
          <a:ln/>
        </p:spPr>
      </p:sp>
      <p:sp>
        <p:nvSpPr>
          <p:cNvPr id="1027" name="Rectangle 3">
            <a:extLst>
              <a:ext uri="{FF2B5EF4-FFF2-40B4-BE49-F238E27FC236}">
                <a16:creationId xmlns:a16="http://schemas.microsoft.com/office/drawing/2014/main" id="{9C2AFAF8-CC71-6571-3FC2-B521497B4B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EC75715-497B-C744-03F1-2B712FAA1175}"/>
              </a:ext>
            </a:extLst>
          </p:cNvPr>
          <p:cNvSpPr>
            <a:spLocks noGrp="1" noChangeArrowheads="1"/>
          </p:cNvSpPr>
          <p:nvPr>
            <p:ph type="dt" idx="1"/>
          </p:nvPr>
        </p:nvSpPr>
        <p:spPr>
          <a:ln/>
        </p:spPr>
        <p:txBody>
          <a:bodyPr/>
          <a:lstStyle/>
          <a:p>
            <a:fld id="{4A0AF844-6671-4B6F-9784-662136B597FD}" type="datetime1">
              <a:rPr lang="it-IT" altLang="en-US"/>
              <a:pPr/>
              <a:t>04/06/2022</a:t>
            </a:fld>
            <a:endParaRPr lang="it-IT" altLang="en-US"/>
          </a:p>
        </p:txBody>
      </p:sp>
      <p:sp>
        <p:nvSpPr>
          <p:cNvPr id="6" name="Rectangle 7">
            <a:extLst>
              <a:ext uri="{FF2B5EF4-FFF2-40B4-BE49-F238E27FC236}">
                <a16:creationId xmlns:a16="http://schemas.microsoft.com/office/drawing/2014/main" id="{5E7C10ED-6DC3-8C4A-F7D6-07B8A6EE86D0}"/>
              </a:ext>
            </a:extLst>
          </p:cNvPr>
          <p:cNvSpPr>
            <a:spLocks noGrp="1" noChangeArrowheads="1"/>
          </p:cNvSpPr>
          <p:nvPr>
            <p:ph type="sldNum" sz="quarter" idx="5"/>
          </p:nvPr>
        </p:nvSpPr>
        <p:spPr>
          <a:ln/>
        </p:spPr>
        <p:txBody>
          <a:bodyPr/>
          <a:lstStyle/>
          <a:p>
            <a:fld id="{7749BC96-A387-4E2B-B45A-804E2F96A51E}" type="slidenum">
              <a:rPr lang="it-IT" altLang="en-US"/>
              <a:pPr/>
              <a:t>20</a:t>
            </a:fld>
            <a:endParaRPr lang="it-IT" altLang="en-US"/>
          </a:p>
        </p:txBody>
      </p:sp>
      <p:sp>
        <p:nvSpPr>
          <p:cNvPr id="80898" name="Rectangle 2">
            <a:extLst>
              <a:ext uri="{FF2B5EF4-FFF2-40B4-BE49-F238E27FC236}">
                <a16:creationId xmlns:a16="http://schemas.microsoft.com/office/drawing/2014/main" id="{D48E7E04-800E-7757-6A77-91215DFC17B2}"/>
              </a:ext>
            </a:extLst>
          </p:cNvPr>
          <p:cNvSpPr>
            <a:spLocks noGrp="1" noRot="1" noChangeAspect="1" noChangeArrowheads="1" noTextEdit="1"/>
          </p:cNvSpPr>
          <p:nvPr>
            <p:ph type="sldImg"/>
          </p:nvPr>
        </p:nvSpPr>
        <p:spPr bwMode="auto">
          <a:xfrm>
            <a:off x="987425" y="766763"/>
            <a:ext cx="5111750" cy="3833812"/>
          </a:xfrm>
          <a:prstGeom prst="rect">
            <a:avLst/>
          </a:prstGeom>
          <a:solidFill>
            <a:srgbClr val="FFFFFF"/>
          </a:solidFill>
          <a:ln>
            <a:solidFill>
              <a:srgbClr val="000000"/>
            </a:solidFill>
            <a:miter lim="800000"/>
            <a:headEnd/>
            <a:tailEnd/>
          </a:ln>
        </p:spPr>
      </p:sp>
      <p:sp>
        <p:nvSpPr>
          <p:cNvPr id="80899" name="Rectangle 3">
            <a:extLst>
              <a:ext uri="{FF2B5EF4-FFF2-40B4-BE49-F238E27FC236}">
                <a16:creationId xmlns:a16="http://schemas.microsoft.com/office/drawing/2014/main" id="{74C1EB40-AC78-3666-19AD-376F3256DEC6}"/>
              </a:ext>
            </a:extLst>
          </p:cNvPr>
          <p:cNvSpPr>
            <a:spLocks noGrp="1" noChangeArrowheads="1"/>
          </p:cNvSpPr>
          <p:nvPr>
            <p:ph type="body" idx="1"/>
          </p:nvPr>
        </p:nvSpPr>
        <p:spPr bwMode="auto">
          <a:xfrm>
            <a:off x="944563" y="4856163"/>
            <a:ext cx="5197475" cy="4598987"/>
          </a:xfrm>
          <a:prstGeom prst="rect">
            <a:avLst/>
          </a:prstGeom>
          <a:solidFill>
            <a:srgbClr val="FFFFFF"/>
          </a:solidFill>
          <a:ln>
            <a:solidFill>
              <a:srgbClr val="000000"/>
            </a:solidFill>
            <a:miter lim="800000"/>
            <a:headEnd/>
            <a:tailEnd/>
          </a:ln>
        </p:spPr>
        <p:txBody>
          <a:bodyPr lIns="91296" tIns="45648" rIns="91296" bIns="45648"/>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0A763E1-3B08-03F7-C2AC-C194C0EE2291}"/>
              </a:ext>
            </a:extLst>
          </p:cNvPr>
          <p:cNvSpPr>
            <a:spLocks noGrp="1" noChangeArrowheads="1"/>
          </p:cNvSpPr>
          <p:nvPr>
            <p:ph type="dt" idx="1"/>
          </p:nvPr>
        </p:nvSpPr>
        <p:spPr>
          <a:ln/>
        </p:spPr>
        <p:txBody>
          <a:bodyPr/>
          <a:lstStyle/>
          <a:p>
            <a:fld id="{ADBF2EC7-6B70-4DC7-BABD-876C4F813A87}" type="datetime1">
              <a:rPr lang="it-IT" altLang="en-US"/>
              <a:pPr/>
              <a:t>04/06/2022</a:t>
            </a:fld>
            <a:endParaRPr lang="it-IT" altLang="en-US"/>
          </a:p>
        </p:txBody>
      </p:sp>
      <p:sp>
        <p:nvSpPr>
          <p:cNvPr id="6" name="Rectangle 7">
            <a:extLst>
              <a:ext uri="{FF2B5EF4-FFF2-40B4-BE49-F238E27FC236}">
                <a16:creationId xmlns:a16="http://schemas.microsoft.com/office/drawing/2014/main" id="{EB6DA945-C999-31F5-E450-7183F11EC237}"/>
              </a:ext>
            </a:extLst>
          </p:cNvPr>
          <p:cNvSpPr>
            <a:spLocks noGrp="1" noChangeArrowheads="1"/>
          </p:cNvSpPr>
          <p:nvPr>
            <p:ph type="sldNum" sz="quarter" idx="5"/>
          </p:nvPr>
        </p:nvSpPr>
        <p:spPr>
          <a:ln/>
        </p:spPr>
        <p:txBody>
          <a:bodyPr/>
          <a:lstStyle/>
          <a:p>
            <a:fld id="{A8E889EB-6EE0-40B3-A510-9C78B0A0E3AB}" type="slidenum">
              <a:rPr lang="it-IT" altLang="en-US"/>
              <a:pPr/>
              <a:t>21</a:t>
            </a:fld>
            <a:endParaRPr lang="it-IT" altLang="en-US"/>
          </a:p>
        </p:txBody>
      </p:sp>
      <p:sp>
        <p:nvSpPr>
          <p:cNvPr id="102402" name="Rectangle 2">
            <a:extLst>
              <a:ext uri="{FF2B5EF4-FFF2-40B4-BE49-F238E27FC236}">
                <a16:creationId xmlns:a16="http://schemas.microsoft.com/office/drawing/2014/main" id="{84A48F4E-7602-0F97-1080-B43DA4B052E5}"/>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13D59931-8E48-41DC-1AFD-9491229979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A41B96B-10D5-4D4E-684F-5FB26927546E}"/>
              </a:ext>
            </a:extLst>
          </p:cNvPr>
          <p:cNvSpPr>
            <a:spLocks noGrp="1" noChangeArrowheads="1"/>
          </p:cNvSpPr>
          <p:nvPr>
            <p:ph type="dt" idx="1"/>
          </p:nvPr>
        </p:nvSpPr>
        <p:spPr>
          <a:ln/>
        </p:spPr>
        <p:txBody>
          <a:bodyPr/>
          <a:lstStyle/>
          <a:p>
            <a:fld id="{CA36B2DA-56F5-4F25-9CB5-9E68B03EFB6A}" type="datetime1">
              <a:rPr lang="it-IT" altLang="en-US"/>
              <a:pPr/>
              <a:t>04/06/2022</a:t>
            </a:fld>
            <a:endParaRPr lang="it-IT" altLang="en-US"/>
          </a:p>
        </p:txBody>
      </p:sp>
      <p:sp>
        <p:nvSpPr>
          <p:cNvPr id="6" name="Rectangle 7">
            <a:extLst>
              <a:ext uri="{FF2B5EF4-FFF2-40B4-BE49-F238E27FC236}">
                <a16:creationId xmlns:a16="http://schemas.microsoft.com/office/drawing/2014/main" id="{CF0602BA-1D40-7A5D-BF82-2A9A722EFD3D}"/>
              </a:ext>
            </a:extLst>
          </p:cNvPr>
          <p:cNvSpPr>
            <a:spLocks noGrp="1" noChangeArrowheads="1"/>
          </p:cNvSpPr>
          <p:nvPr>
            <p:ph type="sldNum" sz="quarter" idx="5"/>
          </p:nvPr>
        </p:nvSpPr>
        <p:spPr>
          <a:ln/>
        </p:spPr>
        <p:txBody>
          <a:bodyPr/>
          <a:lstStyle/>
          <a:p>
            <a:fld id="{F5E3F31B-CE3D-462D-B938-BEA3C587700E}" type="slidenum">
              <a:rPr lang="it-IT" altLang="en-US"/>
              <a:pPr/>
              <a:t>22</a:t>
            </a:fld>
            <a:endParaRPr lang="it-IT" altLang="en-US"/>
          </a:p>
        </p:txBody>
      </p:sp>
      <p:sp>
        <p:nvSpPr>
          <p:cNvPr id="101378" name="Rectangle 2">
            <a:extLst>
              <a:ext uri="{FF2B5EF4-FFF2-40B4-BE49-F238E27FC236}">
                <a16:creationId xmlns:a16="http://schemas.microsoft.com/office/drawing/2014/main" id="{56D06CC5-8283-2F30-F048-65439C337546}"/>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1F64058D-E6E3-B676-D4CE-B1E4CC51DB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A62CAA5-5346-B51B-E858-59871E3FECE5}"/>
              </a:ext>
            </a:extLst>
          </p:cNvPr>
          <p:cNvSpPr>
            <a:spLocks noGrp="1" noChangeArrowheads="1"/>
          </p:cNvSpPr>
          <p:nvPr>
            <p:ph type="dt" idx="1"/>
          </p:nvPr>
        </p:nvSpPr>
        <p:spPr>
          <a:ln/>
        </p:spPr>
        <p:txBody>
          <a:bodyPr/>
          <a:lstStyle/>
          <a:p>
            <a:fld id="{8ED23520-DC4C-44FF-BE24-F63793E06944}" type="datetime1">
              <a:rPr lang="it-IT" altLang="en-US"/>
              <a:pPr/>
              <a:t>04/06/2022</a:t>
            </a:fld>
            <a:endParaRPr lang="it-IT" altLang="en-US"/>
          </a:p>
        </p:txBody>
      </p:sp>
      <p:sp>
        <p:nvSpPr>
          <p:cNvPr id="6" name="Rectangle 7">
            <a:extLst>
              <a:ext uri="{FF2B5EF4-FFF2-40B4-BE49-F238E27FC236}">
                <a16:creationId xmlns:a16="http://schemas.microsoft.com/office/drawing/2014/main" id="{158ECAE4-40FC-13B1-3AA5-F6AE51FBC342}"/>
              </a:ext>
            </a:extLst>
          </p:cNvPr>
          <p:cNvSpPr>
            <a:spLocks noGrp="1" noChangeArrowheads="1"/>
          </p:cNvSpPr>
          <p:nvPr>
            <p:ph type="sldNum" sz="quarter" idx="5"/>
          </p:nvPr>
        </p:nvSpPr>
        <p:spPr>
          <a:ln/>
        </p:spPr>
        <p:txBody>
          <a:bodyPr/>
          <a:lstStyle/>
          <a:p>
            <a:fld id="{A75790BF-7126-41C2-8E1B-D50C318E586C}" type="slidenum">
              <a:rPr lang="it-IT" altLang="en-US"/>
              <a:pPr/>
              <a:t>3</a:t>
            </a:fld>
            <a:endParaRPr lang="it-IT" altLang="en-US"/>
          </a:p>
        </p:txBody>
      </p:sp>
      <p:sp>
        <p:nvSpPr>
          <p:cNvPr id="86018" name="Rectangle 2">
            <a:extLst>
              <a:ext uri="{FF2B5EF4-FFF2-40B4-BE49-F238E27FC236}">
                <a16:creationId xmlns:a16="http://schemas.microsoft.com/office/drawing/2014/main" id="{9E88D43A-F0A5-5BBF-B0C6-7B9A5472D0AE}"/>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2716A43E-C378-B56C-6846-3CC0D26A4E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10E449B-391B-BD68-CF61-C688FAAA3FA9}"/>
              </a:ext>
            </a:extLst>
          </p:cNvPr>
          <p:cNvSpPr>
            <a:spLocks noGrp="1" noChangeArrowheads="1"/>
          </p:cNvSpPr>
          <p:nvPr>
            <p:ph type="dt" idx="1"/>
          </p:nvPr>
        </p:nvSpPr>
        <p:spPr>
          <a:ln/>
        </p:spPr>
        <p:txBody>
          <a:bodyPr/>
          <a:lstStyle/>
          <a:p>
            <a:fld id="{7BA35F96-547E-4AEA-8361-16D76DAEED6D}" type="datetime1">
              <a:rPr lang="it-IT" altLang="en-US"/>
              <a:pPr/>
              <a:t>04/06/2022</a:t>
            </a:fld>
            <a:endParaRPr lang="it-IT" altLang="en-US"/>
          </a:p>
        </p:txBody>
      </p:sp>
      <p:sp>
        <p:nvSpPr>
          <p:cNvPr id="6" name="Rectangle 7">
            <a:extLst>
              <a:ext uri="{FF2B5EF4-FFF2-40B4-BE49-F238E27FC236}">
                <a16:creationId xmlns:a16="http://schemas.microsoft.com/office/drawing/2014/main" id="{54B9B830-8C30-C253-0CF2-A524C4DDB5CD}"/>
              </a:ext>
            </a:extLst>
          </p:cNvPr>
          <p:cNvSpPr>
            <a:spLocks noGrp="1" noChangeArrowheads="1"/>
          </p:cNvSpPr>
          <p:nvPr>
            <p:ph type="sldNum" sz="quarter" idx="5"/>
          </p:nvPr>
        </p:nvSpPr>
        <p:spPr>
          <a:ln/>
        </p:spPr>
        <p:txBody>
          <a:bodyPr/>
          <a:lstStyle/>
          <a:p>
            <a:fld id="{F57001CE-E18F-4525-9345-8F6D5CC829A1}" type="slidenum">
              <a:rPr lang="it-IT" altLang="en-US"/>
              <a:pPr/>
              <a:t>4</a:t>
            </a:fld>
            <a:endParaRPr lang="it-IT" altLang="en-US"/>
          </a:p>
        </p:txBody>
      </p:sp>
      <p:sp>
        <p:nvSpPr>
          <p:cNvPr id="87042" name="Rectangle 2">
            <a:extLst>
              <a:ext uri="{FF2B5EF4-FFF2-40B4-BE49-F238E27FC236}">
                <a16:creationId xmlns:a16="http://schemas.microsoft.com/office/drawing/2014/main" id="{C277F0F1-B217-6B6A-CDFA-217B9027BA5A}"/>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2D4C8501-E87E-5CF0-6B87-40F40D2BF0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36CC265-D278-19A6-0FBA-30F0F555EE28}"/>
              </a:ext>
            </a:extLst>
          </p:cNvPr>
          <p:cNvSpPr>
            <a:spLocks noGrp="1" noChangeArrowheads="1"/>
          </p:cNvSpPr>
          <p:nvPr>
            <p:ph type="dt" idx="1"/>
          </p:nvPr>
        </p:nvSpPr>
        <p:spPr>
          <a:ln/>
        </p:spPr>
        <p:txBody>
          <a:bodyPr/>
          <a:lstStyle/>
          <a:p>
            <a:fld id="{3702A845-1D73-4965-A4D2-BE1011DF211C}" type="datetime1">
              <a:rPr lang="it-IT" altLang="en-US"/>
              <a:pPr/>
              <a:t>04/06/2022</a:t>
            </a:fld>
            <a:endParaRPr lang="it-IT" altLang="en-US"/>
          </a:p>
        </p:txBody>
      </p:sp>
      <p:sp>
        <p:nvSpPr>
          <p:cNvPr id="6" name="Rectangle 7">
            <a:extLst>
              <a:ext uri="{FF2B5EF4-FFF2-40B4-BE49-F238E27FC236}">
                <a16:creationId xmlns:a16="http://schemas.microsoft.com/office/drawing/2014/main" id="{DD46D5D2-E27C-BEA4-B78A-87A624371DD7}"/>
              </a:ext>
            </a:extLst>
          </p:cNvPr>
          <p:cNvSpPr>
            <a:spLocks noGrp="1" noChangeArrowheads="1"/>
          </p:cNvSpPr>
          <p:nvPr>
            <p:ph type="sldNum" sz="quarter" idx="5"/>
          </p:nvPr>
        </p:nvSpPr>
        <p:spPr>
          <a:ln/>
        </p:spPr>
        <p:txBody>
          <a:bodyPr/>
          <a:lstStyle/>
          <a:p>
            <a:fld id="{77F6DBAA-2E4F-494B-A573-E561B9496DF8}" type="slidenum">
              <a:rPr lang="it-IT" altLang="en-US"/>
              <a:pPr/>
              <a:t>5</a:t>
            </a:fld>
            <a:endParaRPr lang="it-IT" altLang="en-US"/>
          </a:p>
        </p:txBody>
      </p:sp>
      <p:sp>
        <p:nvSpPr>
          <p:cNvPr id="88066" name="Rectangle 2">
            <a:extLst>
              <a:ext uri="{FF2B5EF4-FFF2-40B4-BE49-F238E27FC236}">
                <a16:creationId xmlns:a16="http://schemas.microsoft.com/office/drawing/2014/main" id="{E16131AB-ACD6-41D7-9D6E-63219C20B591}"/>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D596C5B2-DE48-DF22-120C-D22F38440A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FB7AB35-D942-DD0F-7F6C-EAE54D422990}"/>
              </a:ext>
            </a:extLst>
          </p:cNvPr>
          <p:cNvSpPr>
            <a:spLocks noGrp="1" noChangeArrowheads="1"/>
          </p:cNvSpPr>
          <p:nvPr>
            <p:ph type="dt" idx="1"/>
          </p:nvPr>
        </p:nvSpPr>
        <p:spPr>
          <a:ln/>
        </p:spPr>
        <p:txBody>
          <a:bodyPr/>
          <a:lstStyle/>
          <a:p>
            <a:fld id="{EA99FC3A-CE71-4E54-9C14-29D95661F887}" type="datetime1">
              <a:rPr lang="it-IT" altLang="en-US"/>
              <a:pPr/>
              <a:t>04/06/2022</a:t>
            </a:fld>
            <a:endParaRPr lang="it-IT" altLang="en-US"/>
          </a:p>
        </p:txBody>
      </p:sp>
      <p:sp>
        <p:nvSpPr>
          <p:cNvPr id="6" name="Rectangle 7">
            <a:extLst>
              <a:ext uri="{FF2B5EF4-FFF2-40B4-BE49-F238E27FC236}">
                <a16:creationId xmlns:a16="http://schemas.microsoft.com/office/drawing/2014/main" id="{0A766B93-C34A-0E74-ACE0-06B33202EF3A}"/>
              </a:ext>
            </a:extLst>
          </p:cNvPr>
          <p:cNvSpPr>
            <a:spLocks noGrp="1" noChangeArrowheads="1"/>
          </p:cNvSpPr>
          <p:nvPr>
            <p:ph type="sldNum" sz="quarter" idx="5"/>
          </p:nvPr>
        </p:nvSpPr>
        <p:spPr>
          <a:ln/>
        </p:spPr>
        <p:txBody>
          <a:bodyPr/>
          <a:lstStyle/>
          <a:p>
            <a:fld id="{302DA724-396E-4C4D-931E-5D9BA8AF4B1D}" type="slidenum">
              <a:rPr lang="it-IT" altLang="en-US"/>
              <a:pPr/>
              <a:t>6</a:t>
            </a:fld>
            <a:endParaRPr lang="it-IT" altLang="en-US"/>
          </a:p>
        </p:txBody>
      </p:sp>
      <p:sp>
        <p:nvSpPr>
          <p:cNvPr id="89090" name="Rectangle 2">
            <a:extLst>
              <a:ext uri="{FF2B5EF4-FFF2-40B4-BE49-F238E27FC236}">
                <a16:creationId xmlns:a16="http://schemas.microsoft.com/office/drawing/2014/main" id="{D50BC5BC-76A3-AC40-3D7B-D392C965472E}"/>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7DA917FE-A7D8-6ED6-F177-1796DE494A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B4E13F6-F2BB-3826-E774-369261DDC629}"/>
              </a:ext>
            </a:extLst>
          </p:cNvPr>
          <p:cNvSpPr>
            <a:spLocks noGrp="1" noChangeArrowheads="1"/>
          </p:cNvSpPr>
          <p:nvPr>
            <p:ph type="dt" idx="1"/>
          </p:nvPr>
        </p:nvSpPr>
        <p:spPr>
          <a:ln/>
        </p:spPr>
        <p:txBody>
          <a:bodyPr/>
          <a:lstStyle/>
          <a:p>
            <a:fld id="{434EDC80-BE36-4389-B77D-0CE71E55F347}" type="datetime1">
              <a:rPr lang="it-IT" altLang="en-US"/>
              <a:pPr/>
              <a:t>04/06/2022</a:t>
            </a:fld>
            <a:endParaRPr lang="it-IT" altLang="en-US"/>
          </a:p>
        </p:txBody>
      </p:sp>
      <p:sp>
        <p:nvSpPr>
          <p:cNvPr id="6" name="Rectangle 7">
            <a:extLst>
              <a:ext uri="{FF2B5EF4-FFF2-40B4-BE49-F238E27FC236}">
                <a16:creationId xmlns:a16="http://schemas.microsoft.com/office/drawing/2014/main" id="{BA38E6ED-827C-4634-ED68-57D64EB76406}"/>
              </a:ext>
            </a:extLst>
          </p:cNvPr>
          <p:cNvSpPr>
            <a:spLocks noGrp="1" noChangeArrowheads="1"/>
          </p:cNvSpPr>
          <p:nvPr>
            <p:ph type="sldNum" sz="quarter" idx="5"/>
          </p:nvPr>
        </p:nvSpPr>
        <p:spPr>
          <a:ln/>
        </p:spPr>
        <p:txBody>
          <a:bodyPr/>
          <a:lstStyle/>
          <a:p>
            <a:fld id="{7520347E-A38D-4C4D-A8D1-F08BF91E52F7}" type="slidenum">
              <a:rPr lang="it-IT" altLang="en-US"/>
              <a:pPr/>
              <a:t>7</a:t>
            </a:fld>
            <a:endParaRPr lang="it-IT" altLang="en-US"/>
          </a:p>
        </p:txBody>
      </p:sp>
      <p:sp>
        <p:nvSpPr>
          <p:cNvPr id="90114" name="Rectangle 2">
            <a:extLst>
              <a:ext uri="{FF2B5EF4-FFF2-40B4-BE49-F238E27FC236}">
                <a16:creationId xmlns:a16="http://schemas.microsoft.com/office/drawing/2014/main" id="{196C2FB0-00DA-DE0E-7508-B0FFDF69242B}"/>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8F5DE266-E326-B248-E630-051FBD4DF0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37E3B65-2A61-B52E-09BA-AA1A680DBBF3}"/>
              </a:ext>
            </a:extLst>
          </p:cNvPr>
          <p:cNvSpPr>
            <a:spLocks noGrp="1" noChangeArrowheads="1"/>
          </p:cNvSpPr>
          <p:nvPr>
            <p:ph type="dt" idx="1"/>
          </p:nvPr>
        </p:nvSpPr>
        <p:spPr>
          <a:ln/>
        </p:spPr>
        <p:txBody>
          <a:bodyPr/>
          <a:lstStyle/>
          <a:p>
            <a:fld id="{F22F683C-8F40-49C9-980D-EE5C18E2057B}" type="datetime1">
              <a:rPr lang="it-IT" altLang="en-US"/>
              <a:pPr/>
              <a:t>04/06/2022</a:t>
            </a:fld>
            <a:endParaRPr lang="it-IT" altLang="en-US"/>
          </a:p>
        </p:txBody>
      </p:sp>
      <p:sp>
        <p:nvSpPr>
          <p:cNvPr id="6" name="Rectangle 7">
            <a:extLst>
              <a:ext uri="{FF2B5EF4-FFF2-40B4-BE49-F238E27FC236}">
                <a16:creationId xmlns:a16="http://schemas.microsoft.com/office/drawing/2014/main" id="{7EC71BA6-D9C8-1B9B-C5B8-87A29E719455}"/>
              </a:ext>
            </a:extLst>
          </p:cNvPr>
          <p:cNvSpPr>
            <a:spLocks noGrp="1" noChangeArrowheads="1"/>
          </p:cNvSpPr>
          <p:nvPr>
            <p:ph type="sldNum" sz="quarter" idx="5"/>
          </p:nvPr>
        </p:nvSpPr>
        <p:spPr>
          <a:ln/>
        </p:spPr>
        <p:txBody>
          <a:bodyPr/>
          <a:lstStyle/>
          <a:p>
            <a:fld id="{FCAAF866-5D60-42B4-946E-E6CBA1D09E94}" type="slidenum">
              <a:rPr lang="it-IT" altLang="en-US"/>
              <a:pPr/>
              <a:t>8</a:t>
            </a:fld>
            <a:endParaRPr lang="it-IT" altLang="en-US"/>
          </a:p>
        </p:txBody>
      </p:sp>
      <p:sp>
        <p:nvSpPr>
          <p:cNvPr id="91138" name="Rectangle 2">
            <a:extLst>
              <a:ext uri="{FF2B5EF4-FFF2-40B4-BE49-F238E27FC236}">
                <a16:creationId xmlns:a16="http://schemas.microsoft.com/office/drawing/2014/main" id="{F5E50EF8-898F-8D4A-6126-96897B8531AB}"/>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F646BCE3-0FAF-F8C7-C752-2C2CFEE326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072726A-F063-98FD-5197-7B7A9BB86E11}"/>
              </a:ext>
            </a:extLst>
          </p:cNvPr>
          <p:cNvSpPr>
            <a:spLocks noGrp="1" noChangeArrowheads="1"/>
          </p:cNvSpPr>
          <p:nvPr>
            <p:ph type="dt" idx="1"/>
          </p:nvPr>
        </p:nvSpPr>
        <p:spPr>
          <a:ln/>
        </p:spPr>
        <p:txBody>
          <a:bodyPr/>
          <a:lstStyle/>
          <a:p>
            <a:fld id="{7D4FD05F-1B77-40D8-B6C4-B6E89DB72B9E}" type="datetime1">
              <a:rPr lang="it-IT" altLang="en-US"/>
              <a:pPr/>
              <a:t>04/06/2022</a:t>
            </a:fld>
            <a:endParaRPr lang="it-IT" altLang="en-US"/>
          </a:p>
        </p:txBody>
      </p:sp>
      <p:sp>
        <p:nvSpPr>
          <p:cNvPr id="6" name="Rectangle 7">
            <a:extLst>
              <a:ext uri="{FF2B5EF4-FFF2-40B4-BE49-F238E27FC236}">
                <a16:creationId xmlns:a16="http://schemas.microsoft.com/office/drawing/2014/main" id="{AFA8CBE8-AE2E-BF7E-E70B-9C2C6C4B7A35}"/>
              </a:ext>
            </a:extLst>
          </p:cNvPr>
          <p:cNvSpPr>
            <a:spLocks noGrp="1" noChangeArrowheads="1"/>
          </p:cNvSpPr>
          <p:nvPr>
            <p:ph type="sldNum" sz="quarter" idx="5"/>
          </p:nvPr>
        </p:nvSpPr>
        <p:spPr>
          <a:ln/>
        </p:spPr>
        <p:txBody>
          <a:bodyPr/>
          <a:lstStyle/>
          <a:p>
            <a:fld id="{EBB6B042-B6A6-4EA4-9173-37EEBF73D942}" type="slidenum">
              <a:rPr lang="it-IT" altLang="en-US"/>
              <a:pPr/>
              <a:t>9</a:t>
            </a:fld>
            <a:endParaRPr lang="it-IT" altLang="en-US"/>
          </a:p>
        </p:txBody>
      </p:sp>
      <p:sp>
        <p:nvSpPr>
          <p:cNvPr id="92162" name="Rectangle 2">
            <a:extLst>
              <a:ext uri="{FF2B5EF4-FFF2-40B4-BE49-F238E27FC236}">
                <a16:creationId xmlns:a16="http://schemas.microsoft.com/office/drawing/2014/main" id="{1181A8BD-450B-D3BE-7C21-AEE6B72DADD1}"/>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CBE0B7A2-7929-7C92-9D2F-CCC5B059C74B}"/>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F715EAB3-7F62-7145-D3D3-3D92026F2658}"/>
              </a:ext>
            </a:extLst>
          </p:cNvPr>
          <p:cNvSpPr>
            <a:spLocks noChangeArrowheads="1"/>
          </p:cNvSpPr>
          <p:nvPr/>
        </p:nvSpPr>
        <p:spPr bwMode="auto">
          <a:xfrm>
            <a:off x="265113" y="774700"/>
            <a:ext cx="8621712" cy="5499100"/>
          </a:xfrm>
          <a:prstGeom prst="roundRect">
            <a:avLst>
              <a:gd name="adj" fmla="val 4338"/>
            </a:avLst>
          </a:prstGeom>
          <a:solidFill>
            <a:schemeClr val="bg1"/>
          </a:solidFill>
          <a:ln w="12700">
            <a:solidFill>
              <a:schemeClr val="bg2"/>
            </a:solidFill>
            <a:round/>
            <a:headEnd/>
            <a:tailEnd/>
          </a:ln>
        </p:spPr>
        <p:txBody>
          <a:bodyPr wrap="none" anchor="ctr"/>
          <a:lstStyle/>
          <a:p>
            <a:endParaRPr lang="en-GB"/>
          </a:p>
        </p:txBody>
      </p:sp>
      <p:sp>
        <p:nvSpPr>
          <p:cNvPr id="4099" name="AutoShape 3">
            <a:extLst>
              <a:ext uri="{FF2B5EF4-FFF2-40B4-BE49-F238E27FC236}">
                <a16:creationId xmlns:a16="http://schemas.microsoft.com/office/drawing/2014/main" id="{09946ADF-DE50-BFAE-8808-B240CE6780A2}"/>
              </a:ext>
            </a:extLst>
          </p:cNvPr>
          <p:cNvSpPr>
            <a:spLocks noChangeArrowheads="1"/>
          </p:cNvSpPr>
          <p:nvPr/>
        </p:nvSpPr>
        <p:spPr bwMode="auto">
          <a:xfrm>
            <a:off x="265113" y="5834063"/>
            <a:ext cx="8624887" cy="447675"/>
          </a:xfrm>
          <a:prstGeom prst="roundRect">
            <a:avLst>
              <a:gd name="adj" fmla="val 25176"/>
            </a:avLst>
          </a:prstGeom>
          <a:solidFill>
            <a:srgbClr val="CDCDCD"/>
          </a:solidFill>
          <a:ln>
            <a:noFill/>
          </a:ln>
          <a:extLst>
            <a:ext uri="{91240B29-F687-4F45-9708-019B960494DF}">
              <a14:hiddenLine xmlns:a14="http://schemas.microsoft.com/office/drawing/2010/main" w="3175">
                <a:solidFill>
                  <a:srgbClr val="545454"/>
                </a:solidFill>
                <a:round/>
                <a:headEnd/>
                <a:tailEnd/>
              </a14:hiddenLine>
            </a:ext>
          </a:extLst>
        </p:spPr>
        <p:txBody>
          <a:bodyPr wrap="none" anchor="ctr"/>
          <a:lstStyle/>
          <a:p>
            <a:endParaRPr lang="en-GB"/>
          </a:p>
        </p:txBody>
      </p:sp>
      <p:pic>
        <p:nvPicPr>
          <p:cNvPr id="4103" name="Picture 7">
            <a:extLst>
              <a:ext uri="{FF2B5EF4-FFF2-40B4-BE49-F238E27FC236}">
                <a16:creationId xmlns:a16="http://schemas.microsoft.com/office/drawing/2014/main" id="{13EC7587-B019-9249-95B4-7AC242FF2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6369050"/>
            <a:ext cx="4264025" cy="4889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hlinkClick r:id="" action="ppaction://hlinkshowjump?jump=nextslide"/>
            <a:extLst>
              <a:ext uri="{FF2B5EF4-FFF2-40B4-BE49-F238E27FC236}">
                <a16:creationId xmlns:a16="http://schemas.microsoft.com/office/drawing/2014/main" id="{923AFCC8-441B-977E-50BD-91F1CBFB7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875338"/>
            <a:ext cx="847725" cy="390525"/>
          </a:xfrm>
          <a:prstGeom prst="rect">
            <a:avLst/>
          </a:prstGeom>
          <a:noFill/>
          <a:extLst>
            <a:ext uri="{909E8E84-426E-40DD-AFC4-6F175D3DCCD1}">
              <a14:hiddenFill xmlns:a14="http://schemas.microsoft.com/office/drawing/2010/main">
                <a:solidFill>
                  <a:srgbClr val="FFFFFF"/>
                </a:solidFill>
              </a14:hiddenFill>
            </a:ext>
          </a:extLst>
        </p:spPr>
      </p:pic>
      <p:sp>
        <p:nvSpPr>
          <p:cNvPr id="4108" name="Rectangle 12">
            <a:extLst>
              <a:ext uri="{FF2B5EF4-FFF2-40B4-BE49-F238E27FC236}">
                <a16:creationId xmlns:a16="http://schemas.microsoft.com/office/drawing/2014/main" id="{8BE21E6B-EAC4-6BF3-3A76-3893E53CC88E}"/>
              </a:ext>
            </a:extLst>
          </p:cNvPr>
          <p:cNvSpPr>
            <a:spLocks noChangeArrowheads="1"/>
          </p:cNvSpPr>
          <p:nvPr userDrawn="1"/>
        </p:nvSpPr>
        <p:spPr bwMode="auto">
          <a:xfrm>
            <a:off x="266700" y="5194300"/>
            <a:ext cx="8623300" cy="701675"/>
          </a:xfrm>
          <a:prstGeom prst="rect">
            <a:avLst/>
          </a:prstGeom>
          <a:solidFill>
            <a:srgbClr val="CDCD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4110" name="Rectangle 14">
            <a:extLst>
              <a:ext uri="{FF2B5EF4-FFF2-40B4-BE49-F238E27FC236}">
                <a16:creationId xmlns:a16="http://schemas.microsoft.com/office/drawing/2014/main" id="{43C076FB-7657-074B-B411-DA527CB784A4}"/>
              </a:ext>
            </a:extLst>
          </p:cNvPr>
          <p:cNvSpPr>
            <a:spLocks noChangeArrowheads="1"/>
          </p:cNvSpPr>
          <p:nvPr userDrawn="1"/>
        </p:nvSpPr>
        <p:spPr bwMode="auto">
          <a:xfrm>
            <a:off x="381000" y="5254625"/>
            <a:ext cx="1557338" cy="638175"/>
          </a:xfrm>
          <a:prstGeom prst="rect">
            <a:avLst/>
          </a:prstGeom>
          <a:noFill/>
          <a:ln>
            <a:noFill/>
          </a:ln>
          <a:effectLst/>
          <a:extLst>
            <a:ext uri="{909E8E84-426E-40DD-AFC4-6F175D3DCCD1}">
              <a14:hiddenFill xmlns:a14="http://schemas.microsoft.com/office/drawing/2010/main">
                <a:solidFill>
                  <a:srgbClr val="F4721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it-IT" altLang="en-US" sz="900">
                <a:solidFill>
                  <a:srgbClr val="545454"/>
                </a:solidFill>
              </a:rPr>
              <a:t>Corso di Laurea</a:t>
            </a:r>
            <a:endParaRPr lang="it-IT" altLang="en-US" sz="900" b="0">
              <a:solidFill>
                <a:srgbClr val="545454"/>
              </a:solidFill>
            </a:endParaRPr>
          </a:p>
          <a:p>
            <a:pPr algn="l" eaLnBrk="0" hangingPunct="0"/>
            <a:r>
              <a:rPr lang="it-IT" altLang="en-US" sz="900">
                <a:solidFill>
                  <a:srgbClr val="545454"/>
                </a:solidFill>
              </a:rPr>
              <a:t>Codice insegnamento</a:t>
            </a:r>
            <a:endParaRPr lang="it-IT" altLang="en-US" sz="900" b="0">
              <a:solidFill>
                <a:srgbClr val="545454"/>
              </a:solidFill>
            </a:endParaRPr>
          </a:p>
          <a:p>
            <a:pPr algn="l" eaLnBrk="0" hangingPunct="0"/>
            <a:r>
              <a:rPr lang="it-IT" altLang="en-US" sz="900">
                <a:solidFill>
                  <a:srgbClr val="545454"/>
                </a:solidFill>
              </a:rPr>
              <a:t>Email docente</a:t>
            </a:r>
            <a:endParaRPr lang="it-IT" altLang="en-US" sz="900" b="0">
              <a:solidFill>
                <a:srgbClr val="545454"/>
              </a:solidFill>
            </a:endParaRPr>
          </a:p>
          <a:p>
            <a:pPr algn="l" eaLnBrk="0" hangingPunct="0"/>
            <a:r>
              <a:rPr lang="it-IT" altLang="en-US" sz="900">
                <a:solidFill>
                  <a:srgbClr val="545454"/>
                </a:solidFill>
              </a:rPr>
              <a:t>Anno accademico</a:t>
            </a:r>
            <a:endParaRPr lang="it-IT" altLang="en-US" sz="900" b="0">
              <a:solidFill>
                <a:srgbClr val="545454"/>
              </a:solidFill>
            </a:endParaRPr>
          </a:p>
        </p:txBody>
      </p:sp>
      <p:sp>
        <p:nvSpPr>
          <p:cNvPr id="4112" name="Rectangle 16">
            <a:extLst>
              <a:ext uri="{FF2B5EF4-FFF2-40B4-BE49-F238E27FC236}">
                <a16:creationId xmlns:a16="http://schemas.microsoft.com/office/drawing/2014/main" id="{68EF64AC-E797-C605-F2FF-42C7EC98C20F}"/>
              </a:ext>
            </a:extLst>
          </p:cNvPr>
          <p:cNvSpPr>
            <a:spLocks noChangeArrowheads="1"/>
          </p:cNvSpPr>
          <p:nvPr userDrawn="1"/>
        </p:nvSpPr>
        <p:spPr bwMode="auto">
          <a:xfrm>
            <a:off x="7048500" y="196850"/>
            <a:ext cx="167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it-IT" altLang="en-US" sz="1100">
                <a:solidFill>
                  <a:schemeClr val="bg1"/>
                </a:solidFill>
                <a:latin typeface="Lucida Grande" pitchFamily="-32" charset="0"/>
              </a:rPr>
              <a:t>Facolt</a:t>
            </a:r>
            <a:r>
              <a:rPr lang="it-IT" altLang="en-US" sz="1100">
                <a:solidFill>
                  <a:schemeClr val="bg1"/>
                </a:solidFill>
                <a:latin typeface="Arial" panose="020B0604020202020204" pitchFamily="34" charset="0"/>
              </a:rPr>
              <a:t>à</a:t>
            </a:r>
            <a:r>
              <a:rPr lang="it-IT" altLang="en-US" sz="1100">
                <a:solidFill>
                  <a:schemeClr val="bg1"/>
                </a:solidFill>
                <a:latin typeface="Lucida Grande" pitchFamily="-32" charset="0"/>
              </a:rPr>
              <a:t> di Scienze </a:t>
            </a:r>
          </a:p>
          <a:p>
            <a:pPr algn="l" eaLnBrk="0" hangingPunct="0"/>
            <a:r>
              <a:rPr lang="it-IT" altLang="en-US" sz="1100">
                <a:solidFill>
                  <a:schemeClr val="bg1"/>
                </a:solidFill>
              </a:rPr>
              <a:t>Matematiche</a:t>
            </a:r>
            <a:endParaRPr lang="it-IT" altLang="en-US" sz="1100">
              <a:solidFill>
                <a:schemeClr val="bg1"/>
              </a:solidFill>
              <a:latin typeface="Lucida Grande" pitchFamily="-32" charset="0"/>
            </a:endParaRPr>
          </a:p>
          <a:p>
            <a:pPr algn="l" eaLnBrk="0" hangingPunct="0"/>
            <a:r>
              <a:rPr lang="it-IT" altLang="en-US" sz="1100">
                <a:solidFill>
                  <a:schemeClr val="bg1"/>
                </a:solidFill>
                <a:latin typeface="Lucida Grande" pitchFamily="-32" charset="0"/>
              </a:rPr>
              <a:t>Fisiche Naturali</a:t>
            </a:r>
          </a:p>
        </p:txBody>
      </p:sp>
      <p:pic>
        <p:nvPicPr>
          <p:cNvPr id="4113" name="Picture 17">
            <a:extLst>
              <a:ext uri="{FF2B5EF4-FFF2-40B4-BE49-F238E27FC236}">
                <a16:creationId xmlns:a16="http://schemas.microsoft.com/office/drawing/2014/main" id="{777AB6D2-B295-CD7A-44CC-A3F91D0A360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5113" y="144463"/>
            <a:ext cx="1766887" cy="47625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F4B21927-18BC-A4CD-E1DF-4E02A4DB727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2888" y="152400"/>
            <a:ext cx="468312"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F200-CBE1-D09D-C96D-A5AA1FFF754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1B248CB-A100-B457-0EE5-3AD39E03C90A}"/>
              </a:ext>
            </a:extLst>
          </p:cNvPr>
          <p:cNvSpPr>
            <a:spLocks noGrp="1"/>
          </p:cNvSpPr>
          <p:nvPr>
            <p:ph type="body" orient="vert" idx="1"/>
          </p:nvPr>
        </p:nvSpPr>
        <p:spPr>
          <a:xfrm>
            <a:off x="628650" y="1825625"/>
            <a:ext cx="78867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Slide Number Placeholder 3">
            <a:extLst>
              <a:ext uri="{FF2B5EF4-FFF2-40B4-BE49-F238E27FC236}">
                <a16:creationId xmlns:a16="http://schemas.microsoft.com/office/drawing/2014/main" id="{DC41B3E0-F08B-E0FA-C5FA-6BA9DC57AEC4}"/>
              </a:ext>
            </a:extLst>
          </p:cNvPr>
          <p:cNvSpPr>
            <a:spLocks noGrp="1"/>
          </p:cNvSpPr>
          <p:nvPr>
            <p:ph type="sldNum" sz="quarter" idx="10"/>
          </p:nvPr>
        </p:nvSpPr>
        <p:spPr/>
        <p:txBody>
          <a:bodyPr/>
          <a:lstStyle>
            <a:lvl1pPr>
              <a:defRPr/>
            </a:lvl1pPr>
          </a:lstStyle>
          <a:p>
            <a:fld id="{0017BBDC-AD45-4FEC-A112-3CEEDC761A2E}" type="slidenum">
              <a:rPr lang="it-IT" altLang="en-US"/>
              <a:pPr/>
              <a:t>‹N›</a:t>
            </a:fld>
            <a:endParaRPr lang="it-IT" altLang="en-US"/>
          </a:p>
        </p:txBody>
      </p:sp>
      <p:sp>
        <p:nvSpPr>
          <p:cNvPr id="5" name="Date Placeholder 4">
            <a:extLst>
              <a:ext uri="{FF2B5EF4-FFF2-40B4-BE49-F238E27FC236}">
                <a16:creationId xmlns:a16="http://schemas.microsoft.com/office/drawing/2014/main" id="{B1487EC2-1259-13A2-3F5D-37D02E7EADE0}"/>
              </a:ext>
            </a:extLst>
          </p:cNvPr>
          <p:cNvSpPr>
            <a:spLocks noGrp="1"/>
          </p:cNvSpPr>
          <p:nvPr>
            <p:ph type="dt" sz="half" idx="11"/>
          </p:nvPr>
        </p:nvSpPr>
        <p:spPr/>
        <p:txBody>
          <a:bodyPr/>
          <a:lstStyle>
            <a:lvl1pPr>
              <a:defRPr/>
            </a:lvl1pPr>
          </a:lstStyle>
          <a:p>
            <a:fld id="{51D8CD47-B867-4746-A459-D2027A6B12CF}" type="datetime1">
              <a:rPr lang="it-IT" altLang="en-US"/>
              <a:pPr/>
              <a:t>04/06/2022</a:t>
            </a:fld>
            <a:endParaRPr lang="it-IT" altLang="en-US"/>
          </a:p>
        </p:txBody>
      </p:sp>
    </p:spTree>
    <p:extLst>
      <p:ext uri="{BB962C8B-B14F-4D97-AF65-F5344CB8AC3E}">
        <p14:creationId xmlns:p14="http://schemas.microsoft.com/office/powerpoint/2010/main" val="1170512692"/>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9C917D-D2AE-B766-DDD7-27EB97CC3F88}"/>
              </a:ext>
            </a:extLst>
          </p:cNvPr>
          <p:cNvSpPr>
            <a:spLocks noGrp="1"/>
          </p:cNvSpPr>
          <p:nvPr>
            <p:ph type="title" orient="vert"/>
          </p:nvPr>
        </p:nvSpPr>
        <p:spPr>
          <a:xfrm>
            <a:off x="6702425" y="787400"/>
            <a:ext cx="2136775" cy="5389563"/>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70C2BB1-30BE-5DE7-84EC-7923C4F2D915}"/>
              </a:ext>
            </a:extLst>
          </p:cNvPr>
          <p:cNvSpPr>
            <a:spLocks noGrp="1"/>
          </p:cNvSpPr>
          <p:nvPr>
            <p:ph type="body" orient="vert" idx="1"/>
          </p:nvPr>
        </p:nvSpPr>
        <p:spPr>
          <a:xfrm>
            <a:off x="292100" y="787400"/>
            <a:ext cx="6257925" cy="53895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Slide Number Placeholder 3">
            <a:extLst>
              <a:ext uri="{FF2B5EF4-FFF2-40B4-BE49-F238E27FC236}">
                <a16:creationId xmlns:a16="http://schemas.microsoft.com/office/drawing/2014/main" id="{4D75A8EB-3F61-6B54-33FF-F2F27CE5045E}"/>
              </a:ext>
            </a:extLst>
          </p:cNvPr>
          <p:cNvSpPr>
            <a:spLocks noGrp="1"/>
          </p:cNvSpPr>
          <p:nvPr>
            <p:ph type="sldNum" sz="quarter" idx="10"/>
          </p:nvPr>
        </p:nvSpPr>
        <p:spPr/>
        <p:txBody>
          <a:bodyPr/>
          <a:lstStyle>
            <a:lvl1pPr>
              <a:defRPr/>
            </a:lvl1pPr>
          </a:lstStyle>
          <a:p>
            <a:fld id="{ED50D360-3398-4C8E-8A2C-1D2B8D0A4B86}" type="slidenum">
              <a:rPr lang="it-IT" altLang="en-US"/>
              <a:pPr/>
              <a:t>‹N›</a:t>
            </a:fld>
            <a:endParaRPr lang="it-IT" altLang="en-US"/>
          </a:p>
        </p:txBody>
      </p:sp>
      <p:sp>
        <p:nvSpPr>
          <p:cNvPr id="5" name="Date Placeholder 4">
            <a:extLst>
              <a:ext uri="{FF2B5EF4-FFF2-40B4-BE49-F238E27FC236}">
                <a16:creationId xmlns:a16="http://schemas.microsoft.com/office/drawing/2014/main" id="{A4C76083-B187-3B02-FC4E-D508BA251908}"/>
              </a:ext>
            </a:extLst>
          </p:cNvPr>
          <p:cNvSpPr>
            <a:spLocks noGrp="1"/>
          </p:cNvSpPr>
          <p:nvPr>
            <p:ph type="dt" sz="half" idx="11"/>
          </p:nvPr>
        </p:nvSpPr>
        <p:spPr/>
        <p:txBody>
          <a:bodyPr/>
          <a:lstStyle>
            <a:lvl1pPr>
              <a:defRPr/>
            </a:lvl1pPr>
          </a:lstStyle>
          <a:p>
            <a:fld id="{65273165-D5DC-41B2-A2CC-3CF803A222C4}" type="datetime1">
              <a:rPr lang="it-IT" altLang="en-US"/>
              <a:pPr/>
              <a:t>04/06/2022</a:t>
            </a:fld>
            <a:endParaRPr lang="it-IT" altLang="en-US"/>
          </a:p>
        </p:txBody>
      </p:sp>
    </p:spTree>
    <p:extLst>
      <p:ext uri="{BB962C8B-B14F-4D97-AF65-F5344CB8AC3E}">
        <p14:creationId xmlns:p14="http://schemas.microsoft.com/office/powerpoint/2010/main" val="3603552525"/>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E8CE-1FF0-27A5-743C-B194433BAB5D}"/>
              </a:ext>
            </a:extLst>
          </p:cNvPr>
          <p:cNvSpPr>
            <a:spLocks noGrp="1"/>
          </p:cNvSpPr>
          <p:nvPr>
            <p:ph type="title"/>
          </p:nvPr>
        </p:nvSpPr>
        <p:spPr>
          <a:xfrm>
            <a:off x="292100" y="787400"/>
            <a:ext cx="8547100" cy="1193800"/>
          </a:xfrm>
        </p:spPr>
        <p:txBody>
          <a:bodyPr/>
          <a:lstStyle/>
          <a:p>
            <a:r>
              <a:rPr lang="en-GB"/>
              <a:t>Click to edit Master title style</a:t>
            </a:r>
          </a:p>
        </p:txBody>
      </p:sp>
      <p:sp>
        <p:nvSpPr>
          <p:cNvPr id="3" name="Text Placeholder 2">
            <a:extLst>
              <a:ext uri="{FF2B5EF4-FFF2-40B4-BE49-F238E27FC236}">
                <a16:creationId xmlns:a16="http://schemas.microsoft.com/office/drawing/2014/main" id="{0E24A0EA-C194-3BD2-B519-0D78B42E44BB}"/>
              </a:ext>
            </a:extLst>
          </p:cNvPr>
          <p:cNvSpPr>
            <a:spLocks noGrp="1"/>
          </p:cNvSpPr>
          <p:nvPr>
            <p:ph type="body" sz="half" idx="1"/>
          </p:nvPr>
        </p:nvSpPr>
        <p:spPr>
          <a:xfrm>
            <a:off x="628650" y="1825625"/>
            <a:ext cx="386715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E541EA0-79FC-152B-6DD4-90B1F087B443}"/>
              </a:ext>
            </a:extLst>
          </p:cNvPr>
          <p:cNvSpPr>
            <a:spLocks noGrp="1"/>
          </p:cNvSpPr>
          <p:nvPr>
            <p:ph sz="half" idx="2"/>
          </p:nvPr>
        </p:nvSpPr>
        <p:spPr>
          <a:xfrm>
            <a:off x="4648200" y="1825625"/>
            <a:ext cx="386715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Slide Number Placeholder 4">
            <a:extLst>
              <a:ext uri="{FF2B5EF4-FFF2-40B4-BE49-F238E27FC236}">
                <a16:creationId xmlns:a16="http://schemas.microsoft.com/office/drawing/2014/main" id="{B2E4A1CA-14DF-53F7-91B3-62D2C9B62E12}"/>
              </a:ext>
            </a:extLst>
          </p:cNvPr>
          <p:cNvSpPr>
            <a:spLocks noGrp="1"/>
          </p:cNvSpPr>
          <p:nvPr>
            <p:ph type="sldNum" sz="quarter" idx="10"/>
          </p:nvPr>
        </p:nvSpPr>
        <p:spPr>
          <a:xfrm>
            <a:off x="5867400" y="206375"/>
            <a:ext cx="685800" cy="457200"/>
          </a:xfrm>
        </p:spPr>
        <p:txBody>
          <a:bodyPr/>
          <a:lstStyle>
            <a:lvl1pPr>
              <a:defRPr/>
            </a:lvl1pPr>
          </a:lstStyle>
          <a:p>
            <a:fld id="{C99BE71F-E05C-448F-9797-7659D28FDE9C}" type="slidenum">
              <a:rPr lang="it-IT" altLang="en-US"/>
              <a:pPr/>
              <a:t>‹N›</a:t>
            </a:fld>
            <a:endParaRPr lang="it-IT" altLang="en-US"/>
          </a:p>
        </p:txBody>
      </p:sp>
      <p:sp>
        <p:nvSpPr>
          <p:cNvPr id="6" name="Date Placeholder 5">
            <a:extLst>
              <a:ext uri="{FF2B5EF4-FFF2-40B4-BE49-F238E27FC236}">
                <a16:creationId xmlns:a16="http://schemas.microsoft.com/office/drawing/2014/main" id="{19AF032E-C114-EB8F-278C-F1C265F32DB0}"/>
              </a:ext>
            </a:extLst>
          </p:cNvPr>
          <p:cNvSpPr>
            <a:spLocks noGrp="1"/>
          </p:cNvSpPr>
          <p:nvPr>
            <p:ph type="dt" sz="half" idx="11"/>
          </p:nvPr>
        </p:nvSpPr>
        <p:spPr>
          <a:xfrm>
            <a:off x="2286000" y="207963"/>
            <a:ext cx="966788" cy="457200"/>
          </a:xfrm>
        </p:spPr>
        <p:txBody>
          <a:bodyPr/>
          <a:lstStyle>
            <a:lvl1pPr>
              <a:defRPr/>
            </a:lvl1pPr>
          </a:lstStyle>
          <a:p>
            <a:fld id="{C8D4C4F3-A36C-4594-B78E-5B9493A41FCA}" type="datetime1">
              <a:rPr lang="it-IT" altLang="en-US"/>
              <a:pPr/>
              <a:t>04/06/2022</a:t>
            </a:fld>
            <a:endParaRPr lang="it-IT" altLang="en-US"/>
          </a:p>
        </p:txBody>
      </p:sp>
    </p:spTree>
    <p:extLst>
      <p:ext uri="{BB962C8B-B14F-4D97-AF65-F5344CB8AC3E}">
        <p14:creationId xmlns:p14="http://schemas.microsoft.com/office/powerpoint/2010/main" val="2298046293"/>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42BB-260C-3AF8-8C47-4214420DABE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A715CF8-8302-5266-7E91-71AB2F5794E4}"/>
              </a:ext>
            </a:extLst>
          </p:cNvPr>
          <p:cNvSpPr>
            <a:spLocks noGrp="1"/>
          </p:cNvSpPr>
          <p:nvPr>
            <p:ph idx="1"/>
          </p:nvPr>
        </p:nvSpPr>
        <p:spPr>
          <a:xfrm>
            <a:off x="628650" y="1825625"/>
            <a:ext cx="78867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Slide Number Placeholder 3">
            <a:extLst>
              <a:ext uri="{FF2B5EF4-FFF2-40B4-BE49-F238E27FC236}">
                <a16:creationId xmlns:a16="http://schemas.microsoft.com/office/drawing/2014/main" id="{D5FB6540-7DD4-9D37-9432-68BD306376B3}"/>
              </a:ext>
            </a:extLst>
          </p:cNvPr>
          <p:cNvSpPr>
            <a:spLocks noGrp="1"/>
          </p:cNvSpPr>
          <p:nvPr>
            <p:ph type="sldNum" sz="quarter" idx="10"/>
          </p:nvPr>
        </p:nvSpPr>
        <p:spPr/>
        <p:txBody>
          <a:bodyPr/>
          <a:lstStyle>
            <a:lvl1pPr>
              <a:defRPr/>
            </a:lvl1pPr>
          </a:lstStyle>
          <a:p>
            <a:fld id="{9D46A62F-CE8B-4716-AA07-C228CC8C7154}" type="slidenum">
              <a:rPr lang="it-IT" altLang="en-US"/>
              <a:pPr/>
              <a:t>‹N›</a:t>
            </a:fld>
            <a:endParaRPr lang="it-IT" altLang="en-US"/>
          </a:p>
        </p:txBody>
      </p:sp>
      <p:sp>
        <p:nvSpPr>
          <p:cNvPr id="5" name="Date Placeholder 4">
            <a:extLst>
              <a:ext uri="{FF2B5EF4-FFF2-40B4-BE49-F238E27FC236}">
                <a16:creationId xmlns:a16="http://schemas.microsoft.com/office/drawing/2014/main" id="{9EA8A86B-83EF-3E6F-A147-3527FC8BADBB}"/>
              </a:ext>
            </a:extLst>
          </p:cNvPr>
          <p:cNvSpPr>
            <a:spLocks noGrp="1"/>
          </p:cNvSpPr>
          <p:nvPr>
            <p:ph type="dt" sz="half" idx="11"/>
          </p:nvPr>
        </p:nvSpPr>
        <p:spPr/>
        <p:txBody>
          <a:bodyPr/>
          <a:lstStyle>
            <a:lvl1pPr>
              <a:defRPr/>
            </a:lvl1pPr>
          </a:lstStyle>
          <a:p>
            <a:fld id="{A3C7C4C8-F0BB-44FE-B2A9-99915AC311DA}" type="datetime1">
              <a:rPr lang="it-IT" altLang="en-US"/>
              <a:pPr/>
              <a:t>04/06/2022</a:t>
            </a:fld>
            <a:endParaRPr lang="it-IT" altLang="en-US"/>
          </a:p>
        </p:txBody>
      </p:sp>
    </p:spTree>
    <p:extLst>
      <p:ext uri="{BB962C8B-B14F-4D97-AF65-F5344CB8AC3E}">
        <p14:creationId xmlns:p14="http://schemas.microsoft.com/office/powerpoint/2010/main" val="16527743"/>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3694-B07A-C8FB-F510-7B0F30EE24AF}"/>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5FCA4AF-BE5C-E919-FD3C-B30134854B29}"/>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Slide Number Placeholder 3">
            <a:extLst>
              <a:ext uri="{FF2B5EF4-FFF2-40B4-BE49-F238E27FC236}">
                <a16:creationId xmlns:a16="http://schemas.microsoft.com/office/drawing/2014/main" id="{E03EA0A3-C238-7D56-1BE0-4688002CC304}"/>
              </a:ext>
            </a:extLst>
          </p:cNvPr>
          <p:cNvSpPr>
            <a:spLocks noGrp="1"/>
          </p:cNvSpPr>
          <p:nvPr>
            <p:ph type="sldNum" sz="quarter" idx="10"/>
          </p:nvPr>
        </p:nvSpPr>
        <p:spPr/>
        <p:txBody>
          <a:bodyPr/>
          <a:lstStyle>
            <a:lvl1pPr>
              <a:defRPr/>
            </a:lvl1pPr>
          </a:lstStyle>
          <a:p>
            <a:fld id="{D3D64171-1154-4B8B-8EB2-FB909045A222}" type="slidenum">
              <a:rPr lang="it-IT" altLang="en-US"/>
              <a:pPr/>
              <a:t>‹N›</a:t>
            </a:fld>
            <a:endParaRPr lang="it-IT" altLang="en-US"/>
          </a:p>
        </p:txBody>
      </p:sp>
      <p:sp>
        <p:nvSpPr>
          <p:cNvPr id="5" name="Date Placeholder 4">
            <a:extLst>
              <a:ext uri="{FF2B5EF4-FFF2-40B4-BE49-F238E27FC236}">
                <a16:creationId xmlns:a16="http://schemas.microsoft.com/office/drawing/2014/main" id="{49B741E2-F382-5162-6BC8-782996EFACE3}"/>
              </a:ext>
            </a:extLst>
          </p:cNvPr>
          <p:cNvSpPr>
            <a:spLocks noGrp="1"/>
          </p:cNvSpPr>
          <p:nvPr>
            <p:ph type="dt" sz="half" idx="11"/>
          </p:nvPr>
        </p:nvSpPr>
        <p:spPr/>
        <p:txBody>
          <a:bodyPr/>
          <a:lstStyle>
            <a:lvl1pPr>
              <a:defRPr/>
            </a:lvl1pPr>
          </a:lstStyle>
          <a:p>
            <a:fld id="{51FD9C04-DD20-42E5-9384-015BA5076E9A}" type="datetime1">
              <a:rPr lang="it-IT" altLang="en-US"/>
              <a:pPr/>
              <a:t>04/06/2022</a:t>
            </a:fld>
            <a:endParaRPr lang="it-IT" altLang="en-US"/>
          </a:p>
        </p:txBody>
      </p:sp>
    </p:spTree>
    <p:extLst>
      <p:ext uri="{BB962C8B-B14F-4D97-AF65-F5344CB8AC3E}">
        <p14:creationId xmlns:p14="http://schemas.microsoft.com/office/powerpoint/2010/main" val="4283777687"/>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A209-4D1E-02E6-6627-A072EA73163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61145E0-A8DB-D35B-B597-381B79E8AC9D}"/>
              </a:ext>
            </a:extLst>
          </p:cNvPr>
          <p:cNvSpPr>
            <a:spLocks noGrp="1"/>
          </p:cNvSpPr>
          <p:nvPr>
            <p:ph sz="half" idx="1"/>
          </p:nvPr>
        </p:nvSpPr>
        <p:spPr>
          <a:xfrm>
            <a:off x="628650" y="1825625"/>
            <a:ext cx="386715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EC38CD1-9936-DF44-DDB4-C274F4788DD9}"/>
              </a:ext>
            </a:extLst>
          </p:cNvPr>
          <p:cNvSpPr>
            <a:spLocks noGrp="1"/>
          </p:cNvSpPr>
          <p:nvPr>
            <p:ph sz="half" idx="2"/>
          </p:nvPr>
        </p:nvSpPr>
        <p:spPr>
          <a:xfrm>
            <a:off x="4648200" y="1825625"/>
            <a:ext cx="386715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Slide Number Placeholder 4">
            <a:extLst>
              <a:ext uri="{FF2B5EF4-FFF2-40B4-BE49-F238E27FC236}">
                <a16:creationId xmlns:a16="http://schemas.microsoft.com/office/drawing/2014/main" id="{D95EAFA7-3AB1-875B-FDAF-CCD66EE71813}"/>
              </a:ext>
            </a:extLst>
          </p:cNvPr>
          <p:cNvSpPr>
            <a:spLocks noGrp="1"/>
          </p:cNvSpPr>
          <p:nvPr>
            <p:ph type="sldNum" sz="quarter" idx="10"/>
          </p:nvPr>
        </p:nvSpPr>
        <p:spPr/>
        <p:txBody>
          <a:bodyPr/>
          <a:lstStyle>
            <a:lvl1pPr>
              <a:defRPr/>
            </a:lvl1pPr>
          </a:lstStyle>
          <a:p>
            <a:fld id="{97F41175-BF72-4E25-AAD1-93E1BCE66B99}" type="slidenum">
              <a:rPr lang="it-IT" altLang="en-US"/>
              <a:pPr/>
              <a:t>‹N›</a:t>
            </a:fld>
            <a:endParaRPr lang="it-IT" altLang="en-US"/>
          </a:p>
        </p:txBody>
      </p:sp>
      <p:sp>
        <p:nvSpPr>
          <p:cNvPr id="6" name="Date Placeholder 5">
            <a:extLst>
              <a:ext uri="{FF2B5EF4-FFF2-40B4-BE49-F238E27FC236}">
                <a16:creationId xmlns:a16="http://schemas.microsoft.com/office/drawing/2014/main" id="{2CC83E8D-1323-D6E6-EA71-C6D5536769ED}"/>
              </a:ext>
            </a:extLst>
          </p:cNvPr>
          <p:cNvSpPr>
            <a:spLocks noGrp="1"/>
          </p:cNvSpPr>
          <p:nvPr>
            <p:ph type="dt" sz="half" idx="11"/>
          </p:nvPr>
        </p:nvSpPr>
        <p:spPr/>
        <p:txBody>
          <a:bodyPr/>
          <a:lstStyle>
            <a:lvl1pPr>
              <a:defRPr/>
            </a:lvl1pPr>
          </a:lstStyle>
          <a:p>
            <a:fld id="{FE89F2D6-9C3A-44E6-9845-EC5C9321EFAE}" type="datetime1">
              <a:rPr lang="it-IT" altLang="en-US"/>
              <a:pPr/>
              <a:t>04/06/2022</a:t>
            </a:fld>
            <a:endParaRPr lang="it-IT" altLang="en-US"/>
          </a:p>
        </p:txBody>
      </p:sp>
    </p:spTree>
    <p:extLst>
      <p:ext uri="{BB962C8B-B14F-4D97-AF65-F5344CB8AC3E}">
        <p14:creationId xmlns:p14="http://schemas.microsoft.com/office/powerpoint/2010/main" val="3112110208"/>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EA93-E329-C9F6-9F79-755F4BDE9B09}"/>
              </a:ext>
            </a:extLst>
          </p:cNvPr>
          <p:cNvSpPr>
            <a:spLocks noGrp="1"/>
          </p:cNvSpPr>
          <p:nvPr>
            <p:ph type="title"/>
          </p:nvPr>
        </p:nvSpPr>
        <p:spPr>
          <a:xfrm>
            <a:off x="630238" y="365125"/>
            <a:ext cx="78867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2503BC-6F64-B3BA-4309-A926A00AA0C6}"/>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E50FEC-3AC5-3D21-4476-DAB83345C779}"/>
              </a:ext>
            </a:extLst>
          </p:cNvPr>
          <p:cNvSpPr>
            <a:spLocks noGrp="1"/>
          </p:cNvSpPr>
          <p:nvPr>
            <p:ph sz="half" idx="2"/>
          </p:nvPr>
        </p:nvSpPr>
        <p:spPr>
          <a:xfrm>
            <a:off x="630238" y="2505075"/>
            <a:ext cx="386873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0522DDB-5BE3-195E-52EB-675C6EDD0B75}"/>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FDD91ED-EB55-84FE-B21C-873472584CF8}"/>
              </a:ext>
            </a:extLst>
          </p:cNvPr>
          <p:cNvSpPr>
            <a:spLocks noGrp="1"/>
          </p:cNvSpPr>
          <p:nvPr>
            <p:ph sz="quarter" idx="4"/>
          </p:nvPr>
        </p:nvSpPr>
        <p:spPr>
          <a:xfrm>
            <a:off x="4629150" y="2505075"/>
            <a:ext cx="38877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6">
            <a:extLst>
              <a:ext uri="{FF2B5EF4-FFF2-40B4-BE49-F238E27FC236}">
                <a16:creationId xmlns:a16="http://schemas.microsoft.com/office/drawing/2014/main" id="{0D7FCC51-EC9C-C922-94FA-9D981F6DF251}"/>
              </a:ext>
            </a:extLst>
          </p:cNvPr>
          <p:cNvSpPr>
            <a:spLocks noGrp="1"/>
          </p:cNvSpPr>
          <p:nvPr>
            <p:ph type="sldNum" sz="quarter" idx="10"/>
          </p:nvPr>
        </p:nvSpPr>
        <p:spPr/>
        <p:txBody>
          <a:bodyPr/>
          <a:lstStyle>
            <a:lvl1pPr>
              <a:defRPr/>
            </a:lvl1pPr>
          </a:lstStyle>
          <a:p>
            <a:fld id="{6031BA6D-C54E-4CA8-ACB2-89A996D36B7E}" type="slidenum">
              <a:rPr lang="it-IT" altLang="en-US"/>
              <a:pPr/>
              <a:t>‹N›</a:t>
            </a:fld>
            <a:endParaRPr lang="it-IT" altLang="en-US"/>
          </a:p>
        </p:txBody>
      </p:sp>
      <p:sp>
        <p:nvSpPr>
          <p:cNvPr id="8" name="Date Placeholder 7">
            <a:extLst>
              <a:ext uri="{FF2B5EF4-FFF2-40B4-BE49-F238E27FC236}">
                <a16:creationId xmlns:a16="http://schemas.microsoft.com/office/drawing/2014/main" id="{7A07CAA6-A43F-8CE0-1BC9-E29261D546A9}"/>
              </a:ext>
            </a:extLst>
          </p:cNvPr>
          <p:cNvSpPr>
            <a:spLocks noGrp="1"/>
          </p:cNvSpPr>
          <p:nvPr>
            <p:ph type="dt" sz="half" idx="11"/>
          </p:nvPr>
        </p:nvSpPr>
        <p:spPr/>
        <p:txBody>
          <a:bodyPr/>
          <a:lstStyle>
            <a:lvl1pPr>
              <a:defRPr/>
            </a:lvl1pPr>
          </a:lstStyle>
          <a:p>
            <a:fld id="{8EB7F548-2314-4A1C-BACB-1AE28FC8FB38}" type="datetime1">
              <a:rPr lang="it-IT" altLang="en-US"/>
              <a:pPr/>
              <a:t>04/06/2022</a:t>
            </a:fld>
            <a:endParaRPr lang="it-IT" altLang="en-US"/>
          </a:p>
        </p:txBody>
      </p:sp>
    </p:spTree>
    <p:extLst>
      <p:ext uri="{BB962C8B-B14F-4D97-AF65-F5344CB8AC3E}">
        <p14:creationId xmlns:p14="http://schemas.microsoft.com/office/powerpoint/2010/main" val="435708210"/>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37AC-8533-1A0A-D1E7-68BAA7A01F01}"/>
              </a:ext>
            </a:extLst>
          </p:cNvPr>
          <p:cNvSpPr>
            <a:spLocks noGrp="1"/>
          </p:cNvSpPr>
          <p:nvPr>
            <p:ph type="title"/>
          </p:nvPr>
        </p:nvSpPr>
        <p:spPr/>
        <p:txBody>
          <a:bodyPr/>
          <a:lstStyle/>
          <a:p>
            <a:r>
              <a:rPr lang="en-GB"/>
              <a:t>Click to edit Master title style</a:t>
            </a:r>
          </a:p>
        </p:txBody>
      </p:sp>
      <p:sp>
        <p:nvSpPr>
          <p:cNvPr id="3" name="Slide Number Placeholder 2">
            <a:extLst>
              <a:ext uri="{FF2B5EF4-FFF2-40B4-BE49-F238E27FC236}">
                <a16:creationId xmlns:a16="http://schemas.microsoft.com/office/drawing/2014/main" id="{F95BBCDA-92C5-1E06-9407-511043652C48}"/>
              </a:ext>
            </a:extLst>
          </p:cNvPr>
          <p:cNvSpPr>
            <a:spLocks noGrp="1"/>
          </p:cNvSpPr>
          <p:nvPr>
            <p:ph type="sldNum" sz="quarter" idx="10"/>
          </p:nvPr>
        </p:nvSpPr>
        <p:spPr/>
        <p:txBody>
          <a:bodyPr/>
          <a:lstStyle>
            <a:lvl1pPr>
              <a:defRPr/>
            </a:lvl1pPr>
          </a:lstStyle>
          <a:p>
            <a:fld id="{1719941A-8657-4F3E-BABD-E8443607776D}" type="slidenum">
              <a:rPr lang="it-IT" altLang="en-US"/>
              <a:pPr/>
              <a:t>‹N›</a:t>
            </a:fld>
            <a:endParaRPr lang="it-IT" altLang="en-US"/>
          </a:p>
        </p:txBody>
      </p:sp>
      <p:sp>
        <p:nvSpPr>
          <p:cNvPr id="4" name="Date Placeholder 3">
            <a:extLst>
              <a:ext uri="{FF2B5EF4-FFF2-40B4-BE49-F238E27FC236}">
                <a16:creationId xmlns:a16="http://schemas.microsoft.com/office/drawing/2014/main" id="{2B3D54D2-B88D-B141-9491-73F668FA7E4A}"/>
              </a:ext>
            </a:extLst>
          </p:cNvPr>
          <p:cNvSpPr>
            <a:spLocks noGrp="1"/>
          </p:cNvSpPr>
          <p:nvPr>
            <p:ph type="dt" sz="half" idx="11"/>
          </p:nvPr>
        </p:nvSpPr>
        <p:spPr/>
        <p:txBody>
          <a:bodyPr/>
          <a:lstStyle>
            <a:lvl1pPr>
              <a:defRPr/>
            </a:lvl1pPr>
          </a:lstStyle>
          <a:p>
            <a:fld id="{D224E3FF-EBA9-4ABE-B224-0A70CF94B542}" type="datetime1">
              <a:rPr lang="it-IT" altLang="en-US"/>
              <a:pPr/>
              <a:t>04/06/2022</a:t>
            </a:fld>
            <a:endParaRPr lang="it-IT" altLang="en-US"/>
          </a:p>
        </p:txBody>
      </p:sp>
    </p:spTree>
    <p:extLst>
      <p:ext uri="{BB962C8B-B14F-4D97-AF65-F5344CB8AC3E}">
        <p14:creationId xmlns:p14="http://schemas.microsoft.com/office/powerpoint/2010/main" val="988458192"/>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3A9F2-9E93-4E11-95BC-2D8B39BD2EF1}"/>
              </a:ext>
            </a:extLst>
          </p:cNvPr>
          <p:cNvSpPr>
            <a:spLocks noGrp="1"/>
          </p:cNvSpPr>
          <p:nvPr>
            <p:ph type="sldNum" sz="quarter" idx="10"/>
          </p:nvPr>
        </p:nvSpPr>
        <p:spPr/>
        <p:txBody>
          <a:bodyPr/>
          <a:lstStyle>
            <a:lvl1pPr>
              <a:defRPr/>
            </a:lvl1pPr>
          </a:lstStyle>
          <a:p>
            <a:fld id="{E8B58B1E-877B-434F-A675-32BE69FDD7E9}" type="slidenum">
              <a:rPr lang="it-IT" altLang="en-US"/>
              <a:pPr/>
              <a:t>‹N›</a:t>
            </a:fld>
            <a:endParaRPr lang="it-IT" altLang="en-US"/>
          </a:p>
        </p:txBody>
      </p:sp>
      <p:sp>
        <p:nvSpPr>
          <p:cNvPr id="3" name="Date Placeholder 2">
            <a:extLst>
              <a:ext uri="{FF2B5EF4-FFF2-40B4-BE49-F238E27FC236}">
                <a16:creationId xmlns:a16="http://schemas.microsoft.com/office/drawing/2014/main" id="{F218800D-CB21-BC64-41D4-CC0FE96C0607}"/>
              </a:ext>
            </a:extLst>
          </p:cNvPr>
          <p:cNvSpPr>
            <a:spLocks noGrp="1"/>
          </p:cNvSpPr>
          <p:nvPr>
            <p:ph type="dt" sz="half" idx="11"/>
          </p:nvPr>
        </p:nvSpPr>
        <p:spPr/>
        <p:txBody>
          <a:bodyPr/>
          <a:lstStyle>
            <a:lvl1pPr>
              <a:defRPr/>
            </a:lvl1pPr>
          </a:lstStyle>
          <a:p>
            <a:fld id="{938B76E0-92BE-4D71-9697-8F9A714F2561}" type="datetime1">
              <a:rPr lang="it-IT" altLang="en-US"/>
              <a:pPr/>
              <a:t>04/06/2022</a:t>
            </a:fld>
            <a:endParaRPr lang="it-IT" altLang="en-US"/>
          </a:p>
        </p:txBody>
      </p:sp>
    </p:spTree>
    <p:extLst>
      <p:ext uri="{BB962C8B-B14F-4D97-AF65-F5344CB8AC3E}">
        <p14:creationId xmlns:p14="http://schemas.microsoft.com/office/powerpoint/2010/main" val="4244187586"/>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EF46-BA41-1BEE-AF28-677FAA24186E}"/>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20122E3-D734-2E59-06C7-430B4DDBB72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689BB8E-9E7B-8955-B3A6-465686B02145}"/>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Slide Number Placeholder 4">
            <a:extLst>
              <a:ext uri="{FF2B5EF4-FFF2-40B4-BE49-F238E27FC236}">
                <a16:creationId xmlns:a16="http://schemas.microsoft.com/office/drawing/2014/main" id="{FA410216-B996-3418-5571-313765D273BC}"/>
              </a:ext>
            </a:extLst>
          </p:cNvPr>
          <p:cNvSpPr>
            <a:spLocks noGrp="1"/>
          </p:cNvSpPr>
          <p:nvPr>
            <p:ph type="sldNum" sz="quarter" idx="10"/>
          </p:nvPr>
        </p:nvSpPr>
        <p:spPr/>
        <p:txBody>
          <a:bodyPr/>
          <a:lstStyle>
            <a:lvl1pPr>
              <a:defRPr/>
            </a:lvl1pPr>
          </a:lstStyle>
          <a:p>
            <a:fld id="{105D9DD1-8966-4944-8B0B-9B690D3548AF}" type="slidenum">
              <a:rPr lang="it-IT" altLang="en-US"/>
              <a:pPr/>
              <a:t>‹N›</a:t>
            </a:fld>
            <a:endParaRPr lang="it-IT" altLang="en-US"/>
          </a:p>
        </p:txBody>
      </p:sp>
      <p:sp>
        <p:nvSpPr>
          <p:cNvPr id="6" name="Date Placeholder 5">
            <a:extLst>
              <a:ext uri="{FF2B5EF4-FFF2-40B4-BE49-F238E27FC236}">
                <a16:creationId xmlns:a16="http://schemas.microsoft.com/office/drawing/2014/main" id="{88A06D70-D2DF-1CE8-517A-630976BFE08A}"/>
              </a:ext>
            </a:extLst>
          </p:cNvPr>
          <p:cNvSpPr>
            <a:spLocks noGrp="1"/>
          </p:cNvSpPr>
          <p:nvPr>
            <p:ph type="dt" sz="half" idx="11"/>
          </p:nvPr>
        </p:nvSpPr>
        <p:spPr/>
        <p:txBody>
          <a:bodyPr/>
          <a:lstStyle>
            <a:lvl1pPr>
              <a:defRPr/>
            </a:lvl1pPr>
          </a:lstStyle>
          <a:p>
            <a:fld id="{B600F9B2-0C22-448C-B6D7-17F2F1E3557A}" type="datetime1">
              <a:rPr lang="it-IT" altLang="en-US"/>
              <a:pPr/>
              <a:t>04/06/2022</a:t>
            </a:fld>
            <a:endParaRPr lang="it-IT" altLang="en-US"/>
          </a:p>
        </p:txBody>
      </p:sp>
    </p:spTree>
    <p:extLst>
      <p:ext uri="{BB962C8B-B14F-4D97-AF65-F5344CB8AC3E}">
        <p14:creationId xmlns:p14="http://schemas.microsoft.com/office/powerpoint/2010/main" val="4281391532"/>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BA91-D1E3-7A7E-63C8-688F8C355765}"/>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2764154-B687-7A8A-A293-144FE450F28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7EF1E5-D8B7-F7B7-FFC4-C73030619295}"/>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Slide Number Placeholder 4">
            <a:extLst>
              <a:ext uri="{FF2B5EF4-FFF2-40B4-BE49-F238E27FC236}">
                <a16:creationId xmlns:a16="http://schemas.microsoft.com/office/drawing/2014/main" id="{B6E22D9A-D92B-1A81-BAC3-2A8B3BBE0B89}"/>
              </a:ext>
            </a:extLst>
          </p:cNvPr>
          <p:cNvSpPr>
            <a:spLocks noGrp="1"/>
          </p:cNvSpPr>
          <p:nvPr>
            <p:ph type="sldNum" sz="quarter" idx="10"/>
          </p:nvPr>
        </p:nvSpPr>
        <p:spPr/>
        <p:txBody>
          <a:bodyPr/>
          <a:lstStyle>
            <a:lvl1pPr>
              <a:defRPr/>
            </a:lvl1pPr>
          </a:lstStyle>
          <a:p>
            <a:fld id="{7D17EE62-FAB1-4D34-A339-862FCED18BE3}" type="slidenum">
              <a:rPr lang="it-IT" altLang="en-US"/>
              <a:pPr/>
              <a:t>‹N›</a:t>
            </a:fld>
            <a:endParaRPr lang="it-IT" altLang="en-US"/>
          </a:p>
        </p:txBody>
      </p:sp>
      <p:sp>
        <p:nvSpPr>
          <p:cNvPr id="6" name="Date Placeholder 5">
            <a:extLst>
              <a:ext uri="{FF2B5EF4-FFF2-40B4-BE49-F238E27FC236}">
                <a16:creationId xmlns:a16="http://schemas.microsoft.com/office/drawing/2014/main" id="{CD42D691-8F23-605F-D976-D27B3EA31FF0}"/>
              </a:ext>
            </a:extLst>
          </p:cNvPr>
          <p:cNvSpPr>
            <a:spLocks noGrp="1"/>
          </p:cNvSpPr>
          <p:nvPr>
            <p:ph type="dt" sz="half" idx="11"/>
          </p:nvPr>
        </p:nvSpPr>
        <p:spPr/>
        <p:txBody>
          <a:bodyPr/>
          <a:lstStyle>
            <a:lvl1pPr>
              <a:defRPr/>
            </a:lvl1pPr>
          </a:lstStyle>
          <a:p>
            <a:fld id="{735AE6C0-8798-4192-B62F-2F64D82ADDAB}" type="datetime1">
              <a:rPr lang="it-IT" altLang="en-US"/>
              <a:pPr/>
              <a:t>04/06/2022</a:t>
            </a:fld>
            <a:endParaRPr lang="it-IT" altLang="en-US"/>
          </a:p>
        </p:txBody>
      </p:sp>
    </p:spTree>
    <p:extLst>
      <p:ext uri="{BB962C8B-B14F-4D97-AF65-F5344CB8AC3E}">
        <p14:creationId xmlns:p14="http://schemas.microsoft.com/office/powerpoint/2010/main" val="317592716"/>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50000">
              <a:srgbClr val="545454"/>
            </a:gs>
            <a:gs pos="100000">
              <a:schemeClr val="tx1"/>
            </a:gs>
          </a:gsLst>
          <a:lin ang="5400000" scaled="1"/>
        </a:gradFill>
        <a:effectLst/>
      </p:bgPr>
    </p:bg>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4254B1DA-1A22-6EE1-97B3-8BABF75E9BF5}"/>
              </a:ext>
            </a:extLst>
          </p:cNvPr>
          <p:cNvSpPr>
            <a:spLocks noChangeArrowheads="1"/>
          </p:cNvSpPr>
          <p:nvPr/>
        </p:nvSpPr>
        <p:spPr bwMode="auto">
          <a:xfrm>
            <a:off x="260350" y="762000"/>
            <a:ext cx="8621713" cy="5956300"/>
          </a:xfrm>
          <a:prstGeom prst="roundRect">
            <a:avLst>
              <a:gd name="adj" fmla="val 4338"/>
            </a:avLst>
          </a:prstGeom>
          <a:solidFill>
            <a:schemeClr val="bg1"/>
          </a:solidFill>
          <a:ln w="12700">
            <a:solidFill>
              <a:schemeClr val="bg2"/>
            </a:solidFill>
            <a:round/>
            <a:headEnd/>
            <a:tailEnd/>
          </a:ln>
        </p:spPr>
        <p:txBody>
          <a:bodyPr wrap="none" anchor="ctr"/>
          <a:lstStyle/>
          <a:p>
            <a:endParaRPr lang="en-GB"/>
          </a:p>
        </p:txBody>
      </p:sp>
      <p:sp>
        <p:nvSpPr>
          <p:cNvPr id="3075" name="AutoShape 3">
            <a:extLst>
              <a:ext uri="{FF2B5EF4-FFF2-40B4-BE49-F238E27FC236}">
                <a16:creationId xmlns:a16="http://schemas.microsoft.com/office/drawing/2014/main" id="{9C17535E-921B-5C4E-B73B-D2581DF19DCB}"/>
              </a:ext>
            </a:extLst>
          </p:cNvPr>
          <p:cNvSpPr>
            <a:spLocks noChangeArrowheads="1"/>
          </p:cNvSpPr>
          <p:nvPr/>
        </p:nvSpPr>
        <p:spPr bwMode="auto">
          <a:xfrm>
            <a:off x="260350" y="6294438"/>
            <a:ext cx="8629650" cy="447675"/>
          </a:xfrm>
          <a:prstGeom prst="roundRect">
            <a:avLst>
              <a:gd name="adj" fmla="val 25176"/>
            </a:avLst>
          </a:prstGeom>
          <a:solidFill>
            <a:srgbClr val="CDCDCD"/>
          </a:solidFill>
          <a:ln>
            <a:noFill/>
          </a:ln>
          <a:extLst>
            <a:ext uri="{91240B29-F687-4F45-9708-019B960494DF}">
              <a14:hiddenLine xmlns:a14="http://schemas.microsoft.com/office/drawing/2010/main" w="3175">
                <a:solidFill>
                  <a:srgbClr val="545454"/>
                </a:solidFill>
                <a:round/>
                <a:headEnd/>
                <a:tailEnd/>
              </a14:hiddenLine>
            </a:ext>
          </a:extLst>
        </p:spPr>
        <p:txBody>
          <a:bodyPr wrap="none" anchor="ctr"/>
          <a:lstStyle/>
          <a:p>
            <a:endParaRPr lang="en-GB"/>
          </a:p>
        </p:txBody>
      </p:sp>
      <p:sp>
        <p:nvSpPr>
          <p:cNvPr id="3077" name="Rectangle 5">
            <a:extLst>
              <a:ext uri="{FF2B5EF4-FFF2-40B4-BE49-F238E27FC236}">
                <a16:creationId xmlns:a16="http://schemas.microsoft.com/office/drawing/2014/main" id="{E7EA7742-FDDF-FA36-2E0D-428EDD620F4E}"/>
              </a:ext>
            </a:extLst>
          </p:cNvPr>
          <p:cNvSpPr>
            <a:spLocks noGrp="1" noChangeArrowheads="1"/>
          </p:cNvSpPr>
          <p:nvPr>
            <p:ph type="title"/>
          </p:nvPr>
        </p:nvSpPr>
        <p:spPr bwMode="auto">
          <a:xfrm>
            <a:off x="292100" y="787400"/>
            <a:ext cx="8547100" cy="1193800"/>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en-US"/>
              <a:t>Fare clic per modificare stile</a:t>
            </a:r>
          </a:p>
        </p:txBody>
      </p:sp>
      <p:pic>
        <p:nvPicPr>
          <p:cNvPr id="3078" name="Picture 6">
            <a:hlinkClick r:id="" action="ppaction://hlinkshowjump?jump=previousslide"/>
            <a:extLst>
              <a:ext uri="{FF2B5EF4-FFF2-40B4-BE49-F238E27FC236}">
                <a16:creationId xmlns:a16="http://schemas.microsoft.com/office/drawing/2014/main" id="{06436C8B-C14D-D138-69FF-98BBD05E8A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400" y="6323013"/>
            <a:ext cx="8477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hlinkClick r:id="" action="ppaction://hlinkshowjump?jump=nextslide"/>
            <a:extLst>
              <a:ext uri="{FF2B5EF4-FFF2-40B4-BE49-F238E27FC236}">
                <a16:creationId xmlns:a16="http://schemas.microsoft.com/office/drawing/2014/main" id="{E21ACD5B-2DBE-8C91-3237-E636DC54E02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04175" y="6315075"/>
            <a:ext cx="8477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a:hlinkClick r:id="" action="ppaction://hlinkshowjump?jump=firstslide"/>
            <a:extLst>
              <a:ext uri="{FF2B5EF4-FFF2-40B4-BE49-F238E27FC236}">
                <a16:creationId xmlns:a16="http://schemas.microsoft.com/office/drawing/2014/main" id="{B9326621-741A-0BD3-BA2D-8CB312A21AA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4838" y="6353175"/>
            <a:ext cx="3127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a:extLst>
              <a:ext uri="{FF2B5EF4-FFF2-40B4-BE49-F238E27FC236}">
                <a16:creationId xmlns:a16="http://schemas.microsoft.com/office/drawing/2014/main" id="{52CFE8A1-33F7-04CF-8965-C3BFF34B6B17}"/>
              </a:ext>
            </a:extLst>
          </p:cNvPr>
          <p:cNvSpPr>
            <a:spLocks noChangeArrowheads="1"/>
          </p:cNvSpPr>
          <p:nvPr/>
        </p:nvSpPr>
        <p:spPr bwMode="auto">
          <a:xfrm>
            <a:off x="7048500" y="196850"/>
            <a:ext cx="167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it-IT" altLang="en-US" sz="1100">
                <a:solidFill>
                  <a:schemeClr val="bg1"/>
                </a:solidFill>
                <a:latin typeface="Lucida Grande" pitchFamily="-32" charset="0"/>
              </a:rPr>
              <a:t>Facolt</a:t>
            </a:r>
            <a:r>
              <a:rPr lang="it-IT" altLang="en-US" sz="1100">
                <a:solidFill>
                  <a:schemeClr val="bg1"/>
                </a:solidFill>
                <a:latin typeface="Arial" panose="020B0604020202020204" pitchFamily="34" charset="0"/>
              </a:rPr>
              <a:t>à</a:t>
            </a:r>
            <a:r>
              <a:rPr lang="it-IT" altLang="en-US" sz="1100">
                <a:solidFill>
                  <a:schemeClr val="bg1"/>
                </a:solidFill>
                <a:latin typeface="Lucida Grande" pitchFamily="-32" charset="0"/>
              </a:rPr>
              <a:t> di Scienze </a:t>
            </a:r>
          </a:p>
          <a:p>
            <a:pPr algn="l" eaLnBrk="0" hangingPunct="0"/>
            <a:r>
              <a:rPr lang="it-IT" altLang="en-US" sz="1100">
                <a:solidFill>
                  <a:schemeClr val="bg1"/>
                </a:solidFill>
              </a:rPr>
              <a:t>Matematiche</a:t>
            </a:r>
            <a:endParaRPr lang="it-IT" altLang="en-US" sz="1100">
              <a:solidFill>
                <a:schemeClr val="bg1"/>
              </a:solidFill>
              <a:latin typeface="Lucida Grande" pitchFamily="-32" charset="0"/>
            </a:endParaRPr>
          </a:p>
          <a:p>
            <a:pPr algn="l" eaLnBrk="0" hangingPunct="0"/>
            <a:r>
              <a:rPr lang="it-IT" altLang="en-US" sz="1100">
                <a:solidFill>
                  <a:schemeClr val="bg1"/>
                </a:solidFill>
                <a:latin typeface="Lucida Grande" pitchFamily="-32" charset="0"/>
              </a:rPr>
              <a:t>Fisiche Naturali</a:t>
            </a:r>
          </a:p>
        </p:txBody>
      </p:sp>
      <p:pic>
        <p:nvPicPr>
          <p:cNvPr id="3086" name="Picture 14">
            <a:extLst>
              <a:ext uri="{FF2B5EF4-FFF2-40B4-BE49-F238E27FC236}">
                <a16:creationId xmlns:a16="http://schemas.microsoft.com/office/drawing/2014/main" id="{EEE42A9F-8092-2CEF-1BEC-449B48E5346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5113" y="144463"/>
            <a:ext cx="1766887" cy="476250"/>
          </a:xfrm>
          <a:prstGeom prst="rect">
            <a:avLst/>
          </a:prstGeom>
          <a:noFill/>
          <a:extLst>
            <a:ext uri="{909E8E84-426E-40DD-AFC4-6F175D3DCCD1}">
              <a14:hiddenFill xmlns:a14="http://schemas.microsoft.com/office/drawing/2010/main">
                <a:solidFill>
                  <a:srgbClr val="FFFFFF"/>
                </a:solidFill>
              </a14:hiddenFill>
            </a:ext>
          </a:extLst>
        </p:spPr>
      </p:pic>
      <p:sp>
        <p:nvSpPr>
          <p:cNvPr id="3088" name="Rectangle 16">
            <a:extLst>
              <a:ext uri="{FF2B5EF4-FFF2-40B4-BE49-F238E27FC236}">
                <a16:creationId xmlns:a16="http://schemas.microsoft.com/office/drawing/2014/main" id="{295E2977-3AA2-9415-CDDB-E37B806F206E}"/>
              </a:ext>
            </a:extLst>
          </p:cNvPr>
          <p:cNvSpPr>
            <a:spLocks noGrp="1" noChangeArrowheads="1"/>
          </p:cNvSpPr>
          <p:nvPr>
            <p:ph type="sldNum" sz="quarter" idx="4"/>
          </p:nvPr>
        </p:nvSpPr>
        <p:spPr bwMode="auto">
          <a:xfrm>
            <a:off x="5867400" y="2063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0" hangingPunct="0">
              <a:defRPr sz="800" b="0">
                <a:solidFill>
                  <a:schemeClr val="bg2"/>
                </a:solidFill>
                <a:latin typeface="+mn-lt"/>
              </a:defRPr>
            </a:lvl1pPr>
          </a:lstStyle>
          <a:p>
            <a:fld id="{22812976-C39E-4644-A9D3-87110AF5A27D}" type="slidenum">
              <a:rPr lang="it-IT" altLang="en-US"/>
              <a:pPr/>
              <a:t>‹N›</a:t>
            </a:fld>
            <a:endParaRPr lang="it-IT" altLang="en-US"/>
          </a:p>
        </p:txBody>
      </p:sp>
      <p:sp>
        <p:nvSpPr>
          <p:cNvPr id="3089" name="Rectangle 17">
            <a:extLst>
              <a:ext uri="{FF2B5EF4-FFF2-40B4-BE49-F238E27FC236}">
                <a16:creationId xmlns:a16="http://schemas.microsoft.com/office/drawing/2014/main" id="{04DCC024-0A21-905D-63B9-109EDCADDA5F}"/>
              </a:ext>
            </a:extLst>
          </p:cNvPr>
          <p:cNvSpPr>
            <a:spLocks noGrp="1" noChangeArrowheads="1"/>
          </p:cNvSpPr>
          <p:nvPr>
            <p:ph type="dt" sz="half" idx="2"/>
          </p:nvPr>
        </p:nvSpPr>
        <p:spPr bwMode="auto">
          <a:xfrm>
            <a:off x="2286000" y="207963"/>
            <a:ext cx="96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0" hangingPunct="0">
              <a:defRPr sz="800" b="0">
                <a:solidFill>
                  <a:schemeClr val="bg2"/>
                </a:solidFill>
                <a:latin typeface="+mn-lt"/>
              </a:defRPr>
            </a:lvl1pPr>
          </a:lstStyle>
          <a:p>
            <a:fld id="{C0D879B1-A887-40C2-A470-0A42903CBEC0}" type="datetime1">
              <a:rPr lang="it-IT" altLang="en-US"/>
              <a:pPr/>
              <a:t>04/06/2022</a:t>
            </a:fld>
            <a:endParaRPr lang="it-IT" altLang="en-US"/>
          </a:p>
        </p:txBody>
      </p:sp>
      <p:pic>
        <p:nvPicPr>
          <p:cNvPr id="3098" name="Picture 26">
            <a:extLst>
              <a:ext uri="{FF2B5EF4-FFF2-40B4-BE49-F238E27FC236}">
                <a16:creationId xmlns:a16="http://schemas.microsoft.com/office/drawing/2014/main" id="{429DC107-12EC-6723-3DE3-3EB06188851F}"/>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592888" y="152400"/>
            <a:ext cx="468312" cy="4683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pull/>
  </p:transition>
  <p:hf hdr="0" ftr="0"/>
  <p:txStyles>
    <p:titleStyle>
      <a:lvl1pPr algn="ctr" rtl="0" fontAlgn="base">
        <a:spcBef>
          <a:spcPct val="0"/>
        </a:spcBef>
        <a:spcAft>
          <a:spcPct val="0"/>
        </a:spcAft>
        <a:defRPr sz="2800" b="1" kern="1200">
          <a:solidFill>
            <a:srgbClr val="568F3F"/>
          </a:solidFill>
          <a:latin typeface="+mj-lt"/>
          <a:ea typeface="+mj-ea"/>
          <a:cs typeface="+mj-cs"/>
        </a:defRPr>
      </a:lvl1pPr>
      <a:lvl2pPr algn="ctr" rtl="0" fontAlgn="base">
        <a:spcBef>
          <a:spcPct val="0"/>
        </a:spcBef>
        <a:spcAft>
          <a:spcPct val="0"/>
        </a:spcAft>
        <a:defRPr sz="2800" b="1">
          <a:solidFill>
            <a:srgbClr val="568F3F"/>
          </a:solidFill>
          <a:latin typeface="Verdana" panose="020B0604030504040204" pitchFamily="34" charset="0"/>
        </a:defRPr>
      </a:lvl2pPr>
      <a:lvl3pPr algn="ctr" rtl="0" fontAlgn="base">
        <a:spcBef>
          <a:spcPct val="0"/>
        </a:spcBef>
        <a:spcAft>
          <a:spcPct val="0"/>
        </a:spcAft>
        <a:defRPr sz="2800" b="1">
          <a:solidFill>
            <a:srgbClr val="568F3F"/>
          </a:solidFill>
          <a:latin typeface="Verdana" panose="020B0604030504040204" pitchFamily="34" charset="0"/>
        </a:defRPr>
      </a:lvl3pPr>
      <a:lvl4pPr algn="ctr" rtl="0" fontAlgn="base">
        <a:spcBef>
          <a:spcPct val="0"/>
        </a:spcBef>
        <a:spcAft>
          <a:spcPct val="0"/>
        </a:spcAft>
        <a:defRPr sz="2800" b="1">
          <a:solidFill>
            <a:srgbClr val="568F3F"/>
          </a:solidFill>
          <a:latin typeface="Verdana" panose="020B0604030504040204" pitchFamily="34" charset="0"/>
        </a:defRPr>
      </a:lvl4pPr>
      <a:lvl5pPr algn="ctr" rtl="0" fontAlgn="base">
        <a:spcBef>
          <a:spcPct val="0"/>
        </a:spcBef>
        <a:spcAft>
          <a:spcPct val="0"/>
        </a:spcAft>
        <a:defRPr sz="2800" b="1">
          <a:solidFill>
            <a:srgbClr val="568F3F"/>
          </a:solidFill>
          <a:latin typeface="Verdana" panose="020B0604030504040204" pitchFamily="34" charset="0"/>
        </a:defRPr>
      </a:lvl5pPr>
      <a:lvl6pPr marL="457200" algn="ctr" rtl="0" fontAlgn="base">
        <a:spcBef>
          <a:spcPct val="0"/>
        </a:spcBef>
        <a:spcAft>
          <a:spcPct val="0"/>
        </a:spcAft>
        <a:defRPr sz="2800" b="1">
          <a:solidFill>
            <a:srgbClr val="568F3F"/>
          </a:solidFill>
          <a:latin typeface="Verdana" panose="020B0604030504040204" pitchFamily="34" charset="0"/>
        </a:defRPr>
      </a:lvl6pPr>
      <a:lvl7pPr marL="914400" algn="ctr" rtl="0" fontAlgn="base">
        <a:spcBef>
          <a:spcPct val="0"/>
        </a:spcBef>
        <a:spcAft>
          <a:spcPct val="0"/>
        </a:spcAft>
        <a:defRPr sz="2800" b="1">
          <a:solidFill>
            <a:srgbClr val="568F3F"/>
          </a:solidFill>
          <a:latin typeface="Verdana" panose="020B0604030504040204" pitchFamily="34" charset="0"/>
        </a:defRPr>
      </a:lvl7pPr>
      <a:lvl8pPr marL="1371600" algn="ctr" rtl="0" fontAlgn="base">
        <a:spcBef>
          <a:spcPct val="0"/>
        </a:spcBef>
        <a:spcAft>
          <a:spcPct val="0"/>
        </a:spcAft>
        <a:defRPr sz="2800" b="1">
          <a:solidFill>
            <a:srgbClr val="568F3F"/>
          </a:solidFill>
          <a:latin typeface="Verdana" panose="020B0604030504040204" pitchFamily="34" charset="0"/>
        </a:defRPr>
      </a:lvl8pPr>
      <a:lvl9pPr marL="1828800" algn="ctr" rtl="0" fontAlgn="base">
        <a:spcBef>
          <a:spcPct val="0"/>
        </a:spcBef>
        <a:spcAft>
          <a:spcPct val="0"/>
        </a:spcAft>
        <a:defRPr sz="2800" b="1">
          <a:solidFill>
            <a:srgbClr val="568F3F"/>
          </a:solidFill>
          <a:latin typeface="Verdana" panose="020B060403050404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858838" indent="-285750" algn="l" rtl="0" fontAlgn="base">
        <a:spcBef>
          <a:spcPct val="20000"/>
        </a:spcBef>
        <a:spcAft>
          <a:spcPct val="0"/>
        </a:spcAft>
        <a:buClr>
          <a:srgbClr val="C74C00"/>
        </a:buClr>
        <a:buFont typeface="Wingdings" panose="05000000000000000000" pitchFamily="2" charset="2"/>
        <a:buChar char="§"/>
        <a:defRPr sz="2200" kern="1200">
          <a:solidFill>
            <a:schemeClr val="tx1"/>
          </a:solidFill>
          <a:latin typeface="+mn-lt"/>
          <a:ea typeface="+mn-ea"/>
          <a:cs typeface="+mn-cs"/>
        </a:defRPr>
      </a:lvl2pPr>
      <a:lvl3pPr marL="1277938" indent="-228600" algn="l" rtl="0" fontAlgn="base">
        <a:spcBef>
          <a:spcPct val="20000"/>
        </a:spcBef>
        <a:spcAft>
          <a:spcPct val="0"/>
        </a:spcAft>
        <a:buClr>
          <a:srgbClr val="C74C00"/>
        </a:buClr>
        <a:buChar char="•"/>
        <a:defRPr sz="2000" kern="1200">
          <a:solidFill>
            <a:schemeClr val="tx1"/>
          </a:solidFill>
          <a:latin typeface="+mn-lt"/>
          <a:ea typeface="+mn-ea"/>
          <a:cs typeface="+mn-cs"/>
        </a:defRPr>
      </a:lvl3pPr>
      <a:lvl4pPr marL="1697038" indent="-228600" algn="l" rtl="0" fontAlgn="base">
        <a:spcBef>
          <a:spcPct val="20000"/>
        </a:spcBef>
        <a:spcAft>
          <a:spcPct val="0"/>
        </a:spcAft>
        <a:buClr>
          <a:srgbClr val="C74C00"/>
        </a:buClr>
        <a:buChar char="–"/>
        <a:defRPr kern="1200">
          <a:solidFill>
            <a:schemeClr val="tx1"/>
          </a:solidFill>
          <a:latin typeface="+mn-lt"/>
          <a:ea typeface="+mn-ea"/>
          <a:cs typeface="+mn-cs"/>
        </a:defRPr>
      </a:lvl4pPr>
      <a:lvl5pPr marL="2116138" indent="-228600" algn="l" rtl="0" fontAlgn="base">
        <a:spcBef>
          <a:spcPct val="20000"/>
        </a:spcBef>
        <a:spcAft>
          <a:spcPct val="0"/>
        </a:spcAft>
        <a:buClr>
          <a:srgbClr val="C74C00"/>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9.wmf"/><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10.w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6397AF8-3C73-A51B-4F0C-1DB66AB0A049}"/>
              </a:ext>
            </a:extLst>
          </p:cNvPr>
          <p:cNvSpPr>
            <a:spLocks noGrp="1" noChangeArrowheads="1"/>
          </p:cNvSpPr>
          <p:nvPr>
            <p:ph type="ctrTitle"/>
          </p:nvPr>
        </p:nvSpPr>
        <p:spPr bwMode="auto">
          <a:xfrm>
            <a:off x="609600" y="1600200"/>
            <a:ext cx="7772400" cy="154622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en-US"/>
              <a:t>Laboratorio di Algoritmi e Strutture Dati</a:t>
            </a:r>
          </a:p>
        </p:txBody>
      </p:sp>
      <p:sp>
        <p:nvSpPr>
          <p:cNvPr id="2051" name="Rectangle 3">
            <a:extLst>
              <a:ext uri="{FF2B5EF4-FFF2-40B4-BE49-F238E27FC236}">
                <a16:creationId xmlns:a16="http://schemas.microsoft.com/office/drawing/2014/main" id="{102E5395-5230-2BAA-1558-1E5268A07924}"/>
              </a:ext>
            </a:extLst>
          </p:cNvPr>
          <p:cNvSpPr>
            <a:spLocks noGrp="1" noChangeArrowheads="1"/>
          </p:cNvSpPr>
          <p:nvPr>
            <p:ph type="subTitle" idx="1"/>
          </p:nvPr>
        </p:nvSpPr>
        <p:spPr bwMode="auto">
          <a:xfrm>
            <a:off x="1295400" y="3505200"/>
            <a:ext cx="6400800" cy="9144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it-IT" altLang="en-US" sz="2000" b="1">
                <a:solidFill>
                  <a:srgbClr val="568F3F"/>
                </a:solidFill>
                <a:latin typeface="Verdana" panose="020B0604030504040204" pitchFamily="34" charset="0"/>
              </a:rPr>
              <a:t>Grafi: Implementazione ed </a:t>
            </a:r>
            <a:br>
              <a:rPr lang="it-IT" altLang="en-US" sz="2000" b="1">
                <a:solidFill>
                  <a:srgbClr val="568F3F"/>
                </a:solidFill>
                <a:latin typeface="Verdana" panose="020B0604030504040204" pitchFamily="34" charset="0"/>
              </a:rPr>
            </a:br>
            <a:r>
              <a:rPr lang="it-IT" altLang="en-US" sz="2000" b="1">
                <a:solidFill>
                  <a:srgbClr val="568F3F"/>
                </a:solidFill>
                <a:latin typeface="Verdana" panose="020B0604030504040204" pitchFamily="34" charset="0"/>
              </a:rPr>
              <a:t>operazioni di base</a:t>
            </a:r>
          </a:p>
        </p:txBody>
      </p:sp>
      <p:sp>
        <p:nvSpPr>
          <p:cNvPr id="2056" name="Rectangle 8">
            <a:extLst>
              <a:ext uri="{FF2B5EF4-FFF2-40B4-BE49-F238E27FC236}">
                <a16:creationId xmlns:a16="http://schemas.microsoft.com/office/drawing/2014/main" id="{20D97FDD-A08F-CF5F-DB44-557DC6F476A0}"/>
              </a:ext>
            </a:extLst>
          </p:cNvPr>
          <p:cNvSpPr>
            <a:spLocks noChangeArrowheads="1"/>
          </p:cNvSpPr>
          <p:nvPr/>
        </p:nvSpPr>
        <p:spPr bwMode="auto">
          <a:xfrm>
            <a:off x="1295400" y="2743200"/>
            <a:ext cx="6400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200">
                <a:solidFill>
                  <a:schemeClr val="tx1"/>
                </a:solidFill>
                <a:latin typeface="Lucida Grande" pitchFamily="-32" charset="0"/>
              </a:defRPr>
            </a:lvl1pPr>
            <a:lvl2pPr indent="115888">
              <a:spcBef>
                <a:spcPct val="20000"/>
              </a:spcBef>
              <a:buClr>
                <a:srgbClr val="C74C00"/>
              </a:buClr>
              <a:buFont typeface="Wingdings" panose="05000000000000000000" pitchFamily="2" charset="2"/>
              <a:defRPr sz="2200">
                <a:solidFill>
                  <a:schemeClr val="tx1"/>
                </a:solidFill>
                <a:latin typeface="Lucida Grande" pitchFamily="-32" charset="0"/>
              </a:defRPr>
            </a:lvl2pPr>
            <a:lvl3pPr indent="134938">
              <a:spcBef>
                <a:spcPct val="20000"/>
              </a:spcBef>
              <a:buClr>
                <a:srgbClr val="C74C00"/>
              </a:buClr>
              <a:defRPr sz="2000">
                <a:solidFill>
                  <a:schemeClr val="tx1"/>
                </a:solidFill>
                <a:latin typeface="Lucida Grande" pitchFamily="-32" charset="0"/>
              </a:defRPr>
            </a:lvl3pPr>
            <a:lvl4pPr indent="96838">
              <a:spcBef>
                <a:spcPct val="20000"/>
              </a:spcBef>
              <a:buClr>
                <a:srgbClr val="C74C00"/>
              </a:buClr>
              <a:defRPr>
                <a:solidFill>
                  <a:schemeClr val="tx1"/>
                </a:solidFill>
                <a:latin typeface="Lucida Grande" pitchFamily="-32" charset="0"/>
              </a:defRPr>
            </a:lvl4pPr>
            <a:lvl5pPr indent="58738">
              <a:spcBef>
                <a:spcPct val="20000"/>
              </a:spcBef>
              <a:buClr>
                <a:srgbClr val="C74C00"/>
              </a:buClr>
              <a:defRPr sz="1600">
                <a:solidFill>
                  <a:schemeClr val="tx1"/>
                </a:solidFill>
                <a:latin typeface="Lucida Grande" pitchFamily="-32" charset="0"/>
              </a:defRPr>
            </a:lvl5pPr>
            <a:lvl6pPr indent="58738" algn="ctr" fontAlgn="base">
              <a:spcBef>
                <a:spcPct val="20000"/>
              </a:spcBef>
              <a:spcAft>
                <a:spcPct val="0"/>
              </a:spcAft>
              <a:buClr>
                <a:srgbClr val="C74C00"/>
              </a:buClr>
              <a:defRPr sz="1600">
                <a:solidFill>
                  <a:schemeClr val="tx1"/>
                </a:solidFill>
                <a:latin typeface="Lucida Grande" pitchFamily="-32" charset="0"/>
              </a:defRPr>
            </a:lvl6pPr>
            <a:lvl7pPr indent="58738" algn="ctr" fontAlgn="base">
              <a:spcBef>
                <a:spcPct val="20000"/>
              </a:spcBef>
              <a:spcAft>
                <a:spcPct val="0"/>
              </a:spcAft>
              <a:buClr>
                <a:srgbClr val="C74C00"/>
              </a:buClr>
              <a:defRPr sz="1600">
                <a:solidFill>
                  <a:schemeClr val="tx1"/>
                </a:solidFill>
                <a:latin typeface="Lucida Grande" pitchFamily="-32" charset="0"/>
              </a:defRPr>
            </a:lvl7pPr>
            <a:lvl8pPr indent="58738" algn="ctr" fontAlgn="base">
              <a:spcBef>
                <a:spcPct val="20000"/>
              </a:spcBef>
              <a:spcAft>
                <a:spcPct val="0"/>
              </a:spcAft>
              <a:buClr>
                <a:srgbClr val="C74C00"/>
              </a:buClr>
              <a:defRPr sz="1600">
                <a:solidFill>
                  <a:schemeClr val="tx1"/>
                </a:solidFill>
                <a:latin typeface="Lucida Grande" pitchFamily="-32" charset="0"/>
              </a:defRPr>
            </a:lvl8pPr>
            <a:lvl9pPr indent="58738" algn="ctr" fontAlgn="base">
              <a:spcBef>
                <a:spcPct val="20000"/>
              </a:spcBef>
              <a:spcAft>
                <a:spcPct val="0"/>
              </a:spcAft>
              <a:buClr>
                <a:srgbClr val="C74C00"/>
              </a:buClr>
              <a:defRPr sz="1600">
                <a:solidFill>
                  <a:schemeClr val="tx1"/>
                </a:solidFill>
                <a:latin typeface="Lucida Grande" pitchFamily="-32" charset="0"/>
              </a:defRPr>
            </a:lvl9pPr>
          </a:lstStyle>
          <a:p>
            <a:r>
              <a:rPr lang="it-IT" altLang="en-US" sz="1600" b="0"/>
              <a:t>Prof. Aniello Murano</a:t>
            </a:r>
          </a:p>
        </p:txBody>
      </p:sp>
      <p:sp>
        <p:nvSpPr>
          <p:cNvPr id="2058" name="Rectangle 10">
            <a:extLst>
              <a:ext uri="{FF2B5EF4-FFF2-40B4-BE49-F238E27FC236}">
                <a16:creationId xmlns:a16="http://schemas.microsoft.com/office/drawing/2014/main" id="{E28DECB9-3918-534E-96B4-29A6A9A0D3BE}"/>
              </a:ext>
            </a:extLst>
          </p:cNvPr>
          <p:cNvSpPr>
            <a:spLocks noChangeArrowheads="1"/>
          </p:cNvSpPr>
          <p:nvPr/>
        </p:nvSpPr>
        <p:spPr bwMode="auto">
          <a:xfrm>
            <a:off x="1981200" y="5216525"/>
            <a:ext cx="2819400" cy="601663"/>
          </a:xfrm>
          <a:prstGeom prst="rect">
            <a:avLst/>
          </a:prstGeom>
          <a:solidFill>
            <a:srgbClr val="CDCDCD"/>
          </a:soli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defRPr sz="2200">
                <a:solidFill>
                  <a:schemeClr val="tx1"/>
                </a:solidFill>
                <a:latin typeface="Lucida Grande" pitchFamily="-32" charset="0"/>
              </a:defRPr>
            </a:lvl1pPr>
            <a:lvl2pPr indent="115888">
              <a:spcBef>
                <a:spcPct val="20000"/>
              </a:spcBef>
              <a:buClr>
                <a:srgbClr val="C74C00"/>
              </a:buClr>
              <a:buFont typeface="Wingdings" panose="05000000000000000000" pitchFamily="2" charset="2"/>
              <a:defRPr sz="2200">
                <a:solidFill>
                  <a:schemeClr val="tx1"/>
                </a:solidFill>
                <a:latin typeface="Lucida Grande" pitchFamily="-32" charset="0"/>
              </a:defRPr>
            </a:lvl2pPr>
            <a:lvl3pPr indent="134938">
              <a:spcBef>
                <a:spcPct val="20000"/>
              </a:spcBef>
              <a:buClr>
                <a:srgbClr val="C74C00"/>
              </a:buClr>
              <a:defRPr sz="2000">
                <a:solidFill>
                  <a:schemeClr val="tx1"/>
                </a:solidFill>
                <a:latin typeface="Lucida Grande" pitchFamily="-32" charset="0"/>
              </a:defRPr>
            </a:lvl3pPr>
            <a:lvl4pPr indent="96838">
              <a:spcBef>
                <a:spcPct val="20000"/>
              </a:spcBef>
              <a:buClr>
                <a:srgbClr val="C74C00"/>
              </a:buClr>
              <a:defRPr>
                <a:solidFill>
                  <a:schemeClr val="tx1"/>
                </a:solidFill>
                <a:latin typeface="Lucida Grande" pitchFamily="-32" charset="0"/>
              </a:defRPr>
            </a:lvl4pPr>
            <a:lvl5pPr indent="58738">
              <a:spcBef>
                <a:spcPct val="20000"/>
              </a:spcBef>
              <a:buClr>
                <a:srgbClr val="C74C00"/>
              </a:buClr>
              <a:defRPr sz="1600">
                <a:solidFill>
                  <a:schemeClr val="tx1"/>
                </a:solidFill>
                <a:latin typeface="Lucida Grande" pitchFamily="-32" charset="0"/>
              </a:defRPr>
            </a:lvl5pPr>
            <a:lvl6pPr indent="58738" algn="ctr" fontAlgn="base">
              <a:spcBef>
                <a:spcPct val="20000"/>
              </a:spcBef>
              <a:spcAft>
                <a:spcPct val="0"/>
              </a:spcAft>
              <a:buClr>
                <a:srgbClr val="C74C00"/>
              </a:buClr>
              <a:defRPr sz="1600">
                <a:solidFill>
                  <a:schemeClr val="tx1"/>
                </a:solidFill>
                <a:latin typeface="Lucida Grande" pitchFamily="-32" charset="0"/>
              </a:defRPr>
            </a:lvl6pPr>
            <a:lvl7pPr indent="58738" algn="ctr" fontAlgn="base">
              <a:spcBef>
                <a:spcPct val="20000"/>
              </a:spcBef>
              <a:spcAft>
                <a:spcPct val="0"/>
              </a:spcAft>
              <a:buClr>
                <a:srgbClr val="C74C00"/>
              </a:buClr>
              <a:defRPr sz="1600">
                <a:solidFill>
                  <a:schemeClr val="tx1"/>
                </a:solidFill>
                <a:latin typeface="Lucida Grande" pitchFamily="-32" charset="0"/>
              </a:defRPr>
            </a:lvl7pPr>
            <a:lvl8pPr indent="58738" algn="ctr" fontAlgn="base">
              <a:spcBef>
                <a:spcPct val="20000"/>
              </a:spcBef>
              <a:spcAft>
                <a:spcPct val="0"/>
              </a:spcAft>
              <a:buClr>
                <a:srgbClr val="C74C00"/>
              </a:buClr>
              <a:defRPr sz="1600">
                <a:solidFill>
                  <a:schemeClr val="tx1"/>
                </a:solidFill>
                <a:latin typeface="Lucida Grande" pitchFamily="-32" charset="0"/>
              </a:defRPr>
            </a:lvl8pPr>
            <a:lvl9pPr indent="58738" algn="ctr" fontAlgn="base">
              <a:spcBef>
                <a:spcPct val="20000"/>
              </a:spcBef>
              <a:spcAft>
                <a:spcPct val="0"/>
              </a:spcAft>
              <a:buClr>
                <a:srgbClr val="C74C00"/>
              </a:buClr>
              <a:defRPr sz="1600">
                <a:solidFill>
                  <a:schemeClr val="tx1"/>
                </a:solidFill>
                <a:latin typeface="Lucida Grande" pitchFamily="-32" charset="0"/>
              </a:defRPr>
            </a:lvl9pPr>
          </a:lstStyle>
          <a:p>
            <a:pPr algn="l">
              <a:lnSpc>
                <a:spcPct val="90000"/>
              </a:lnSpc>
            </a:pPr>
            <a:r>
              <a:rPr lang="it-IT" altLang="en-US" sz="800">
                <a:solidFill>
                  <a:srgbClr val="568F3F"/>
                </a:solidFill>
                <a:latin typeface="Verdana" panose="020B0604030504040204" pitchFamily="34" charset="0"/>
              </a:rPr>
              <a:t>Laboratorio di Algoritmi e Strutture Dati</a:t>
            </a:r>
          </a:p>
          <a:p>
            <a:pPr algn="l">
              <a:lnSpc>
                <a:spcPct val="90000"/>
              </a:lnSpc>
            </a:pPr>
            <a:r>
              <a:rPr lang="it-IT" altLang="en-US" sz="800">
                <a:solidFill>
                  <a:srgbClr val="568F3F"/>
                </a:solidFill>
                <a:latin typeface="Verdana" panose="020B0604030504040204" pitchFamily="34" charset="0"/>
              </a:rPr>
              <a:t>13917</a:t>
            </a:r>
          </a:p>
          <a:p>
            <a:pPr algn="l">
              <a:lnSpc>
                <a:spcPct val="90000"/>
              </a:lnSpc>
            </a:pPr>
            <a:r>
              <a:rPr lang="it-IT" altLang="en-US" sz="800">
                <a:solidFill>
                  <a:srgbClr val="568F3F"/>
                </a:solidFill>
                <a:latin typeface="Verdana" panose="020B0604030504040204" pitchFamily="34" charset="0"/>
              </a:rPr>
              <a:t>murano@na.infn.it</a:t>
            </a:r>
          </a:p>
          <a:p>
            <a:pPr algn="l">
              <a:lnSpc>
                <a:spcPct val="90000"/>
              </a:lnSpc>
            </a:pPr>
            <a:r>
              <a:rPr lang="it-IT" altLang="en-US" sz="800">
                <a:solidFill>
                  <a:srgbClr val="568F3F"/>
                </a:solidFill>
                <a:latin typeface="Verdana" panose="020B0604030504040204" pitchFamily="34" charset="0"/>
              </a:rPr>
              <a:t>2007/2008</a:t>
            </a:r>
          </a:p>
        </p:txBody>
      </p:sp>
      <p:sp>
        <p:nvSpPr>
          <p:cNvPr id="2061" name="Rectangle 13">
            <a:extLst>
              <a:ext uri="{FF2B5EF4-FFF2-40B4-BE49-F238E27FC236}">
                <a16:creationId xmlns:a16="http://schemas.microsoft.com/office/drawing/2014/main" id="{86D23CF5-2C4A-BF80-2560-3D07014FFE64}"/>
              </a:ext>
            </a:extLst>
          </p:cNvPr>
          <p:cNvSpPr>
            <a:spLocks noChangeArrowheads="1"/>
          </p:cNvSpPr>
          <p:nvPr/>
        </p:nvSpPr>
        <p:spPr bwMode="auto">
          <a:xfrm>
            <a:off x="6096000" y="5238750"/>
            <a:ext cx="2692400" cy="600075"/>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200">
                <a:solidFill>
                  <a:schemeClr val="tx1"/>
                </a:solidFill>
                <a:latin typeface="Lucida Grande" pitchFamily="-32" charset="0"/>
              </a:defRPr>
            </a:lvl1pPr>
            <a:lvl2pPr indent="115888">
              <a:spcBef>
                <a:spcPct val="20000"/>
              </a:spcBef>
              <a:buClr>
                <a:srgbClr val="C74C00"/>
              </a:buClr>
              <a:buFont typeface="Wingdings" panose="05000000000000000000" pitchFamily="2" charset="2"/>
              <a:defRPr sz="2200">
                <a:solidFill>
                  <a:schemeClr val="tx1"/>
                </a:solidFill>
                <a:latin typeface="Lucida Grande" pitchFamily="-32" charset="0"/>
              </a:defRPr>
            </a:lvl2pPr>
            <a:lvl3pPr indent="134938">
              <a:spcBef>
                <a:spcPct val="20000"/>
              </a:spcBef>
              <a:buClr>
                <a:srgbClr val="C74C00"/>
              </a:buClr>
              <a:defRPr sz="2000">
                <a:solidFill>
                  <a:schemeClr val="tx1"/>
                </a:solidFill>
                <a:latin typeface="Lucida Grande" pitchFamily="-32" charset="0"/>
              </a:defRPr>
            </a:lvl3pPr>
            <a:lvl4pPr indent="96838">
              <a:spcBef>
                <a:spcPct val="20000"/>
              </a:spcBef>
              <a:buClr>
                <a:srgbClr val="C74C00"/>
              </a:buClr>
              <a:defRPr>
                <a:solidFill>
                  <a:schemeClr val="tx1"/>
                </a:solidFill>
                <a:latin typeface="Lucida Grande" pitchFamily="-32" charset="0"/>
              </a:defRPr>
            </a:lvl4pPr>
            <a:lvl5pPr indent="58738">
              <a:spcBef>
                <a:spcPct val="20000"/>
              </a:spcBef>
              <a:buClr>
                <a:srgbClr val="C74C00"/>
              </a:buClr>
              <a:defRPr sz="1600">
                <a:solidFill>
                  <a:schemeClr val="tx1"/>
                </a:solidFill>
                <a:latin typeface="Lucida Grande" pitchFamily="-32" charset="0"/>
              </a:defRPr>
            </a:lvl5pPr>
            <a:lvl6pPr indent="58738" algn="ctr" fontAlgn="base">
              <a:spcBef>
                <a:spcPct val="20000"/>
              </a:spcBef>
              <a:spcAft>
                <a:spcPct val="0"/>
              </a:spcAft>
              <a:buClr>
                <a:srgbClr val="C74C00"/>
              </a:buClr>
              <a:defRPr sz="1600">
                <a:solidFill>
                  <a:schemeClr val="tx1"/>
                </a:solidFill>
                <a:latin typeface="Lucida Grande" pitchFamily="-32" charset="0"/>
              </a:defRPr>
            </a:lvl6pPr>
            <a:lvl7pPr indent="58738" algn="ctr" fontAlgn="base">
              <a:spcBef>
                <a:spcPct val="20000"/>
              </a:spcBef>
              <a:spcAft>
                <a:spcPct val="0"/>
              </a:spcAft>
              <a:buClr>
                <a:srgbClr val="C74C00"/>
              </a:buClr>
              <a:defRPr sz="1600">
                <a:solidFill>
                  <a:schemeClr val="tx1"/>
                </a:solidFill>
                <a:latin typeface="Lucida Grande" pitchFamily="-32" charset="0"/>
              </a:defRPr>
            </a:lvl7pPr>
            <a:lvl8pPr indent="58738" algn="ctr" fontAlgn="base">
              <a:spcBef>
                <a:spcPct val="20000"/>
              </a:spcBef>
              <a:spcAft>
                <a:spcPct val="0"/>
              </a:spcAft>
              <a:buClr>
                <a:srgbClr val="C74C00"/>
              </a:buClr>
              <a:defRPr sz="1600">
                <a:solidFill>
                  <a:schemeClr val="tx1"/>
                </a:solidFill>
                <a:latin typeface="Lucida Grande" pitchFamily="-32" charset="0"/>
              </a:defRPr>
            </a:lvl8pPr>
            <a:lvl9pPr indent="58738" algn="ctr" fontAlgn="base">
              <a:spcBef>
                <a:spcPct val="20000"/>
              </a:spcBef>
              <a:spcAft>
                <a:spcPct val="0"/>
              </a:spcAft>
              <a:buClr>
                <a:srgbClr val="C74C00"/>
              </a:buClr>
              <a:defRPr sz="1600">
                <a:solidFill>
                  <a:schemeClr val="tx1"/>
                </a:solidFill>
                <a:latin typeface="Lucida Grande" pitchFamily="-32" charset="0"/>
              </a:defRPr>
            </a:lvl9pPr>
          </a:lstStyle>
          <a:p>
            <a:pPr algn="l">
              <a:lnSpc>
                <a:spcPct val="90000"/>
              </a:lnSpc>
            </a:pPr>
            <a:r>
              <a:rPr lang="it-IT" altLang="en-US" sz="900">
                <a:solidFill>
                  <a:srgbClr val="393939"/>
                </a:solidFill>
                <a:latin typeface="Verdana" panose="020B0604030504040204" pitchFamily="34" charset="0"/>
              </a:rPr>
              <a:t>Lezione numero: 15</a:t>
            </a:r>
          </a:p>
          <a:p>
            <a:pPr algn="l">
              <a:lnSpc>
                <a:spcPct val="90000"/>
              </a:lnSpc>
            </a:pPr>
            <a:endParaRPr lang="it-IT" altLang="en-US" sz="900">
              <a:solidFill>
                <a:srgbClr val="393939"/>
              </a:solidFill>
              <a:latin typeface="Verdana" panose="020B0604030504040204" pitchFamily="34" charset="0"/>
            </a:endParaRPr>
          </a:p>
          <a:p>
            <a:pPr algn="l">
              <a:lnSpc>
                <a:spcPct val="90000"/>
              </a:lnSpc>
            </a:pPr>
            <a:r>
              <a:rPr lang="it-IT" altLang="en-US" sz="900">
                <a:solidFill>
                  <a:srgbClr val="393939"/>
                </a:solidFill>
                <a:latin typeface="Verdana" panose="020B0604030504040204" pitchFamily="34" charset="0"/>
              </a:rPr>
              <a:t>Parole chiave: </a:t>
            </a:r>
            <a:r>
              <a:rPr lang="it-IT" altLang="en-US" sz="900" b="0">
                <a:latin typeface="Verdana" panose="020B0604030504040204" pitchFamily="34" charset="0"/>
              </a:rPr>
              <a:t> Grafi, definizione e rappresentazioni</a:t>
            </a:r>
          </a:p>
        </p:txBody>
      </p:sp>
      <p:sp>
        <p:nvSpPr>
          <p:cNvPr id="2" name="CasellaDiTesto 1">
            <a:extLst>
              <a:ext uri="{FF2B5EF4-FFF2-40B4-BE49-F238E27FC236}">
                <a16:creationId xmlns:a16="http://schemas.microsoft.com/office/drawing/2014/main" id="{81988771-62B3-30B1-C59F-623440387E76}"/>
              </a:ext>
            </a:extLst>
          </p:cNvPr>
          <p:cNvSpPr txBox="1"/>
          <p:nvPr/>
        </p:nvSpPr>
        <p:spPr>
          <a:xfrm>
            <a:off x="3200399" y="3200399"/>
            <a:ext cx="27431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Fare clic per inserire testo</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0FF2194-EF98-4B8D-E06C-5FD67B33358F}"/>
              </a:ext>
            </a:extLst>
          </p:cNvPr>
          <p:cNvSpPr>
            <a:spLocks noGrp="1"/>
          </p:cNvSpPr>
          <p:nvPr>
            <p:ph type="sldNum" sz="quarter" idx="10"/>
          </p:nvPr>
        </p:nvSpPr>
        <p:spPr/>
        <p:txBody>
          <a:bodyPr/>
          <a:lstStyle/>
          <a:p>
            <a:fld id="{DC1FAA97-2A22-4B63-B4B6-6D349763B959}" type="slidenum">
              <a:rPr lang="it-IT" altLang="en-US"/>
              <a:pPr/>
              <a:t>10</a:t>
            </a:fld>
            <a:endParaRPr lang="it-IT" altLang="en-US"/>
          </a:p>
        </p:txBody>
      </p:sp>
      <p:sp>
        <p:nvSpPr>
          <p:cNvPr id="6" name="Date Placeholder 4">
            <a:extLst>
              <a:ext uri="{FF2B5EF4-FFF2-40B4-BE49-F238E27FC236}">
                <a16:creationId xmlns:a16="http://schemas.microsoft.com/office/drawing/2014/main" id="{8A64CA74-6CDA-A8F5-3605-56B2E7A7C588}"/>
              </a:ext>
            </a:extLst>
          </p:cNvPr>
          <p:cNvSpPr>
            <a:spLocks noGrp="1"/>
          </p:cNvSpPr>
          <p:nvPr>
            <p:ph type="dt" sz="half" idx="11"/>
          </p:nvPr>
        </p:nvSpPr>
        <p:spPr/>
        <p:txBody>
          <a:bodyPr/>
          <a:lstStyle/>
          <a:p>
            <a:fld id="{6EE159D6-0F18-4FA2-BB8E-EE3D2593EB42}" type="datetime1">
              <a:rPr lang="it-IT" altLang="en-US"/>
              <a:pPr/>
              <a:t>04/06/2022</a:t>
            </a:fld>
            <a:endParaRPr lang="it-IT" altLang="en-US"/>
          </a:p>
        </p:txBody>
      </p:sp>
      <p:sp>
        <p:nvSpPr>
          <p:cNvPr id="71682" name="Rectangle 2">
            <a:extLst>
              <a:ext uri="{FF2B5EF4-FFF2-40B4-BE49-F238E27FC236}">
                <a16:creationId xmlns:a16="http://schemas.microsoft.com/office/drawing/2014/main" id="{734E5AB8-5E44-17B0-1047-9AE689C2BDBB}"/>
              </a:ext>
            </a:extLst>
          </p:cNvPr>
          <p:cNvSpPr>
            <a:spLocks noGrp="1" noChangeArrowheads="1"/>
          </p:cNvSpPr>
          <p:nvPr>
            <p:ph type="title"/>
          </p:nvPr>
        </p:nvSpPr>
        <p:spPr/>
        <p:txBody>
          <a:bodyPr/>
          <a:lstStyle/>
          <a:p>
            <a:r>
              <a:rPr lang="it-IT" altLang="en-US"/>
              <a:t>Complessità</a:t>
            </a:r>
          </a:p>
        </p:txBody>
      </p:sp>
      <p:sp>
        <p:nvSpPr>
          <p:cNvPr id="71683" name="Rectangle 3">
            <a:extLst>
              <a:ext uri="{FF2B5EF4-FFF2-40B4-BE49-F238E27FC236}">
                <a16:creationId xmlns:a16="http://schemas.microsoft.com/office/drawing/2014/main" id="{CAA316AC-AA2D-F907-694B-EA8EB82599F0}"/>
              </a:ext>
            </a:extLst>
          </p:cNvPr>
          <p:cNvSpPr>
            <a:spLocks noGrp="1" noChangeArrowheads="1"/>
          </p:cNvSpPr>
          <p:nvPr>
            <p:ph type="body" idx="1"/>
          </p:nvPr>
        </p:nvSpPr>
        <p:spPr bwMode="auto">
          <a:xfrm>
            <a:off x="685800" y="1981200"/>
            <a:ext cx="7772400" cy="4114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it-IT" altLang="en-US" b="1"/>
              <a:t>Matrice di adiacenza</a:t>
            </a:r>
          </a:p>
          <a:p>
            <a:pPr lvl="1">
              <a:lnSpc>
                <a:spcPct val="90000"/>
              </a:lnSpc>
              <a:buClr>
                <a:srgbClr val="648D40"/>
              </a:buClr>
            </a:pPr>
            <a:r>
              <a:rPr lang="it-IT" altLang="en-US" b="1"/>
              <a:t>Spazio richiesto O(|V|</a:t>
            </a:r>
            <a:r>
              <a:rPr lang="it-IT" altLang="en-US" b="1" baseline="30000"/>
              <a:t>2</a:t>
            </a:r>
            <a:r>
              <a:rPr lang="it-IT" altLang="en-US" b="1"/>
              <a:t>)</a:t>
            </a:r>
          </a:p>
          <a:p>
            <a:pPr lvl="1">
              <a:lnSpc>
                <a:spcPct val="90000"/>
              </a:lnSpc>
              <a:buClr>
                <a:srgbClr val="648D40"/>
              </a:buClr>
            </a:pPr>
            <a:r>
              <a:rPr lang="it-IT" altLang="en-US" b="1"/>
              <a:t>Verificare se i vertici </a:t>
            </a:r>
            <a:r>
              <a:rPr lang="it-IT" altLang="en-US" b="1" i="1"/>
              <a:t>u </a:t>
            </a:r>
            <a:r>
              <a:rPr lang="it-IT" altLang="en-US" b="1"/>
              <a:t>e </a:t>
            </a:r>
            <a:r>
              <a:rPr lang="it-IT" altLang="en-US" b="1" i="1"/>
              <a:t>v </a:t>
            </a:r>
            <a:r>
              <a:rPr lang="it-IT" altLang="en-US" b="1"/>
              <a:t>sono adiacenti richiede tempo O(1)</a:t>
            </a:r>
          </a:p>
          <a:p>
            <a:pPr lvl="1">
              <a:lnSpc>
                <a:spcPct val="90000"/>
              </a:lnSpc>
              <a:buClr>
                <a:srgbClr val="648D40"/>
              </a:buClr>
            </a:pPr>
            <a:r>
              <a:rPr lang="it-IT" altLang="en-US" b="1"/>
              <a:t>Molti 0 nel caso di </a:t>
            </a:r>
            <a:r>
              <a:rPr lang="it-IT" altLang="en-US" b="1" i="1"/>
              <a:t>grafi sparsi</a:t>
            </a:r>
          </a:p>
          <a:p>
            <a:pPr lvl="1">
              <a:lnSpc>
                <a:spcPct val="90000"/>
              </a:lnSpc>
            </a:pPr>
            <a:endParaRPr lang="it-IT" altLang="en-US" b="1" i="1"/>
          </a:p>
          <a:p>
            <a:pPr>
              <a:lnSpc>
                <a:spcPct val="90000"/>
              </a:lnSpc>
            </a:pPr>
            <a:r>
              <a:rPr lang="it-IT" altLang="en-US" b="1"/>
              <a:t>Liste di adiacenza</a:t>
            </a:r>
          </a:p>
          <a:p>
            <a:pPr lvl="1">
              <a:lnSpc>
                <a:spcPct val="90000"/>
              </a:lnSpc>
              <a:buClr>
                <a:srgbClr val="648D40"/>
              </a:buClr>
            </a:pPr>
            <a:r>
              <a:rPr lang="it-IT" altLang="en-US" b="1"/>
              <a:t>Spazio richiesto O(|E|+|V|)</a:t>
            </a:r>
          </a:p>
          <a:p>
            <a:pPr lvl="1">
              <a:lnSpc>
                <a:spcPct val="90000"/>
              </a:lnSpc>
              <a:buClr>
                <a:srgbClr val="648D40"/>
              </a:buClr>
            </a:pPr>
            <a:r>
              <a:rPr lang="it-IT" altLang="en-US" b="1"/>
              <a:t>Verificare se i vertici </a:t>
            </a:r>
            <a:r>
              <a:rPr lang="it-IT" altLang="en-US" b="1" i="1"/>
              <a:t>u </a:t>
            </a:r>
            <a:r>
              <a:rPr lang="it-IT" altLang="en-US" b="1"/>
              <a:t>e </a:t>
            </a:r>
            <a:r>
              <a:rPr lang="it-IT" altLang="en-US" b="1" i="1"/>
              <a:t>v </a:t>
            </a:r>
            <a:r>
              <a:rPr lang="it-IT" altLang="en-US" b="1"/>
              <a:t>sono adiacenti richiede tempo O(|V|).</a:t>
            </a:r>
            <a:endParaRPr lang="it-IT" altLang="en-US"/>
          </a:p>
          <a:p>
            <a:pPr>
              <a:lnSpc>
                <a:spcPct val="90000"/>
              </a:lnSpc>
            </a:pPr>
            <a:endParaRPr lang="it-IT" altLang="en-US"/>
          </a:p>
        </p:txBody>
      </p:sp>
      <p:sp>
        <p:nvSpPr>
          <p:cNvPr id="71684" name="AutoShape 4">
            <a:extLst>
              <a:ext uri="{FF2B5EF4-FFF2-40B4-BE49-F238E27FC236}">
                <a16:creationId xmlns:a16="http://schemas.microsoft.com/office/drawing/2014/main" id="{F93C7342-3F74-A139-A747-3ECDAFC6410A}"/>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8FE35A1-4942-FCB7-DCA9-0C08E870906F}"/>
              </a:ext>
            </a:extLst>
          </p:cNvPr>
          <p:cNvSpPr>
            <a:spLocks noGrp="1"/>
          </p:cNvSpPr>
          <p:nvPr>
            <p:ph type="sldNum" sz="quarter" idx="10"/>
          </p:nvPr>
        </p:nvSpPr>
        <p:spPr/>
        <p:txBody>
          <a:bodyPr/>
          <a:lstStyle/>
          <a:p>
            <a:fld id="{9FDDB912-7824-47B1-B6E5-554411DE9F83}" type="slidenum">
              <a:rPr lang="it-IT" altLang="en-US"/>
              <a:pPr/>
              <a:t>11</a:t>
            </a:fld>
            <a:endParaRPr lang="it-IT" altLang="en-US"/>
          </a:p>
        </p:txBody>
      </p:sp>
      <p:sp>
        <p:nvSpPr>
          <p:cNvPr id="6" name="Date Placeholder 4">
            <a:extLst>
              <a:ext uri="{FF2B5EF4-FFF2-40B4-BE49-F238E27FC236}">
                <a16:creationId xmlns:a16="http://schemas.microsoft.com/office/drawing/2014/main" id="{205482FF-4CB5-F960-B30F-13B3D1F1E5F3}"/>
              </a:ext>
            </a:extLst>
          </p:cNvPr>
          <p:cNvSpPr>
            <a:spLocks noGrp="1"/>
          </p:cNvSpPr>
          <p:nvPr>
            <p:ph type="dt" sz="half" idx="11"/>
          </p:nvPr>
        </p:nvSpPr>
        <p:spPr/>
        <p:txBody>
          <a:bodyPr/>
          <a:lstStyle/>
          <a:p>
            <a:fld id="{AA907089-F824-477E-BDB1-8B7AAA61F792}" type="datetime1">
              <a:rPr lang="it-IT" altLang="en-US"/>
              <a:pPr/>
              <a:t>04/06/2022</a:t>
            </a:fld>
            <a:endParaRPr lang="it-IT" altLang="en-US"/>
          </a:p>
        </p:txBody>
      </p:sp>
      <p:sp>
        <p:nvSpPr>
          <p:cNvPr id="72710" name="Rectangle 6">
            <a:extLst>
              <a:ext uri="{FF2B5EF4-FFF2-40B4-BE49-F238E27FC236}">
                <a16:creationId xmlns:a16="http://schemas.microsoft.com/office/drawing/2014/main" id="{D6C6808A-95B5-1453-BABE-F8EE4683DA38}"/>
              </a:ext>
            </a:extLst>
          </p:cNvPr>
          <p:cNvSpPr>
            <a:spLocks noGrp="1" noChangeArrowheads="1"/>
          </p:cNvSpPr>
          <p:nvPr>
            <p:ph type="title"/>
          </p:nvPr>
        </p:nvSpPr>
        <p:spPr>
          <a:xfrm>
            <a:off x="304800" y="762000"/>
            <a:ext cx="8547100" cy="1193800"/>
          </a:xfrm>
        </p:spPr>
        <p:txBody>
          <a:bodyPr/>
          <a:lstStyle/>
          <a:p>
            <a:r>
              <a:rPr lang="it-IT" altLang="en-US"/>
              <a:t>Interrogazione di un Grafo 1/2</a:t>
            </a:r>
          </a:p>
        </p:txBody>
      </p:sp>
      <p:sp>
        <p:nvSpPr>
          <p:cNvPr id="72711" name="Rectangle 7">
            <a:extLst>
              <a:ext uri="{FF2B5EF4-FFF2-40B4-BE49-F238E27FC236}">
                <a16:creationId xmlns:a16="http://schemas.microsoft.com/office/drawing/2014/main" id="{88CF696A-4E42-E979-A00F-6037BEA04830}"/>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it-IT" altLang="en-US"/>
              <a:t>Di seguito elenchiamo alcune delle operazioni più comuni di interrogazioni su un grafo G:</a:t>
            </a:r>
          </a:p>
          <a:p>
            <a:pPr lvl="1">
              <a:buClr>
                <a:srgbClr val="648D40"/>
              </a:buClr>
            </a:pPr>
            <a:r>
              <a:rPr lang="it-IT" altLang="en-US"/>
              <a:t>Isempty(G): restituisce TRUE se il il grafo è vuoto.</a:t>
            </a:r>
          </a:p>
          <a:p>
            <a:pPr lvl="1">
              <a:buClr>
                <a:srgbClr val="648D40"/>
              </a:buClr>
            </a:pPr>
            <a:r>
              <a:rPr lang="it-IT" altLang="en-US"/>
              <a:t>numVertices(G): restituisce il numero di vertici.</a:t>
            </a:r>
          </a:p>
          <a:p>
            <a:pPr lvl="1">
              <a:buClr>
                <a:srgbClr val="648D40"/>
              </a:buClr>
            </a:pPr>
            <a:r>
              <a:rPr lang="it-IT" altLang="en-US"/>
              <a:t>numEdges(G): restituisce il numero di archi.</a:t>
            </a:r>
          </a:p>
          <a:p>
            <a:pPr lvl="1">
              <a:buClr>
                <a:srgbClr val="648D40"/>
              </a:buClr>
            </a:pPr>
            <a:r>
              <a:rPr lang="it-IT" altLang="en-US"/>
              <a:t>endVertices(G,e): Restituisce le due estremità dell’arco e.</a:t>
            </a:r>
          </a:p>
          <a:p>
            <a:pPr lvl="1">
              <a:buClr>
                <a:srgbClr val="648D40"/>
              </a:buClr>
            </a:pPr>
            <a:r>
              <a:rPr lang="it-IT" altLang="en-US"/>
              <a:t>Grado(G,v): Restituisce il grado di un nodo v.</a:t>
            </a:r>
          </a:p>
          <a:p>
            <a:pPr lvl="1">
              <a:buClr>
                <a:srgbClr val="648D40"/>
              </a:buClr>
            </a:pPr>
            <a:endParaRPr lang="it-IT" altLang="en-US"/>
          </a:p>
        </p:txBody>
      </p:sp>
      <p:sp>
        <p:nvSpPr>
          <p:cNvPr id="72712" name="AutoShape 8">
            <a:extLst>
              <a:ext uri="{FF2B5EF4-FFF2-40B4-BE49-F238E27FC236}">
                <a16:creationId xmlns:a16="http://schemas.microsoft.com/office/drawing/2014/main" id="{8694E085-BF79-F22E-4128-4E43AE47AEDA}"/>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D97C58C-FD56-8461-CF1B-61943A1E2B97}"/>
              </a:ext>
            </a:extLst>
          </p:cNvPr>
          <p:cNvSpPr>
            <a:spLocks noGrp="1"/>
          </p:cNvSpPr>
          <p:nvPr>
            <p:ph type="sldNum" sz="quarter" idx="10"/>
          </p:nvPr>
        </p:nvSpPr>
        <p:spPr/>
        <p:txBody>
          <a:bodyPr/>
          <a:lstStyle/>
          <a:p>
            <a:fld id="{61789E8E-0780-45F4-81D8-32262F6BC078}" type="slidenum">
              <a:rPr lang="it-IT" altLang="en-US"/>
              <a:pPr/>
              <a:t>12</a:t>
            </a:fld>
            <a:endParaRPr lang="it-IT" altLang="en-US"/>
          </a:p>
        </p:txBody>
      </p:sp>
      <p:sp>
        <p:nvSpPr>
          <p:cNvPr id="6" name="Date Placeholder 4">
            <a:extLst>
              <a:ext uri="{FF2B5EF4-FFF2-40B4-BE49-F238E27FC236}">
                <a16:creationId xmlns:a16="http://schemas.microsoft.com/office/drawing/2014/main" id="{444E8882-8B24-DFD4-4CD8-30D5CC0A1AFD}"/>
              </a:ext>
            </a:extLst>
          </p:cNvPr>
          <p:cNvSpPr>
            <a:spLocks noGrp="1"/>
          </p:cNvSpPr>
          <p:nvPr>
            <p:ph type="dt" sz="half" idx="11"/>
          </p:nvPr>
        </p:nvSpPr>
        <p:spPr/>
        <p:txBody>
          <a:bodyPr/>
          <a:lstStyle/>
          <a:p>
            <a:fld id="{7F616F1C-73B8-4588-A313-52329ED016AE}" type="datetime1">
              <a:rPr lang="it-IT" altLang="en-US"/>
              <a:pPr/>
              <a:t>04/06/2022</a:t>
            </a:fld>
            <a:endParaRPr lang="it-IT" altLang="en-US"/>
          </a:p>
        </p:txBody>
      </p:sp>
      <p:sp>
        <p:nvSpPr>
          <p:cNvPr id="104450" name="Rectangle 2">
            <a:extLst>
              <a:ext uri="{FF2B5EF4-FFF2-40B4-BE49-F238E27FC236}">
                <a16:creationId xmlns:a16="http://schemas.microsoft.com/office/drawing/2014/main" id="{ACE1EBCF-1533-C8EC-32F2-886BBEFFA37E}"/>
              </a:ext>
            </a:extLst>
          </p:cNvPr>
          <p:cNvSpPr>
            <a:spLocks noGrp="1" noChangeArrowheads="1"/>
          </p:cNvSpPr>
          <p:nvPr>
            <p:ph type="title"/>
          </p:nvPr>
        </p:nvSpPr>
        <p:spPr/>
        <p:txBody>
          <a:bodyPr/>
          <a:lstStyle/>
          <a:p>
            <a:r>
              <a:rPr lang="it-IT" altLang="en-US"/>
              <a:t>Interrogazione di un Grafo 2/2</a:t>
            </a:r>
          </a:p>
        </p:txBody>
      </p:sp>
      <p:sp>
        <p:nvSpPr>
          <p:cNvPr id="104451" name="Rectangle 3">
            <a:extLst>
              <a:ext uri="{FF2B5EF4-FFF2-40B4-BE49-F238E27FC236}">
                <a16:creationId xmlns:a16="http://schemas.microsoft.com/office/drawing/2014/main" id="{FA7C6EC4-2B17-AAF2-07C8-38C7B93BF72D}"/>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90000"/>
              </a:lnSpc>
            </a:pPr>
            <a:r>
              <a:rPr lang="it-IT" altLang="en-US" sz="2000"/>
              <a:t>Di seguito elenchiamo alcune delle operazioni più comuni di interrogazioni su un grafo G:</a:t>
            </a:r>
          </a:p>
          <a:p>
            <a:pPr>
              <a:lnSpc>
                <a:spcPct val="90000"/>
              </a:lnSpc>
            </a:pPr>
            <a:endParaRPr lang="it-IT" altLang="en-US" sz="2000"/>
          </a:p>
          <a:p>
            <a:pPr marL="360363" lvl="1" indent="-180975">
              <a:lnSpc>
                <a:spcPct val="90000"/>
              </a:lnSpc>
              <a:buClr>
                <a:srgbClr val="648D40"/>
              </a:buClr>
            </a:pPr>
            <a:r>
              <a:rPr lang="it-IT" altLang="en-US"/>
              <a:t>Adiacente(G,v): Restituisce i vertici adiacenti al vertice v.</a:t>
            </a:r>
          </a:p>
          <a:p>
            <a:pPr marL="360363" lvl="1" indent="-180975">
              <a:lnSpc>
                <a:spcPct val="90000"/>
              </a:lnSpc>
              <a:buClr>
                <a:srgbClr val="648D40"/>
              </a:buClr>
            </a:pPr>
            <a:r>
              <a:rPr lang="it-IT" altLang="en-US"/>
              <a:t>Incidente (G,v): Restituisce i vertici incidenti sul vertice v. </a:t>
            </a:r>
          </a:p>
          <a:p>
            <a:pPr marL="360363" lvl="1" indent="-180975">
              <a:lnSpc>
                <a:spcPct val="90000"/>
              </a:lnSpc>
              <a:buClr>
                <a:srgbClr val="648D40"/>
              </a:buClr>
            </a:pPr>
            <a:r>
              <a:rPr lang="it-IT" altLang="en-US"/>
              <a:t>SonoAdiacenti(G, v, w): Restituisce TRUE se i vertici v e w sono adiacenti.</a:t>
            </a:r>
          </a:p>
          <a:p>
            <a:pPr marL="360363" lvl="1" indent="-180975">
              <a:lnSpc>
                <a:spcPct val="90000"/>
              </a:lnSpc>
              <a:buClr>
                <a:srgbClr val="648D40"/>
              </a:buClr>
            </a:pPr>
            <a:r>
              <a:rPr lang="it-IT" altLang="en-US"/>
              <a:t>Completo(G): Restituisce TRUE se G è completo.</a:t>
            </a:r>
          </a:p>
          <a:p>
            <a:pPr marL="360363" lvl="1" indent="-180975">
              <a:lnSpc>
                <a:spcPct val="90000"/>
              </a:lnSpc>
              <a:buClr>
                <a:srgbClr val="648D40"/>
              </a:buClr>
            </a:pPr>
            <a:r>
              <a:rPr lang="it-IT" altLang="en-US"/>
              <a:t>Fortemente_connesso(G): valuta se G è fortemente connesso.</a:t>
            </a:r>
          </a:p>
          <a:p>
            <a:pPr marL="360363" lvl="1" indent="-180975">
              <a:lnSpc>
                <a:spcPct val="90000"/>
              </a:lnSpc>
              <a:buClr>
                <a:srgbClr val="648D40"/>
              </a:buClr>
            </a:pPr>
            <a:r>
              <a:rPr lang="it-IT" altLang="en-US"/>
              <a:t>Stampa(G): Stampa il grafo.</a:t>
            </a:r>
            <a:endParaRPr lang="it-IT" altLang="en-US" sz="1800"/>
          </a:p>
        </p:txBody>
      </p:sp>
      <p:sp>
        <p:nvSpPr>
          <p:cNvPr id="104452" name="AutoShape 4">
            <a:extLst>
              <a:ext uri="{FF2B5EF4-FFF2-40B4-BE49-F238E27FC236}">
                <a16:creationId xmlns:a16="http://schemas.microsoft.com/office/drawing/2014/main" id="{F1481270-6A27-2B92-2431-C5DD4DECD9B4}"/>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4F3477B-628C-636E-0200-3ACE78ED4154}"/>
              </a:ext>
            </a:extLst>
          </p:cNvPr>
          <p:cNvSpPr>
            <a:spLocks noGrp="1"/>
          </p:cNvSpPr>
          <p:nvPr>
            <p:ph type="sldNum" sz="quarter" idx="10"/>
          </p:nvPr>
        </p:nvSpPr>
        <p:spPr/>
        <p:txBody>
          <a:bodyPr/>
          <a:lstStyle/>
          <a:p>
            <a:fld id="{EA3009D8-4B31-400E-996D-64720FAFF83A}" type="slidenum">
              <a:rPr lang="it-IT" altLang="en-US"/>
              <a:pPr/>
              <a:t>13</a:t>
            </a:fld>
            <a:endParaRPr lang="it-IT" altLang="en-US"/>
          </a:p>
        </p:txBody>
      </p:sp>
      <p:sp>
        <p:nvSpPr>
          <p:cNvPr id="6" name="Date Placeholder 4">
            <a:extLst>
              <a:ext uri="{FF2B5EF4-FFF2-40B4-BE49-F238E27FC236}">
                <a16:creationId xmlns:a16="http://schemas.microsoft.com/office/drawing/2014/main" id="{031BEBC4-081D-E196-B20B-4B8D11670F0A}"/>
              </a:ext>
            </a:extLst>
          </p:cNvPr>
          <p:cNvSpPr>
            <a:spLocks noGrp="1"/>
          </p:cNvSpPr>
          <p:nvPr>
            <p:ph type="dt" sz="half" idx="11"/>
          </p:nvPr>
        </p:nvSpPr>
        <p:spPr/>
        <p:txBody>
          <a:bodyPr/>
          <a:lstStyle/>
          <a:p>
            <a:fld id="{76B20F09-F648-42BD-B684-4B724C358C1C}" type="datetime1">
              <a:rPr lang="it-IT" altLang="en-US"/>
              <a:pPr/>
              <a:t>04/06/2022</a:t>
            </a:fld>
            <a:endParaRPr lang="it-IT" altLang="en-US"/>
          </a:p>
        </p:txBody>
      </p:sp>
      <p:sp>
        <p:nvSpPr>
          <p:cNvPr id="73730" name="Rectangle 2">
            <a:extLst>
              <a:ext uri="{FF2B5EF4-FFF2-40B4-BE49-F238E27FC236}">
                <a16:creationId xmlns:a16="http://schemas.microsoft.com/office/drawing/2014/main" id="{0B6EDBA5-328F-78E2-5FD5-F2D7033829BC}"/>
              </a:ext>
            </a:extLst>
          </p:cNvPr>
          <p:cNvSpPr>
            <a:spLocks noGrp="1" noChangeArrowheads="1"/>
          </p:cNvSpPr>
          <p:nvPr>
            <p:ph type="title"/>
          </p:nvPr>
        </p:nvSpPr>
        <p:spPr/>
        <p:txBody>
          <a:bodyPr/>
          <a:lstStyle/>
          <a:p>
            <a:r>
              <a:rPr lang="it-IT" altLang="en-US"/>
              <a:t>Aggiornamento di un Grafo</a:t>
            </a:r>
          </a:p>
        </p:txBody>
      </p:sp>
      <p:sp>
        <p:nvSpPr>
          <p:cNvPr id="73731" name="Rectangle 3">
            <a:extLst>
              <a:ext uri="{FF2B5EF4-FFF2-40B4-BE49-F238E27FC236}">
                <a16:creationId xmlns:a16="http://schemas.microsoft.com/office/drawing/2014/main" id="{744BBCBF-3847-657C-23DC-5237E5B6640A}"/>
              </a:ext>
            </a:extLst>
          </p:cNvPr>
          <p:cNvSpPr>
            <a:spLocks noGrp="1" noChangeArrowheads="1"/>
          </p:cNvSpPr>
          <p:nvPr>
            <p:ph type="body" idx="1"/>
          </p:nvPr>
        </p:nvSpPr>
        <p:spPr bwMode="auto">
          <a:xfrm>
            <a:off x="685800" y="1981200"/>
            <a:ext cx="7772400" cy="4114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it-IT" altLang="en-US"/>
              <a:t>Di seguito elenchiamo alcune delle operazioni più comuni sulla modifica di un grafo G:</a:t>
            </a:r>
          </a:p>
          <a:p>
            <a:pPr lvl="1">
              <a:buClr>
                <a:srgbClr val="648D40"/>
              </a:buClr>
            </a:pPr>
            <a:r>
              <a:rPr lang="it-IT" altLang="en-US"/>
              <a:t>Crea_grafo(n)</a:t>
            </a:r>
          </a:p>
          <a:p>
            <a:pPr lvl="1">
              <a:buClr>
                <a:srgbClr val="648D40"/>
              </a:buClr>
            </a:pPr>
            <a:r>
              <a:rPr lang="it-IT" altLang="en-US"/>
              <a:t>Aggiungi_vertice(G,v)</a:t>
            </a:r>
          </a:p>
          <a:p>
            <a:pPr lvl="1">
              <a:buClr>
                <a:srgbClr val="648D40"/>
              </a:buClr>
            </a:pPr>
            <a:r>
              <a:rPr lang="it-IT" altLang="en-US"/>
              <a:t>Aggiungi_arco(G,e)</a:t>
            </a:r>
          </a:p>
          <a:p>
            <a:pPr lvl="1">
              <a:buClr>
                <a:srgbClr val="648D40"/>
              </a:buClr>
            </a:pPr>
            <a:r>
              <a:rPr lang="it-IT" altLang="en-US"/>
              <a:t>Rimuovi_vertice(G,v)</a:t>
            </a:r>
          </a:p>
          <a:p>
            <a:pPr lvl="1">
              <a:buClr>
                <a:srgbClr val="648D40"/>
              </a:buClr>
            </a:pPr>
            <a:r>
              <a:rPr lang="it-IT" altLang="en-US"/>
              <a:t>Rimuovi_arco(G,e)</a:t>
            </a:r>
          </a:p>
          <a:p>
            <a:pPr lvl="1">
              <a:buClr>
                <a:srgbClr val="648D40"/>
              </a:buClr>
            </a:pPr>
            <a:r>
              <a:rPr lang="it-IT" altLang="en-US"/>
              <a:t>Free(G) </a:t>
            </a:r>
          </a:p>
        </p:txBody>
      </p:sp>
      <p:sp>
        <p:nvSpPr>
          <p:cNvPr id="73732" name="AutoShape 4">
            <a:extLst>
              <a:ext uri="{FF2B5EF4-FFF2-40B4-BE49-F238E27FC236}">
                <a16:creationId xmlns:a16="http://schemas.microsoft.com/office/drawing/2014/main" id="{2937BE6A-3562-ABEE-3670-0F133AB4754B}"/>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a:extLst>
              <a:ext uri="{FF2B5EF4-FFF2-40B4-BE49-F238E27FC236}">
                <a16:creationId xmlns:a16="http://schemas.microsoft.com/office/drawing/2014/main" id="{09FFAFC8-D59D-1C33-67E4-4FF4F50E800C}"/>
              </a:ext>
            </a:extLst>
          </p:cNvPr>
          <p:cNvSpPr>
            <a:spLocks noGrp="1"/>
          </p:cNvSpPr>
          <p:nvPr>
            <p:ph type="sldNum" sz="quarter" idx="10"/>
          </p:nvPr>
        </p:nvSpPr>
        <p:spPr/>
        <p:txBody>
          <a:bodyPr/>
          <a:lstStyle/>
          <a:p>
            <a:fld id="{DBEFC629-4465-4CE3-8F96-0F6785C26BF3}" type="slidenum">
              <a:rPr lang="it-IT" altLang="en-US"/>
              <a:pPr/>
              <a:t>14</a:t>
            </a:fld>
            <a:endParaRPr lang="it-IT" altLang="en-US"/>
          </a:p>
        </p:txBody>
      </p:sp>
      <p:sp>
        <p:nvSpPr>
          <p:cNvPr id="17" name="Date Placeholder 4">
            <a:extLst>
              <a:ext uri="{FF2B5EF4-FFF2-40B4-BE49-F238E27FC236}">
                <a16:creationId xmlns:a16="http://schemas.microsoft.com/office/drawing/2014/main" id="{916EE6F7-4016-9A3B-86D9-93F70691D5B8}"/>
              </a:ext>
            </a:extLst>
          </p:cNvPr>
          <p:cNvSpPr>
            <a:spLocks noGrp="1"/>
          </p:cNvSpPr>
          <p:nvPr>
            <p:ph type="dt" sz="half" idx="11"/>
          </p:nvPr>
        </p:nvSpPr>
        <p:spPr/>
        <p:txBody>
          <a:bodyPr/>
          <a:lstStyle/>
          <a:p>
            <a:fld id="{3CF79F62-8019-4881-BDDA-FF7B5009C6BE}" type="datetime1">
              <a:rPr lang="it-IT" altLang="en-US"/>
              <a:pPr/>
              <a:t>04/06/2022</a:t>
            </a:fld>
            <a:endParaRPr lang="it-IT" altLang="en-US"/>
          </a:p>
        </p:txBody>
      </p:sp>
      <p:sp>
        <p:nvSpPr>
          <p:cNvPr id="74766" name="Rectangle 14">
            <a:extLst>
              <a:ext uri="{FF2B5EF4-FFF2-40B4-BE49-F238E27FC236}">
                <a16:creationId xmlns:a16="http://schemas.microsoft.com/office/drawing/2014/main" id="{F3D607DD-B4A4-FC67-45AA-30B52EF82D6A}"/>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90000"/>
              </a:lnSpc>
            </a:pPr>
            <a:r>
              <a:rPr lang="it-IT" altLang="en-US" sz="1800" dirty="0"/>
              <a:t>Implementazione della rappresentazione di un grafo orientato tramite lista di adiacenze</a:t>
            </a:r>
          </a:p>
          <a:p>
            <a:pPr marL="858520" lvl="1">
              <a:lnSpc>
                <a:spcPct val="90000"/>
              </a:lnSpc>
              <a:buFont typeface="Wingdings" panose="05000000000000000000" pitchFamily="2" charset="2"/>
              <a:buNone/>
            </a:pPr>
            <a:r>
              <a:rPr lang="it-IT" altLang="en-US" sz="1800" dirty="0" err="1">
                <a:solidFill>
                  <a:schemeClr val="accent2"/>
                </a:solidFill>
              </a:rPr>
              <a:t>typedef</a:t>
            </a:r>
            <a:r>
              <a:rPr lang="it-IT" altLang="en-US" sz="1800" dirty="0">
                <a:solidFill>
                  <a:schemeClr val="accent2"/>
                </a:solidFill>
              </a:rPr>
              <a:t> </a:t>
            </a:r>
            <a:r>
              <a:rPr lang="it-IT" altLang="en-US" sz="1800" dirty="0" err="1">
                <a:solidFill>
                  <a:schemeClr val="accent2"/>
                </a:solidFill>
              </a:rPr>
              <a:t>struct</a:t>
            </a:r>
            <a:r>
              <a:rPr lang="it-IT" altLang="en-US" sz="1800" dirty="0">
                <a:solidFill>
                  <a:schemeClr val="accent2"/>
                </a:solidFill>
              </a:rPr>
              <a:t> </a:t>
            </a:r>
            <a:r>
              <a:rPr lang="it-IT" altLang="en-US" sz="1800" dirty="0" err="1">
                <a:solidFill>
                  <a:schemeClr val="accent2"/>
                </a:solidFill>
              </a:rPr>
              <a:t>graph</a:t>
            </a:r>
            <a:r>
              <a:rPr lang="it-IT" altLang="en-US" sz="1800" dirty="0"/>
              <a:t> {</a:t>
            </a:r>
          </a:p>
          <a:p>
            <a:pPr marL="858520" lvl="1">
              <a:lnSpc>
                <a:spcPct val="90000"/>
              </a:lnSpc>
              <a:buNone/>
            </a:pPr>
            <a:r>
              <a:rPr lang="it-IT" altLang="en-US" sz="1800" dirty="0"/>
              <a:t>  	</a:t>
            </a:r>
            <a:r>
              <a:rPr lang="it-IT" altLang="en-US" sz="1800" dirty="0" err="1">
                <a:solidFill>
                  <a:schemeClr val="accent2"/>
                </a:solidFill>
              </a:rPr>
              <a:t>int</a:t>
            </a:r>
            <a:r>
              <a:rPr lang="it-IT" altLang="en-US" sz="1800" dirty="0">
                <a:solidFill>
                  <a:schemeClr val="accent2"/>
                </a:solidFill>
              </a:rPr>
              <a:t>     </a:t>
            </a:r>
            <a:r>
              <a:rPr lang="it-IT" altLang="en-US" sz="1800" dirty="0" err="1">
                <a:solidFill>
                  <a:schemeClr val="accent2"/>
                </a:solidFill>
              </a:rPr>
              <a:t>nv</a:t>
            </a:r>
            <a:r>
              <a:rPr lang="it-IT" altLang="en-US" sz="1800" dirty="0">
                <a:solidFill>
                  <a:schemeClr val="accent2"/>
                </a:solidFill>
              </a:rPr>
              <a:t>;</a:t>
            </a:r>
            <a:r>
              <a:rPr lang="it-IT" altLang="en-US" sz="1800" dirty="0"/>
              <a:t>   /* numero di vertici del grafo */</a:t>
            </a:r>
          </a:p>
          <a:p>
            <a:pPr marL="858520" lvl="1">
              <a:lnSpc>
                <a:spcPct val="90000"/>
              </a:lnSpc>
              <a:buNone/>
            </a:pPr>
            <a:r>
              <a:rPr lang="it-IT" altLang="en-US" sz="1800" dirty="0"/>
              <a:t>  	</a:t>
            </a:r>
            <a:r>
              <a:rPr lang="it-IT" altLang="en-US" sz="1800" dirty="0" err="1">
                <a:solidFill>
                  <a:schemeClr val="accent2"/>
                </a:solidFill>
              </a:rPr>
              <a:t>edge</a:t>
            </a:r>
            <a:r>
              <a:rPr lang="it-IT" altLang="en-US" sz="1800" dirty="0">
                <a:solidFill>
                  <a:schemeClr val="accent2"/>
                </a:solidFill>
              </a:rPr>
              <a:t> **</a:t>
            </a:r>
            <a:r>
              <a:rPr lang="it-IT" altLang="en-US" sz="1800" dirty="0" err="1">
                <a:solidFill>
                  <a:schemeClr val="accent2"/>
                </a:solidFill>
              </a:rPr>
              <a:t>adj</a:t>
            </a:r>
            <a:r>
              <a:rPr lang="it-IT" altLang="en-US" sz="1800" dirty="0">
                <a:solidFill>
                  <a:schemeClr val="accent2"/>
                </a:solidFill>
              </a:rPr>
              <a:t>;</a:t>
            </a:r>
            <a:r>
              <a:rPr lang="it-IT" altLang="en-US" sz="1800" dirty="0"/>
              <a:t>    /* vettore con le liste delle adiacenze */ } </a:t>
            </a:r>
            <a:r>
              <a:rPr lang="it-IT" altLang="en-US" sz="1800" dirty="0" err="1">
                <a:solidFill>
                  <a:schemeClr val="accent2"/>
                </a:solidFill>
              </a:rPr>
              <a:t>graph</a:t>
            </a:r>
            <a:r>
              <a:rPr lang="it-IT" altLang="en-US" sz="1800" dirty="0"/>
              <a:t>;</a:t>
            </a:r>
          </a:p>
          <a:p>
            <a:pPr marL="858520" lvl="1">
              <a:lnSpc>
                <a:spcPct val="90000"/>
              </a:lnSpc>
            </a:pPr>
            <a:endParaRPr lang="it-IT" altLang="en-US" sz="1800"/>
          </a:p>
          <a:p>
            <a:pPr marL="858520" lvl="1">
              <a:lnSpc>
                <a:spcPct val="90000"/>
              </a:lnSpc>
            </a:pPr>
            <a:endParaRPr lang="it-IT" altLang="en-US" sz="1800"/>
          </a:p>
          <a:p>
            <a:pPr marL="858520" lvl="1">
              <a:lnSpc>
                <a:spcPct val="90000"/>
              </a:lnSpc>
            </a:pPr>
            <a:endParaRPr lang="it-IT" altLang="en-US" sz="1800"/>
          </a:p>
          <a:p>
            <a:pPr marL="858520" lvl="1">
              <a:lnSpc>
                <a:spcPct val="90000"/>
              </a:lnSpc>
            </a:pPr>
            <a:endParaRPr lang="it-IT" altLang="en-US" sz="1800"/>
          </a:p>
          <a:p>
            <a:pPr marL="858520" lvl="1">
              <a:lnSpc>
                <a:spcPct val="90000"/>
              </a:lnSpc>
            </a:pPr>
            <a:endParaRPr lang="it-IT" altLang="en-US" sz="2400"/>
          </a:p>
          <a:p>
            <a:pPr marL="858520" lvl="1">
              <a:lnSpc>
                <a:spcPct val="90000"/>
              </a:lnSpc>
              <a:buFont typeface="Wingdings" panose="05000000000000000000" pitchFamily="2" charset="2"/>
              <a:buNone/>
            </a:pPr>
            <a:endParaRPr lang="en-US" altLang="en-US" sz="1000"/>
          </a:p>
          <a:p>
            <a:pPr marL="858520" lvl="1">
              <a:spcBef>
                <a:spcPct val="0"/>
              </a:spcBef>
              <a:buNone/>
            </a:pPr>
            <a:r>
              <a:rPr lang="en-US" altLang="en-US" sz="1800" dirty="0"/>
              <a:t>    </a:t>
            </a:r>
            <a:r>
              <a:rPr lang="en-US" altLang="en-US" sz="1800" dirty="0">
                <a:solidFill>
                  <a:schemeClr val="accent2"/>
                </a:solidFill>
              </a:rPr>
              <a:t>typedef struct edge  {</a:t>
            </a:r>
          </a:p>
          <a:p>
            <a:pPr marL="858520" lvl="1">
              <a:spcBef>
                <a:spcPct val="0"/>
              </a:spcBef>
              <a:buNone/>
            </a:pPr>
            <a:r>
              <a:rPr lang="en-US" altLang="en-US" sz="1800" dirty="0">
                <a:solidFill>
                  <a:schemeClr val="accent2"/>
                </a:solidFill>
              </a:rPr>
              <a:t>	   int key;</a:t>
            </a:r>
          </a:p>
          <a:p>
            <a:pPr marL="858520" lvl="1">
              <a:spcBef>
                <a:spcPct val="0"/>
              </a:spcBef>
              <a:buNone/>
            </a:pPr>
            <a:r>
              <a:rPr lang="en-US" altLang="en-US" sz="1800" dirty="0">
                <a:solidFill>
                  <a:schemeClr val="accent2"/>
                </a:solidFill>
              </a:rPr>
              <a:t>	    struct edge *next; } edge;</a:t>
            </a:r>
            <a:endParaRPr lang="it-IT" altLang="en-US" sz="1800">
              <a:solidFill>
                <a:schemeClr val="accent2"/>
              </a:solidFill>
            </a:endParaRPr>
          </a:p>
        </p:txBody>
      </p:sp>
      <p:cxnSp>
        <p:nvCxnSpPr>
          <p:cNvPr id="74762" name="AutoShape 10">
            <a:extLst>
              <a:ext uri="{FF2B5EF4-FFF2-40B4-BE49-F238E27FC236}">
                <a16:creationId xmlns:a16="http://schemas.microsoft.com/office/drawing/2014/main" id="{0D715BB5-FE79-76C6-F17C-78F9C6767037}"/>
              </a:ext>
            </a:extLst>
          </p:cNvPr>
          <p:cNvCxnSpPr>
            <a:cxnSpLocks noChangeShapeType="1"/>
          </p:cNvCxnSpPr>
          <p:nvPr/>
        </p:nvCxnSpPr>
        <p:spPr bwMode="auto">
          <a:xfrm rot="16200000" flipH="1">
            <a:off x="4572000" y="6096000"/>
            <a:ext cx="1588" cy="1588"/>
          </a:xfrm>
          <a:prstGeom prst="bentConnector3">
            <a:avLst>
              <a:gd name="adj1" fmla="val 0"/>
            </a:avLst>
          </a:prstGeom>
          <a:noFill/>
          <a:ln w="254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5" name="Rectangle 13">
            <a:extLst>
              <a:ext uri="{FF2B5EF4-FFF2-40B4-BE49-F238E27FC236}">
                <a16:creationId xmlns:a16="http://schemas.microsoft.com/office/drawing/2014/main" id="{F96B8825-98EB-248F-4893-1CCEEB8C1C04}"/>
              </a:ext>
            </a:extLst>
          </p:cNvPr>
          <p:cNvSpPr>
            <a:spLocks noGrp="1" noChangeArrowheads="1"/>
          </p:cNvSpPr>
          <p:nvPr>
            <p:ph type="title"/>
          </p:nvPr>
        </p:nvSpPr>
        <p:spPr/>
        <p:txBody>
          <a:bodyPr/>
          <a:lstStyle/>
          <a:p>
            <a:r>
              <a:rPr lang="it-IT" altLang="en-US" dirty="0"/>
              <a:t>Implementazione di un grafo</a:t>
            </a:r>
          </a:p>
        </p:txBody>
      </p:sp>
      <p:grpSp>
        <p:nvGrpSpPr>
          <p:cNvPr id="74768" name="Group 16">
            <a:extLst>
              <a:ext uri="{FF2B5EF4-FFF2-40B4-BE49-F238E27FC236}">
                <a16:creationId xmlns:a16="http://schemas.microsoft.com/office/drawing/2014/main" id="{26254DE8-B3A1-880C-4AB3-37913C736394}"/>
              </a:ext>
            </a:extLst>
          </p:cNvPr>
          <p:cNvGrpSpPr>
            <a:grpSpLocks/>
          </p:cNvGrpSpPr>
          <p:nvPr/>
        </p:nvGrpSpPr>
        <p:grpSpPr bwMode="auto">
          <a:xfrm>
            <a:off x="2147888" y="3200400"/>
            <a:ext cx="5119687" cy="2470150"/>
            <a:chOff x="1129" y="1801"/>
            <a:chExt cx="3225" cy="1556"/>
          </a:xfrm>
        </p:grpSpPr>
        <p:pic>
          <p:nvPicPr>
            <p:cNvPr id="74759" name="Picture 7">
              <a:extLst>
                <a:ext uri="{FF2B5EF4-FFF2-40B4-BE49-F238E27FC236}">
                  <a16:creationId xmlns:a16="http://schemas.microsoft.com/office/drawing/2014/main" id="{9C1EC00A-AE1D-E038-AE93-F8677590F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127"/>
              <a:ext cx="1474" cy="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4767" name="Group 15">
              <a:extLst>
                <a:ext uri="{FF2B5EF4-FFF2-40B4-BE49-F238E27FC236}">
                  <a16:creationId xmlns:a16="http://schemas.microsoft.com/office/drawing/2014/main" id="{4464E05D-5391-6CCF-B15B-39BD4B87594A}"/>
                </a:ext>
              </a:extLst>
            </p:cNvPr>
            <p:cNvGrpSpPr>
              <a:grpSpLocks/>
            </p:cNvGrpSpPr>
            <p:nvPr/>
          </p:nvGrpSpPr>
          <p:grpSpPr bwMode="auto">
            <a:xfrm>
              <a:off x="1129" y="1801"/>
              <a:ext cx="2441" cy="1556"/>
              <a:chOff x="1129" y="1801"/>
              <a:chExt cx="2441" cy="1556"/>
            </a:xfrm>
          </p:grpSpPr>
          <p:sp>
            <p:nvSpPr>
              <p:cNvPr id="74754" name="Oval 2">
                <a:extLst>
                  <a:ext uri="{FF2B5EF4-FFF2-40B4-BE49-F238E27FC236}">
                    <a16:creationId xmlns:a16="http://schemas.microsoft.com/office/drawing/2014/main" id="{A61F5683-A3CD-F94B-48C1-71DAB5242A32}"/>
                  </a:ext>
                </a:extLst>
              </p:cNvPr>
              <p:cNvSpPr>
                <a:spLocks noChangeArrowheads="1"/>
              </p:cNvSpPr>
              <p:nvPr/>
            </p:nvSpPr>
            <p:spPr bwMode="auto">
              <a:xfrm>
                <a:off x="1646" y="3161"/>
                <a:ext cx="410" cy="196"/>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74757" name="Picture 5">
                <a:extLst>
                  <a:ext uri="{FF2B5EF4-FFF2-40B4-BE49-F238E27FC236}">
                    <a16:creationId xmlns:a16="http://schemas.microsoft.com/office/drawing/2014/main" id="{A58889BA-F5BD-0A89-88E0-215770D88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 y="2107"/>
                <a:ext cx="1474"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0" name="Oval 8">
                <a:extLst>
                  <a:ext uri="{FF2B5EF4-FFF2-40B4-BE49-F238E27FC236}">
                    <a16:creationId xmlns:a16="http://schemas.microsoft.com/office/drawing/2014/main" id="{505D9580-7B16-7CE3-F61D-0F093DC37311}"/>
                  </a:ext>
                </a:extLst>
              </p:cNvPr>
              <p:cNvSpPr>
                <a:spLocks noChangeArrowheads="1"/>
              </p:cNvSpPr>
              <p:nvPr/>
            </p:nvSpPr>
            <p:spPr bwMode="auto">
              <a:xfrm>
                <a:off x="3230" y="2860"/>
                <a:ext cx="340" cy="227"/>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74761" name="AutoShape 9">
                <a:extLst>
                  <a:ext uri="{FF2B5EF4-FFF2-40B4-BE49-F238E27FC236}">
                    <a16:creationId xmlns:a16="http://schemas.microsoft.com/office/drawing/2014/main" id="{31588060-7203-1AE2-9B7D-54B8CBAD117C}"/>
                  </a:ext>
                </a:extLst>
              </p:cNvPr>
              <p:cNvCxnSpPr>
                <a:cxnSpLocks noChangeShapeType="1"/>
                <a:endCxn id="74760" idx="4"/>
              </p:cNvCxnSpPr>
              <p:nvPr/>
            </p:nvCxnSpPr>
            <p:spPr bwMode="auto">
              <a:xfrm flipV="1">
                <a:off x="1856" y="3095"/>
                <a:ext cx="1544" cy="262"/>
              </a:xfrm>
              <a:prstGeom prst="bentConnector2">
                <a:avLst/>
              </a:prstGeom>
              <a:noFill/>
              <a:ln w="254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3" name="Oval 11">
                <a:extLst>
                  <a:ext uri="{FF2B5EF4-FFF2-40B4-BE49-F238E27FC236}">
                    <a16:creationId xmlns:a16="http://schemas.microsoft.com/office/drawing/2014/main" id="{438EE008-1338-B0AB-77F9-1F4A3A4850A8}"/>
                  </a:ext>
                </a:extLst>
              </p:cNvPr>
              <p:cNvSpPr>
                <a:spLocks noChangeArrowheads="1"/>
              </p:cNvSpPr>
              <p:nvPr/>
            </p:nvSpPr>
            <p:spPr bwMode="auto">
              <a:xfrm>
                <a:off x="1129" y="1801"/>
                <a:ext cx="494" cy="309"/>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74764" name="AutoShape 12">
                <a:extLst>
                  <a:ext uri="{FF2B5EF4-FFF2-40B4-BE49-F238E27FC236}">
                    <a16:creationId xmlns:a16="http://schemas.microsoft.com/office/drawing/2014/main" id="{817CCDA1-FB9D-4833-93D3-B16A7795D57E}"/>
                  </a:ext>
                </a:extLst>
              </p:cNvPr>
              <p:cNvCxnSpPr>
                <a:cxnSpLocks noChangeShapeType="1"/>
              </p:cNvCxnSpPr>
              <p:nvPr/>
            </p:nvCxnSpPr>
            <p:spPr bwMode="auto">
              <a:xfrm>
                <a:off x="1582" y="2043"/>
                <a:ext cx="1505" cy="161"/>
              </a:xfrm>
              <a:prstGeom prst="bentConnector2">
                <a:avLst/>
              </a:prstGeom>
              <a:noFill/>
              <a:ln w="2540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74758" name="Picture 6">
            <a:extLst>
              <a:ext uri="{FF2B5EF4-FFF2-40B4-BE49-F238E27FC236}">
                <a16:creationId xmlns:a16="http://schemas.microsoft.com/office/drawing/2014/main" id="{BD4BD1EA-861B-6AD5-3187-6B754A27E0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572000"/>
            <a:ext cx="3381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70" name="AutoShape 18">
            <a:extLst>
              <a:ext uri="{FF2B5EF4-FFF2-40B4-BE49-F238E27FC236}">
                <a16:creationId xmlns:a16="http://schemas.microsoft.com/office/drawing/2014/main" id="{D6A64135-3D16-D822-3ABA-FB1745A22ABE}"/>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74762"/>
                                        </p:tgtEl>
                                        <p:attrNameLst>
                                          <p:attrName>style.visibility</p:attrName>
                                        </p:attrNameLst>
                                      </p:cBhvr>
                                      <p:to>
                                        <p:strVal val="visible"/>
                                      </p:to>
                                    </p:set>
                                    <p:animEffect transition="in" filter="wipe(down)">
                                      <p:cBhvr>
                                        <p:cTn id="7"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a:extLst>
              <a:ext uri="{FF2B5EF4-FFF2-40B4-BE49-F238E27FC236}">
                <a16:creationId xmlns:a16="http://schemas.microsoft.com/office/drawing/2014/main" id="{A956F077-7CDB-83F5-6941-12A5A86CBBB5}"/>
              </a:ext>
            </a:extLst>
          </p:cNvPr>
          <p:cNvSpPr>
            <a:spLocks noGrp="1"/>
          </p:cNvSpPr>
          <p:nvPr>
            <p:ph type="sldNum" sz="quarter" idx="10"/>
          </p:nvPr>
        </p:nvSpPr>
        <p:spPr/>
        <p:txBody>
          <a:bodyPr/>
          <a:lstStyle/>
          <a:p>
            <a:fld id="{69C5E1A8-8820-4CD9-A604-09528254E4C5}" type="slidenum">
              <a:rPr lang="it-IT" altLang="en-US"/>
              <a:pPr/>
              <a:t>15</a:t>
            </a:fld>
            <a:endParaRPr lang="it-IT" altLang="en-US"/>
          </a:p>
        </p:txBody>
      </p:sp>
      <p:sp>
        <p:nvSpPr>
          <p:cNvPr id="42" name="Date Placeholder 4">
            <a:extLst>
              <a:ext uri="{FF2B5EF4-FFF2-40B4-BE49-F238E27FC236}">
                <a16:creationId xmlns:a16="http://schemas.microsoft.com/office/drawing/2014/main" id="{FDF40F77-1D8D-3613-C58A-14AD12F2CA53}"/>
              </a:ext>
            </a:extLst>
          </p:cNvPr>
          <p:cNvSpPr>
            <a:spLocks noGrp="1"/>
          </p:cNvSpPr>
          <p:nvPr>
            <p:ph type="dt" sz="half" idx="11"/>
          </p:nvPr>
        </p:nvSpPr>
        <p:spPr/>
        <p:txBody>
          <a:bodyPr/>
          <a:lstStyle/>
          <a:p>
            <a:fld id="{C19130ED-B383-455A-AD0E-E9092C320C89}" type="datetime1">
              <a:rPr lang="it-IT" altLang="en-US"/>
              <a:pPr/>
              <a:t>04/06/2022</a:t>
            </a:fld>
            <a:endParaRPr lang="it-IT" altLang="en-US"/>
          </a:p>
        </p:txBody>
      </p:sp>
      <p:sp>
        <p:nvSpPr>
          <p:cNvPr id="75778" name="Rectangle 2">
            <a:extLst>
              <a:ext uri="{FF2B5EF4-FFF2-40B4-BE49-F238E27FC236}">
                <a16:creationId xmlns:a16="http://schemas.microsoft.com/office/drawing/2014/main" id="{B691581D-529E-CCB3-0C17-0B7DD6A7A3A3}"/>
              </a:ext>
            </a:extLst>
          </p:cNvPr>
          <p:cNvSpPr>
            <a:spLocks noGrp="1" noChangeArrowheads="1"/>
          </p:cNvSpPr>
          <p:nvPr>
            <p:ph type="title"/>
          </p:nvPr>
        </p:nvSpPr>
        <p:spPr/>
        <p:txBody>
          <a:bodyPr/>
          <a:lstStyle/>
          <a:p>
            <a:r>
              <a:rPr lang="it-IT" altLang="en-US"/>
              <a:t>Creazione di un grafo</a:t>
            </a:r>
          </a:p>
        </p:txBody>
      </p:sp>
      <p:sp>
        <p:nvSpPr>
          <p:cNvPr id="75779" name="Rectangle 3">
            <a:extLst>
              <a:ext uri="{FF2B5EF4-FFF2-40B4-BE49-F238E27FC236}">
                <a16:creationId xmlns:a16="http://schemas.microsoft.com/office/drawing/2014/main" id="{D2194E20-218E-2520-5D69-860BB5C1347A}"/>
              </a:ext>
            </a:extLst>
          </p:cNvPr>
          <p:cNvSpPr>
            <a:spLocks noGrp="1" noChangeArrowheads="1"/>
          </p:cNvSpPr>
          <p:nvPr>
            <p:ph type="body" idx="1"/>
          </p:nvPr>
        </p:nvSpPr>
        <p:spPr bwMode="auto">
          <a:xfrm>
            <a:off x="466725" y="1898650"/>
            <a:ext cx="8134350" cy="4338638"/>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it-IT" altLang="en-US" sz="1600"/>
              <a:t>Sia G un grafo non orientato di n elementi 0,1,…,n-1 senza archi, da rappresentare con liste di adiacenza. La seguente funzione crea e restituisce un puntatore ad una struttura dati grafo con n liste di adiacenza vuote. Si noti come la presenza di ogni nodo </a:t>
            </a:r>
            <a:r>
              <a:rPr lang="it-IT" altLang="en-US" sz="1600" b="1"/>
              <a:t>i</a:t>
            </a:r>
            <a:r>
              <a:rPr lang="it-IT" altLang="en-US" sz="1600"/>
              <a:t> è implicita nella allocazione di memoria per la lista (vuota) dei nodi adiacenti ad </a:t>
            </a:r>
            <a:r>
              <a:rPr lang="it-IT" altLang="en-US" sz="1600" b="1"/>
              <a:t>i</a:t>
            </a:r>
            <a:r>
              <a:rPr lang="it-IT" altLang="en-US" sz="1600"/>
              <a:t>.</a:t>
            </a:r>
          </a:p>
          <a:p>
            <a:pPr>
              <a:lnSpc>
                <a:spcPct val="90000"/>
              </a:lnSpc>
            </a:pPr>
            <a:endParaRPr lang="it-IT" altLang="en-US" sz="1600"/>
          </a:p>
          <a:p>
            <a:pPr lvl="1">
              <a:lnSpc>
                <a:spcPct val="90000"/>
              </a:lnSpc>
              <a:spcBef>
                <a:spcPct val="0"/>
              </a:spcBef>
              <a:buFont typeface="Wingdings" panose="05000000000000000000" pitchFamily="2" charset="2"/>
              <a:buNone/>
            </a:pPr>
            <a:r>
              <a:rPr lang="it-IT" altLang="en-US" sz="1400">
                <a:solidFill>
                  <a:srgbClr val="0000FF"/>
                </a:solidFill>
              </a:rPr>
              <a:t>graph *g_empty(int n) </a:t>
            </a:r>
          </a:p>
          <a:p>
            <a:pPr lvl="1">
              <a:lnSpc>
                <a:spcPct val="90000"/>
              </a:lnSpc>
              <a:spcBef>
                <a:spcPct val="0"/>
              </a:spcBef>
              <a:buFont typeface="Wingdings" panose="05000000000000000000" pitchFamily="2" charset="2"/>
              <a:buNone/>
            </a:pPr>
            <a:r>
              <a:rPr lang="it-IT" altLang="en-US" sz="1400">
                <a:solidFill>
                  <a:srgbClr val="0000FF"/>
                </a:solidFill>
              </a:rPr>
              <a:t>{graph *G;  int i;</a:t>
            </a:r>
          </a:p>
          <a:p>
            <a:pPr lvl="1">
              <a:lnSpc>
                <a:spcPct val="90000"/>
              </a:lnSpc>
              <a:spcBef>
                <a:spcPct val="0"/>
              </a:spcBef>
              <a:buFont typeface="Wingdings" panose="05000000000000000000" pitchFamily="2" charset="2"/>
              <a:buNone/>
            </a:pPr>
            <a:r>
              <a:rPr lang="it-IT" altLang="en-US" sz="1400">
                <a:solidFill>
                  <a:srgbClr val="0000FF"/>
                </a:solidFill>
              </a:rPr>
              <a:t>  G = (graph*)malloc(sizeof(graph));</a:t>
            </a:r>
          </a:p>
          <a:p>
            <a:pPr lvl="1">
              <a:lnSpc>
                <a:spcPct val="90000"/>
              </a:lnSpc>
              <a:spcBef>
                <a:spcPct val="0"/>
              </a:spcBef>
              <a:buFont typeface="Wingdings" panose="05000000000000000000" pitchFamily="2" charset="2"/>
              <a:buNone/>
            </a:pPr>
            <a:r>
              <a:rPr lang="it-IT" altLang="en-US" sz="1400">
                <a:solidFill>
                  <a:srgbClr val="0000FF"/>
                </a:solidFill>
              </a:rPr>
              <a:t>  if (G==NULL) printf("ERRORE: impossibile allocare memoria per il grafo\n"); </a:t>
            </a:r>
          </a:p>
          <a:p>
            <a:pPr lvl="1">
              <a:lnSpc>
                <a:spcPct val="90000"/>
              </a:lnSpc>
              <a:spcBef>
                <a:spcPct val="0"/>
              </a:spcBef>
              <a:buFont typeface="Wingdings" panose="05000000000000000000" pitchFamily="2" charset="2"/>
              <a:buNone/>
            </a:pPr>
            <a:r>
              <a:rPr lang="it-IT" altLang="en-US" sz="1400">
                <a:solidFill>
                  <a:srgbClr val="0000FF"/>
                </a:solidFill>
              </a:rPr>
              <a:t>  else {</a:t>
            </a:r>
          </a:p>
          <a:p>
            <a:pPr lvl="1">
              <a:lnSpc>
                <a:spcPct val="90000"/>
              </a:lnSpc>
              <a:spcBef>
                <a:spcPct val="0"/>
              </a:spcBef>
              <a:buFont typeface="Wingdings" panose="05000000000000000000" pitchFamily="2" charset="2"/>
              <a:buNone/>
            </a:pPr>
            <a:r>
              <a:rPr lang="it-IT" altLang="en-US" sz="1400">
                <a:solidFill>
                  <a:srgbClr val="0000FF"/>
                </a:solidFill>
              </a:rPr>
              <a:t>      G-&gt;adj = (edge**)malloc(n*sizeof(edge*));</a:t>
            </a:r>
          </a:p>
          <a:p>
            <a:pPr lvl="1">
              <a:lnSpc>
                <a:spcPct val="90000"/>
              </a:lnSpc>
              <a:spcBef>
                <a:spcPct val="0"/>
              </a:spcBef>
              <a:buFont typeface="Wingdings" panose="05000000000000000000" pitchFamily="2" charset="2"/>
              <a:buNone/>
            </a:pPr>
            <a:r>
              <a:rPr lang="it-IT" altLang="en-US" sz="1400">
                <a:solidFill>
                  <a:srgbClr val="0000FF"/>
                </a:solidFill>
              </a:rPr>
              <a:t>      if (G-&gt;adj==NULL)  {</a:t>
            </a:r>
          </a:p>
          <a:p>
            <a:pPr lvl="1">
              <a:lnSpc>
                <a:spcPct val="90000"/>
              </a:lnSpc>
              <a:spcBef>
                <a:spcPct val="0"/>
              </a:spcBef>
              <a:buFont typeface="Wingdings" panose="05000000000000000000" pitchFamily="2" charset="2"/>
              <a:buNone/>
            </a:pPr>
            <a:r>
              <a:rPr lang="it-IT" altLang="en-US" sz="1400">
                <a:solidFill>
                  <a:srgbClr val="0000FF"/>
                </a:solidFill>
              </a:rPr>
              <a:t>		     printf("ERRORE: impossibile allocare memoria per la lista del grafo\n");</a:t>
            </a:r>
          </a:p>
          <a:p>
            <a:pPr lvl="1">
              <a:lnSpc>
                <a:spcPct val="90000"/>
              </a:lnSpc>
              <a:spcBef>
                <a:spcPct val="0"/>
              </a:spcBef>
              <a:buFont typeface="Wingdings" panose="05000000000000000000" pitchFamily="2" charset="2"/>
              <a:buNone/>
            </a:pPr>
            <a:r>
              <a:rPr lang="it-IT" altLang="en-US" sz="1400">
                <a:solidFill>
                  <a:srgbClr val="0000FF"/>
                </a:solidFill>
              </a:rPr>
              <a:t>		     free(G);</a:t>
            </a:r>
          </a:p>
          <a:p>
            <a:pPr lvl="1">
              <a:lnSpc>
                <a:spcPct val="90000"/>
              </a:lnSpc>
              <a:spcBef>
                <a:spcPct val="0"/>
              </a:spcBef>
              <a:buFont typeface="Wingdings" panose="05000000000000000000" pitchFamily="2" charset="2"/>
              <a:buNone/>
            </a:pPr>
            <a:r>
              <a:rPr lang="it-IT" altLang="en-US" sz="1400">
                <a:solidFill>
                  <a:srgbClr val="0000FF"/>
                </a:solidFill>
              </a:rPr>
              <a:t>	        G=NULL;} </a:t>
            </a:r>
          </a:p>
          <a:p>
            <a:pPr lvl="1">
              <a:lnSpc>
                <a:spcPct val="90000"/>
              </a:lnSpc>
              <a:spcBef>
                <a:spcPct val="0"/>
              </a:spcBef>
              <a:buFont typeface="Wingdings" panose="05000000000000000000" pitchFamily="2" charset="2"/>
              <a:buNone/>
            </a:pPr>
            <a:r>
              <a:rPr lang="it-IT" altLang="en-US" sz="1400">
                <a:solidFill>
                  <a:srgbClr val="0000FF"/>
                </a:solidFill>
              </a:rPr>
              <a:t>      else {   </a:t>
            </a:r>
          </a:p>
          <a:p>
            <a:pPr lvl="1">
              <a:lnSpc>
                <a:spcPct val="90000"/>
              </a:lnSpc>
              <a:spcBef>
                <a:spcPct val="0"/>
              </a:spcBef>
              <a:buFont typeface="Wingdings" panose="05000000000000000000" pitchFamily="2" charset="2"/>
              <a:buNone/>
            </a:pPr>
            <a:r>
              <a:rPr lang="it-IT" altLang="en-US" sz="1400">
                <a:solidFill>
                  <a:srgbClr val="0000FF"/>
                </a:solidFill>
              </a:rPr>
              <a:t>		        G-&gt;nv = n;</a:t>
            </a:r>
          </a:p>
          <a:p>
            <a:pPr lvl="1">
              <a:lnSpc>
                <a:spcPct val="90000"/>
              </a:lnSpc>
              <a:spcBef>
                <a:spcPct val="0"/>
              </a:spcBef>
              <a:buFont typeface="Wingdings" panose="05000000000000000000" pitchFamily="2" charset="2"/>
              <a:buNone/>
            </a:pPr>
            <a:r>
              <a:rPr lang="it-IT" altLang="en-US" sz="1400">
                <a:solidFill>
                  <a:srgbClr val="0000FF"/>
                </a:solidFill>
              </a:rPr>
              <a:t>	         for (i=0; i&lt;n; i++) </a:t>
            </a:r>
          </a:p>
          <a:p>
            <a:pPr lvl="1">
              <a:lnSpc>
                <a:spcPct val="90000"/>
              </a:lnSpc>
              <a:spcBef>
                <a:spcPct val="0"/>
              </a:spcBef>
              <a:buFont typeface="Wingdings" panose="05000000000000000000" pitchFamily="2" charset="2"/>
              <a:buNone/>
            </a:pPr>
            <a:r>
              <a:rPr lang="it-IT" altLang="en-US" sz="1400">
                <a:solidFill>
                  <a:srgbClr val="0000FF"/>
                </a:solidFill>
              </a:rPr>
              <a:t>	                  G-&gt;adj[i]=NULL;}}</a:t>
            </a:r>
          </a:p>
          <a:p>
            <a:pPr lvl="1">
              <a:lnSpc>
                <a:spcPct val="90000"/>
              </a:lnSpc>
              <a:spcBef>
                <a:spcPct val="0"/>
              </a:spcBef>
              <a:buFont typeface="Wingdings" panose="05000000000000000000" pitchFamily="2" charset="2"/>
              <a:buNone/>
            </a:pPr>
            <a:r>
              <a:rPr lang="it-IT" altLang="en-US" sz="1400">
                <a:solidFill>
                  <a:srgbClr val="0000FF"/>
                </a:solidFill>
              </a:rPr>
              <a:t>  return(G); }</a:t>
            </a:r>
          </a:p>
        </p:txBody>
      </p:sp>
      <p:graphicFrame>
        <p:nvGraphicFramePr>
          <p:cNvPr id="75816" name="Group 40">
            <a:extLst>
              <a:ext uri="{FF2B5EF4-FFF2-40B4-BE49-F238E27FC236}">
                <a16:creationId xmlns:a16="http://schemas.microsoft.com/office/drawing/2014/main" id="{E1C69544-217C-6FBA-C1FE-A237D8E0D9BF}"/>
              </a:ext>
            </a:extLst>
          </p:cNvPr>
          <p:cNvGraphicFramePr>
            <a:graphicFrameLocks noGrp="1"/>
          </p:cNvGraphicFramePr>
          <p:nvPr>
            <p:ph sz="half" idx="4294967295"/>
          </p:nvPr>
        </p:nvGraphicFramePr>
        <p:xfrm>
          <a:off x="7467600" y="4191000"/>
          <a:ext cx="611188" cy="2011680"/>
        </p:xfrm>
        <a:graphic>
          <a:graphicData uri="http://schemas.openxmlformats.org/drawingml/2006/table">
            <a:tbl>
              <a:tblPr/>
              <a:tblGrid>
                <a:gridCol w="306388">
                  <a:extLst>
                    <a:ext uri="{9D8B030D-6E8A-4147-A177-3AD203B41FA5}">
                      <a16:colId xmlns:a16="http://schemas.microsoft.com/office/drawing/2014/main" val="2858391025"/>
                    </a:ext>
                  </a:extLst>
                </a:gridCol>
                <a:gridCol w="304800">
                  <a:extLst>
                    <a:ext uri="{9D8B030D-6E8A-4147-A177-3AD203B41FA5}">
                      <a16:colId xmlns:a16="http://schemas.microsoft.com/office/drawing/2014/main" val="898671889"/>
                    </a:ext>
                  </a:extLst>
                </a:gridCol>
              </a:tblGrid>
              <a:tr h="2746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A</a:t>
                      </a:r>
                    </a:p>
                  </a:txBody>
                  <a:tcPr horzOverflow="overflow">
                    <a:lnL cap="flat">
                      <a:noFill/>
                    </a:lnL>
                    <a:lnR w="12700" cap="flat" cmpd="sng" algn="ctr">
                      <a:solidFill>
                        <a:schemeClr val="tx1"/>
                      </a:solidFill>
                      <a:prstDash val="solid"/>
                      <a:round/>
                      <a:headEnd type="none" w="med" len="med"/>
                      <a:tailEnd type="triangle" w="med" len="med"/>
                    </a:lnR>
                    <a:lnT cap="flat">
                      <a:noFill/>
                    </a:lnT>
                    <a:lnB>
                      <a:noFill/>
                    </a:lnB>
                    <a:lnTlToBr>
                      <a:noFill/>
                    </a:lnTlToBr>
                    <a:lnBlToTr>
                      <a:noFill/>
                    </a:lnBlToTr>
                    <a:solidFill>
                      <a:schemeClr val="bg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solidFill>
                      <a:srgbClr val="FF9999"/>
                    </a:solidFill>
                  </a:tcPr>
                </a:tc>
                <a:extLst>
                  <a:ext uri="{0D108BD9-81ED-4DB2-BD59-A6C34878D82A}">
                    <a16:rowId xmlns:a16="http://schemas.microsoft.com/office/drawing/2014/main" val="2335636435"/>
                  </a:ext>
                </a:extLst>
              </a:tr>
              <a:tr h="2762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B</a:t>
                      </a:r>
                    </a:p>
                  </a:txBody>
                  <a:tcPr horzOverflow="overflow">
                    <a:lnL cap="flat">
                      <a:noFill/>
                    </a:lnL>
                    <a:lnR w="12700" cap="flat" cmpd="sng" algn="ctr">
                      <a:solidFill>
                        <a:schemeClr val="tx1"/>
                      </a:solidFill>
                      <a:prstDash val="solid"/>
                      <a:round/>
                      <a:headEnd type="none" w="med" len="med"/>
                      <a:tailEnd type="triangle" w="med" len="med"/>
                    </a:lnR>
                    <a:lnT>
                      <a:noFill/>
                    </a:lnT>
                    <a:lnB>
                      <a:noFill/>
                    </a:lnB>
                    <a:lnTlToBr>
                      <a:noFill/>
                    </a:lnTlToBr>
                    <a:lnBlToTr>
                      <a:noFill/>
                    </a:lnBlToTr>
                    <a:solidFill>
                      <a:schemeClr val="bg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solidFill>
                      <a:srgbClr val="FF9999"/>
                    </a:solidFill>
                  </a:tcPr>
                </a:tc>
                <a:extLst>
                  <a:ext uri="{0D108BD9-81ED-4DB2-BD59-A6C34878D82A}">
                    <a16:rowId xmlns:a16="http://schemas.microsoft.com/office/drawing/2014/main" val="2779275039"/>
                  </a:ext>
                </a:extLst>
              </a:tr>
              <a:tr h="2762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C</a:t>
                      </a:r>
                    </a:p>
                  </a:txBody>
                  <a:tcPr horzOverflow="overflow">
                    <a:lnL cap="flat">
                      <a:noFill/>
                    </a:lnL>
                    <a:lnR w="12700" cap="flat" cmpd="sng" algn="ctr">
                      <a:solidFill>
                        <a:schemeClr val="tx1"/>
                      </a:solidFill>
                      <a:prstDash val="solid"/>
                      <a:round/>
                      <a:headEnd type="none" w="med" len="med"/>
                      <a:tailEnd type="triangle" w="med" len="med"/>
                    </a:lnR>
                    <a:lnT>
                      <a:noFill/>
                    </a:lnT>
                    <a:lnB>
                      <a:noFill/>
                    </a:lnB>
                    <a:lnTlToBr>
                      <a:noFill/>
                    </a:lnTlToBr>
                    <a:lnBlToTr>
                      <a:noFill/>
                    </a:lnBlToTr>
                    <a:solidFill>
                      <a:schemeClr val="bg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solidFill>
                      <a:srgbClr val="FF9999"/>
                    </a:solidFill>
                  </a:tcPr>
                </a:tc>
                <a:extLst>
                  <a:ext uri="{0D108BD9-81ED-4DB2-BD59-A6C34878D82A}">
                    <a16:rowId xmlns:a16="http://schemas.microsoft.com/office/drawing/2014/main" val="1284995732"/>
                  </a:ext>
                </a:extLst>
              </a:tr>
              <a:tr h="29527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D</a:t>
                      </a:r>
                    </a:p>
                  </a:txBody>
                  <a:tcPr horzOverflow="overflow">
                    <a:lnL cap="flat">
                      <a:noFill/>
                    </a:lnL>
                    <a:lnR w="12700" cap="flat" cmpd="sng" algn="ctr">
                      <a:solidFill>
                        <a:schemeClr val="tx1"/>
                      </a:solidFill>
                      <a:prstDash val="solid"/>
                      <a:round/>
                      <a:headEnd type="none" w="med" len="med"/>
                      <a:tailEnd type="triangle" w="med" len="med"/>
                    </a:lnR>
                    <a:lnT>
                      <a:noFill/>
                    </a:lnT>
                    <a:lnB>
                      <a:noFill/>
                    </a:lnB>
                    <a:lnTlToBr>
                      <a:noFill/>
                    </a:lnTlToBr>
                    <a:lnBlToTr>
                      <a:noFill/>
                    </a:lnBlToTr>
                    <a:solidFill>
                      <a:schemeClr val="bg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solidFill>
                      <a:srgbClr val="FF9999"/>
                    </a:solidFill>
                  </a:tcPr>
                </a:tc>
                <a:extLst>
                  <a:ext uri="{0D108BD9-81ED-4DB2-BD59-A6C34878D82A}">
                    <a16:rowId xmlns:a16="http://schemas.microsoft.com/office/drawing/2014/main" val="3708155058"/>
                  </a:ext>
                </a:extLst>
              </a:tr>
              <a:tr h="2762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E</a:t>
                      </a:r>
                    </a:p>
                  </a:txBody>
                  <a:tcPr horzOverflow="overflow">
                    <a:lnL cap="flat">
                      <a:noFill/>
                    </a:lnL>
                    <a:lnR w="12700" cap="flat" cmpd="sng" algn="ctr">
                      <a:solidFill>
                        <a:schemeClr val="tx1"/>
                      </a:solidFill>
                      <a:prstDash val="solid"/>
                      <a:round/>
                      <a:headEnd type="none" w="med" len="med"/>
                      <a:tailEnd type="triangle" w="med" len="med"/>
                    </a:lnR>
                    <a:lnT>
                      <a:noFill/>
                    </a:lnT>
                    <a:lnB>
                      <a:noFill/>
                    </a:lnB>
                    <a:lnTlToBr>
                      <a:noFill/>
                    </a:lnTlToBr>
                    <a:lnBlToTr>
                      <a:noFill/>
                    </a:lnBlToTr>
                    <a:solidFill>
                      <a:schemeClr val="bg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solidFill>
                      <a:srgbClr val="FF9999"/>
                    </a:solidFill>
                  </a:tcPr>
                </a:tc>
                <a:extLst>
                  <a:ext uri="{0D108BD9-81ED-4DB2-BD59-A6C34878D82A}">
                    <a16:rowId xmlns:a16="http://schemas.microsoft.com/office/drawing/2014/main" val="1511882742"/>
                  </a:ext>
                </a:extLst>
              </a:tr>
              <a:tr h="2746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F</a:t>
                      </a:r>
                    </a:p>
                  </a:txBody>
                  <a:tcPr horzOverflow="overflow">
                    <a:lnL cap="flat">
                      <a:noFill/>
                    </a:lnL>
                    <a:lnR w="12700" cap="flat" cmpd="sng" algn="ctr">
                      <a:solidFill>
                        <a:schemeClr val="tx1"/>
                      </a:solidFill>
                      <a:prstDash val="solid"/>
                      <a:round/>
                      <a:headEnd type="none" w="med" len="med"/>
                      <a:tailEnd type="triangle" w="med" len="med"/>
                    </a:lnR>
                    <a:lnT>
                      <a:noFill/>
                    </a:lnT>
                    <a:lnB cap="flat">
                      <a:noFill/>
                    </a:lnB>
                    <a:lnTlToBr>
                      <a:noFill/>
                    </a:lnTlToBr>
                    <a:lnBlToTr>
                      <a:noFill/>
                    </a:lnBlToTr>
                    <a:solidFill>
                      <a:schemeClr val="bg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w="12700" cap="flat" cmpd="sng" algn="ctr">
                      <a:solidFill>
                        <a:schemeClr val="tx1"/>
                      </a:solidFill>
                      <a:prstDash val="solid"/>
                      <a:round/>
                      <a:headEnd type="none" w="med" len="med"/>
                      <a:tailEnd type="none" w="med" len="med"/>
                    </a:lnBlToTr>
                    <a:solidFill>
                      <a:srgbClr val="FF9999"/>
                    </a:solidFill>
                  </a:tcPr>
                </a:tc>
                <a:extLst>
                  <a:ext uri="{0D108BD9-81ED-4DB2-BD59-A6C34878D82A}">
                    <a16:rowId xmlns:a16="http://schemas.microsoft.com/office/drawing/2014/main" val="3800016985"/>
                  </a:ext>
                </a:extLst>
              </a:tr>
            </a:tbl>
          </a:graphicData>
        </a:graphic>
      </p:graphicFrame>
      <p:sp>
        <p:nvSpPr>
          <p:cNvPr id="75817" name="AutoShape 41">
            <a:extLst>
              <a:ext uri="{FF2B5EF4-FFF2-40B4-BE49-F238E27FC236}">
                <a16:creationId xmlns:a16="http://schemas.microsoft.com/office/drawing/2014/main" id="{430F23B0-EAA6-3527-F971-ED130A3B74EA}"/>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F11EDE4-C27D-2A2C-3624-9154EEBA5C89}"/>
              </a:ext>
            </a:extLst>
          </p:cNvPr>
          <p:cNvSpPr>
            <a:spLocks noGrp="1"/>
          </p:cNvSpPr>
          <p:nvPr>
            <p:ph type="sldNum" sz="quarter" idx="10"/>
          </p:nvPr>
        </p:nvSpPr>
        <p:spPr/>
        <p:txBody>
          <a:bodyPr/>
          <a:lstStyle/>
          <a:p>
            <a:fld id="{77E8AB8A-3722-4720-B4A5-D9D27E259B91}" type="slidenum">
              <a:rPr lang="it-IT" altLang="en-US"/>
              <a:pPr/>
              <a:t>16</a:t>
            </a:fld>
            <a:endParaRPr lang="it-IT" altLang="en-US"/>
          </a:p>
        </p:txBody>
      </p:sp>
      <p:sp>
        <p:nvSpPr>
          <p:cNvPr id="6" name="Date Placeholder 4">
            <a:extLst>
              <a:ext uri="{FF2B5EF4-FFF2-40B4-BE49-F238E27FC236}">
                <a16:creationId xmlns:a16="http://schemas.microsoft.com/office/drawing/2014/main" id="{913A021F-FD87-8605-DEB6-CFF123188902}"/>
              </a:ext>
            </a:extLst>
          </p:cNvPr>
          <p:cNvSpPr>
            <a:spLocks noGrp="1"/>
          </p:cNvSpPr>
          <p:nvPr>
            <p:ph type="dt" sz="half" idx="11"/>
          </p:nvPr>
        </p:nvSpPr>
        <p:spPr/>
        <p:txBody>
          <a:bodyPr/>
          <a:lstStyle/>
          <a:p>
            <a:fld id="{E5AAB0C8-85A2-4283-A397-63D62A4853F7}" type="datetime1">
              <a:rPr lang="it-IT" altLang="en-US"/>
              <a:pPr/>
              <a:t>04/06/2022</a:t>
            </a:fld>
            <a:endParaRPr lang="it-IT" altLang="en-US"/>
          </a:p>
        </p:txBody>
      </p:sp>
      <p:sp>
        <p:nvSpPr>
          <p:cNvPr id="76804" name="Rectangle 4">
            <a:extLst>
              <a:ext uri="{FF2B5EF4-FFF2-40B4-BE49-F238E27FC236}">
                <a16:creationId xmlns:a16="http://schemas.microsoft.com/office/drawing/2014/main" id="{73DF924D-45E5-DF26-E2FE-79A5FE9295AA}"/>
              </a:ext>
            </a:extLst>
          </p:cNvPr>
          <p:cNvSpPr>
            <a:spLocks noGrp="1" noChangeArrowheads="1"/>
          </p:cNvSpPr>
          <p:nvPr>
            <p:ph type="title"/>
          </p:nvPr>
        </p:nvSpPr>
        <p:spPr>
          <a:xfrm>
            <a:off x="304800" y="762000"/>
            <a:ext cx="8547100" cy="685800"/>
          </a:xfrm>
        </p:spPr>
        <p:txBody>
          <a:bodyPr/>
          <a:lstStyle/>
          <a:p>
            <a:r>
              <a:rPr lang="it-IT" altLang="en-US"/>
              <a:t>Stampa di un grafo</a:t>
            </a:r>
          </a:p>
        </p:txBody>
      </p:sp>
      <p:sp>
        <p:nvSpPr>
          <p:cNvPr id="76805" name="Rectangle 5">
            <a:extLst>
              <a:ext uri="{FF2B5EF4-FFF2-40B4-BE49-F238E27FC236}">
                <a16:creationId xmlns:a16="http://schemas.microsoft.com/office/drawing/2014/main" id="{C587060C-A1BA-959E-9906-6E88600E8FC6}"/>
              </a:ext>
            </a:extLst>
          </p:cNvPr>
          <p:cNvSpPr>
            <a:spLocks noGrp="1" noChangeArrowheads="1"/>
          </p:cNvSpPr>
          <p:nvPr>
            <p:ph type="body" idx="1"/>
          </p:nvPr>
        </p:nvSpPr>
        <p:spPr bwMode="auto">
          <a:xfrm>
            <a:off x="468313" y="1844675"/>
            <a:ext cx="8215312" cy="457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90000"/>
              </a:lnSpc>
            </a:pPr>
            <a:r>
              <a:rPr lang="it-IT" altLang="en-US" sz="1600"/>
              <a:t>La seguente funzione controlla se un grafo è vuoto:</a:t>
            </a:r>
          </a:p>
          <a:p>
            <a:pPr>
              <a:lnSpc>
                <a:spcPct val="90000"/>
              </a:lnSpc>
            </a:pPr>
            <a:endParaRPr lang="it-IT" altLang="en-US" sz="700"/>
          </a:p>
          <a:p>
            <a:pPr lvl="1">
              <a:lnSpc>
                <a:spcPct val="90000"/>
              </a:lnSpc>
              <a:buFont typeface="Wingdings" panose="05000000000000000000" pitchFamily="2" charset="2"/>
              <a:buNone/>
            </a:pPr>
            <a:r>
              <a:rPr lang="it-IT" altLang="en-US" sz="1600">
                <a:solidFill>
                  <a:srgbClr val="0000FF"/>
                </a:solidFill>
              </a:rPr>
              <a:t>int is_empty(graph *G) 	{ return (G==NULL); }</a:t>
            </a:r>
          </a:p>
          <a:p>
            <a:pPr>
              <a:lnSpc>
                <a:spcPct val="90000"/>
              </a:lnSpc>
            </a:pPr>
            <a:endParaRPr lang="it-IT" altLang="en-US" sz="800"/>
          </a:p>
          <a:p>
            <a:pPr>
              <a:lnSpc>
                <a:spcPct val="90000"/>
              </a:lnSpc>
            </a:pPr>
            <a:r>
              <a:rPr lang="it-IT" altLang="en-US" sz="1600"/>
              <a:t>La seguente funzione serve a stampare un grafo G non orientato. Si ricordi che il grafo ha n nodi ordinati 0,1,…n-1</a:t>
            </a:r>
          </a:p>
          <a:p>
            <a:pPr lvl="1">
              <a:lnSpc>
                <a:spcPct val="90000"/>
              </a:lnSpc>
              <a:spcBef>
                <a:spcPct val="0"/>
              </a:spcBef>
              <a:buFont typeface="Wingdings" panose="05000000000000000000" pitchFamily="2" charset="2"/>
              <a:buNone/>
            </a:pPr>
            <a:r>
              <a:rPr lang="it-IT" altLang="en-US" sz="1600">
                <a:solidFill>
                  <a:srgbClr val="0000FF"/>
                </a:solidFill>
              </a:rPr>
              <a:t>void g_print(graph *G) </a:t>
            </a:r>
          </a:p>
          <a:p>
            <a:pPr lvl="1">
              <a:lnSpc>
                <a:spcPct val="90000"/>
              </a:lnSpc>
              <a:spcBef>
                <a:spcPct val="0"/>
              </a:spcBef>
              <a:buFont typeface="Wingdings" panose="05000000000000000000" pitchFamily="2" charset="2"/>
              <a:buNone/>
            </a:pPr>
            <a:r>
              <a:rPr lang="it-IT" altLang="en-US" sz="1600">
                <a:solidFill>
                  <a:srgbClr val="0000FF"/>
                </a:solidFill>
              </a:rPr>
              <a:t>{    int i, ne=0;</a:t>
            </a:r>
          </a:p>
          <a:p>
            <a:pPr lvl="1">
              <a:lnSpc>
                <a:spcPct val="90000"/>
              </a:lnSpc>
              <a:spcBef>
                <a:spcPct val="0"/>
              </a:spcBef>
              <a:buFont typeface="Wingdings" panose="05000000000000000000" pitchFamily="2" charset="2"/>
              <a:buNone/>
            </a:pPr>
            <a:r>
              <a:rPr lang="it-IT" altLang="en-US" sz="1600">
                <a:solidFill>
                  <a:srgbClr val="0000FF"/>
                </a:solidFill>
              </a:rPr>
              <a:t>  	edge *e;</a:t>
            </a:r>
          </a:p>
          <a:p>
            <a:pPr lvl="1">
              <a:lnSpc>
                <a:spcPct val="90000"/>
              </a:lnSpc>
              <a:spcBef>
                <a:spcPct val="0"/>
              </a:spcBef>
              <a:buFont typeface="Wingdings" panose="05000000000000000000" pitchFamily="2" charset="2"/>
              <a:buNone/>
            </a:pPr>
            <a:r>
              <a:rPr lang="it-IT" altLang="en-US" sz="1600">
                <a:solidFill>
                  <a:srgbClr val="0000FF"/>
                </a:solidFill>
              </a:rPr>
              <a:t>	if (!is_empyt(G)) </a:t>
            </a:r>
          </a:p>
          <a:p>
            <a:pPr lvl="1">
              <a:lnSpc>
                <a:spcPct val="90000"/>
              </a:lnSpc>
              <a:spcBef>
                <a:spcPct val="0"/>
              </a:spcBef>
              <a:buFont typeface="Wingdings" panose="05000000000000000000" pitchFamily="2" charset="2"/>
              <a:buNone/>
            </a:pPr>
            <a:r>
              <a:rPr lang="it-IT" altLang="en-US" sz="1600">
                <a:solidFill>
                  <a:srgbClr val="0000FF"/>
                </a:solidFill>
              </a:rPr>
              <a:t>     {	printf(“\n Il grafo ha %d vertici\n", G-&gt;nv);</a:t>
            </a:r>
          </a:p>
          <a:p>
            <a:pPr lvl="1">
              <a:lnSpc>
                <a:spcPct val="90000"/>
              </a:lnSpc>
              <a:spcBef>
                <a:spcPct val="0"/>
              </a:spcBef>
              <a:buFont typeface="Wingdings" panose="05000000000000000000" pitchFamily="2" charset="2"/>
              <a:buNone/>
            </a:pPr>
            <a:r>
              <a:rPr lang="it-IT" altLang="en-US" sz="1600">
                <a:solidFill>
                  <a:srgbClr val="0000FF"/>
                </a:solidFill>
              </a:rPr>
              <a:t>			for (i=0; i&lt;G-&gt;nv; i++) </a:t>
            </a:r>
          </a:p>
          <a:p>
            <a:pPr lvl="1">
              <a:lnSpc>
                <a:spcPct val="90000"/>
              </a:lnSpc>
              <a:spcBef>
                <a:spcPct val="0"/>
              </a:spcBef>
              <a:buFont typeface="Wingdings" panose="05000000000000000000" pitchFamily="2" charset="2"/>
              <a:buNone/>
            </a:pPr>
            <a:r>
              <a:rPr lang="it-IT" altLang="en-US" sz="1600">
                <a:solidFill>
                  <a:srgbClr val="0000FF"/>
                </a:solidFill>
              </a:rPr>
              <a:t>			{	printf(“nodi adiacenti al nodo %d -&gt; ", i);</a:t>
            </a:r>
          </a:p>
          <a:p>
            <a:pPr lvl="1">
              <a:lnSpc>
                <a:spcPct val="90000"/>
              </a:lnSpc>
              <a:spcBef>
                <a:spcPct val="0"/>
              </a:spcBef>
              <a:buFont typeface="Wingdings" panose="05000000000000000000" pitchFamily="2" charset="2"/>
              <a:buNone/>
            </a:pPr>
            <a:r>
              <a:rPr lang="it-IT" altLang="en-US" sz="1600">
                <a:solidFill>
                  <a:srgbClr val="0000FF"/>
                </a:solidFill>
              </a:rPr>
              <a:t>    				e=G-&gt;adj[i];</a:t>
            </a:r>
          </a:p>
          <a:p>
            <a:pPr lvl="1">
              <a:lnSpc>
                <a:spcPct val="90000"/>
              </a:lnSpc>
              <a:spcBef>
                <a:spcPct val="0"/>
              </a:spcBef>
              <a:buFont typeface="Wingdings" panose="05000000000000000000" pitchFamily="2" charset="2"/>
              <a:buNone/>
            </a:pPr>
            <a:r>
              <a:rPr lang="it-IT" altLang="en-US" sz="1600">
                <a:solidFill>
                  <a:srgbClr val="0000FF"/>
                </a:solidFill>
              </a:rPr>
              <a:t>    				while (e!=NULL)   </a:t>
            </a:r>
          </a:p>
          <a:p>
            <a:pPr lvl="1">
              <a:lnSpc>
                <a:spcPct val="90000"/>
              </a:lnSpc>
              <a:spcBef>
                <a:spcPct val="0"/>
              </a:spcBef>
              <a:buFont typeface="Wingdings" panose="05000000000000000000" pitchFamily="2" charset="2"/>
              <a:buNone/>
            </a:pPr>
            <a:r>
              <a:rPr lang="it-IT" altLang="en-US" sz="1600">
                <a:solidFill>
                  <a:srgbClr val="0000FF"/>
                </a:solidFill>
              </a:rPr>
              <a:t>				{	printf("%d ", e-&gt;key); ne=ne+1; e=e-&gt;next;   }</a:t>
            </a:r>
          </a:p>
          <a:p>
            <a:pPr lvl="1">
              <a:lnSpc>
                <a:spcPct val="90000"/>
              </a:lnSpc>
              <a:spcBef>
                <a:spcPct val="0"/>
              </a:spcBef>
              <a:buFont typeface="Wingdings" panose="05000000000000000000" pitchFamily="2" charset="2"/>
              <a:buNone/>
            </a:pPr>
            <a:r>
              <a:rPr lang="it-IT" altLang="en-US" sz="1600">
                <a:solidFill>
                  <a:srgbClr val="0000FF"/>
                </a:solidFill>
              </a:rPr>
              <a:t>    				printf("\n");</a:t>
            </a:r>
          </a:p>
          <a:p>
            <a:pPr lvl="1">
              <a:lnSpc>
                <a:spcPct val="90000"/>
              </a:lnSpc>
              <a:spcBef>
                <a:spcPct val="0"/>
              </a:spcBef>
              <a:buFont typeface="Wingdings" panose="05000000000000000000" pitchFamily="2" charset="2"/>
              <a:buNone/>
            </a:pPr>
            <a:r>
              <a:rPr lang="it-IT" altLang="en-US" sz="1600">
                <a:solidFill>
                  <a:srgbClr val="0000FF"/>
                </a:solidFill>
              </a:rPr>
              <a:t>			}</a:t>
            </a:r>
          </a:p>
          <a:p>
            <a:pPr lvl="1">
              <a:lnSpc>
                <a:spcPct val="90000"/>
              </a:lnSpc>
              <a:spcBef>
                <a:spcPct val="0"/>
              </a:spcBef>
              <a:buFont typeface="Wingdings" panose="05000000000000000000" pitchFamily="2" charset="2"/>
              <a:buNone/>
            </a:pPr>
            <a:r>
              <a:rPr lang="it-IT" altLang="en-US" sz="1600">
                <a:solidFill>
                  <a:srgbClr val="0000FF"/>
                </a:solidFill>
              </a:rPr>
              <a:t>  			printf("\n Il grafo ha %d archi \n", ne); } }</a:t>
            </a:r>
          </a:p>
        </p:txBody>
      </p:sp>
      <p:sp>
        <p:nvSpPr>
          <p:cNvPr id="76806" name="AutoShape 6">
            <a:extLst>
              <a:ext uri="{FF2B5EF4-FFF2-40B4-BE49-F238E27FC236}">
                <a16:creationId xmlns:a16="http://schemas.microsoft.com/office/drawing/2014/main" id="{F05022C8-6120-6BCF-B6E4-77543446B1AD}"/>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8C79BE37-4B0B-972B-2682-B8241C42E60F}"/>
              </a:ext>
            </a:extLst>
          </p:cNvPr>
          <p:cNvSpPr>
            <a:spLocks noGrp="1"/>
          </p:cNvSpPr>
          <p:nvPr>
            <p:ph type="sldNum" sz="quarter" idx="10"/>
          </p:nvPr>
        </p:nvSpPr>
        <p:spPr/>
        <p:txBody>
          <a:bodyPr/>
          <a:lstStyle/>
          <a:p>
            <a:fld id="{55351387-1711-459D-A056-5D461471D3B5}" type="slidenum">
              <a:rPr lang="it-IT" altLang="en-US"/>
              <a:pPr/>
              <a:t>17</a:t>
            </a:fld>
            <a:endParaRPr lang="it-IT" altLang="en-US"/>
          </a:p>
        </p:txBody>
      </p:sp>
      <p:sp>
        <p:nvSpPr>
          <p:cNvPr id="7" name="Date Placeholder 4">
            <a:extLst>
              <a:ext uri="{FF2B5EF4-FFF2-40B4-BE49-F238E27FC236}">
                <a16:creationId xmlns:a16="http://schemas.microsoft.com/office/drawing/2014/main" id="{490D4BE6-06EA-A1FA-F872-645B0ADC0DF5}"/>
              </a:ext>
            </a:extLst>
          </p:cNvPr>
          <p:cNvSpPr>
            <a:spLocks noGrp="1"/>
          </p:cNvSpPr>
          <p:nvPr>
            <p:ph type="dt" sz="half" idx="11"/>
          </p:nvPr>
        </p:nvSpPr>
        <p:spPr/>
        <p:txBody>
          <a:bodyPr/>
          <a:lstStyle/>
          <a:p>
            <a:fld id="{9EA86816-A5D8-4864-95A6-4C1A56D1CC07}" type="datetime1">
              <a:rPr lang="it-IT" altLang="en-US"/>
              <a:pPr/>
              <a:t>04/06/2022</a:t>
            </a:fld>
            <a:endParaRPr lang="it-IT" altLang="en-US"/>
          </a:p>
        </p:txBody>
      </p:sp>
      <p:sp>
        <p:nvSpPr>
          <p:cNvPr id="77826" name="Rectangle 2">
            <a:extLst>
              <a:ext uri="{FF2B5EF4-FFF2-40B4-BE49-F238E27FC236}">
                <a16:creationId xmlns:a16="http://schemas.microsoft.com/office/drawing/2014/main" id="{894940A6-4234-7D1F-3C17-4B80A666516C}"/>
              </a:ext>
            </a:extLst>
          </p:cNvPr>
          <p:cNvSpPr>
            <a:spLocks noGrp="1" noChangeArrowheads="1"/>
          </p:cNvSpPr>
          <p:nvPr>
            <p:ph type="title"/>
          </p:nvPr>
        </p:nvSpPr>
        <p:spPr>
          <a:xfrm>
            <a:off x="292100" y="787400"/>
            <a:ext cx="8547100" cy="660400"/>
          </a:xfrm>
        </p:spPr>
        <p:txBody>
          <a:bodyPr/>
          <a:lstStyle/>
          <a:p>
            <a:r>
              <a:rPr lang="it-IT" altLang="en-US"/>
              <a:t>Aggiunta di un arco</a:t>
            </a:r>
          </a:p>
        </p:txBody>
      </p:sp>
      <p:sp>
        <p:nvSpPr>
          <p:cNvPr id="77827" name="Rectangle 3">
            <a:extLst>
              <a:ext uri="{FF2B5EF4-FFF2-40B4-BE49-F238E27FC236}">
                <a16:creationId xmlns:a16="http://schemas.microsoft.com/office/drawing/2014/main" id="{40BE29A9-B60F-D643-1C30-A8E5C2325423}"/>
              </a:ext>
            </a:extLst>
          </p:cNvPr>
          <p:cNvSpPr>
            <a:spLocks noGrp="1" noChangeArrowheads="1"/>
          </p:cNvSpPr>
          <p:nvPr>
            <p:ph type="body" idx="1"/>
          </p:nvPr>
        </p:nvSpPr>
        <p:spPr bwMode="auto">
          <a:xfrm>
            <a:off x="438150" y="1828800"/>
            <a:ext cx="8280400" cy="44196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Aft>
                <a:spcPct val="15000"/>
              </a:spcAft>
              <a:tabLst>
                <a:tab pos="0" algn="l"/>
                <a:tab pos="1258888" algn="l"/>
                <a:tab pos="1619250" algn="l"/>
                <a:tab pos="1978025" algn="l"/>
              </a:tabLst>
            </a:pPr>
            <a:r>
              <a:rPr lang="it-IT" altLang="en-US" sz="1600" dirty="0"/>
              <a:t>Mostriamo una funzione che inserisce l’arco (</a:t>
            </a:r>
            <a:r>
              <a:rPr lang="it-IT" altLang="en-US" sz="1600" dirty="0" err="1"/>
              <a:t>u,v</a:t>
            </a:r>
            <a:r>
              <a:rPr lang="it-IT" altLang="en-US" sz="1600" dirty="0"/>
              <a:t>) in un grafo G. </a:t>
            </a:r>
          </a:p>
          <a:p>
            <a:pPr>
              <a:lnSpc>
                <a:spcPct val="90000"/>
              </a:lnSpc>
              <a:spcAft>
                <a:spcPct val="15000"/>
              </a:spcAft>
              <a:tabLst>
                <a:tab pos="0" algn="l"/>
                <a:tab pos="1258888" algn="l"/>
                <a:tab pos="1619250" algn="l"/>
                <a:tab pos="1978025" algn="l"/>
              </a:tabLst>
            </a:pPr>
            <a:r>
              <a:rPr lang="it-IT" altLang="en-US" sz="1600" dirty="0"/>
              <a:t>Precondizioni (da controllare in fase di implementazione!!!): </a:t>
            </a:r>
          </a:p>
          <a:p>
            <a:pPr marL="442913" lvl="1" indent="-263525">
              <a:lnSpc>
                <a:spcPct val="90000"/>
              </a:lnSpc>
              <a:spcAft>
                <a:spcPct val="15000"/>
              </a:spcAft>
              <a:buClr>
                <a:srgbClr val="648D40"/>
              </a:buClr>
              <a:tabLst>
                <a:tab pos="0" algn="l"/>
                <a:tab pos="1258888" algn="l"/>
                <a:tab pos="1619250" algn="l"/>
                <a:tab pos="1978025" algn="l"/>
              </a:tabLst>
            </a:pPr>
            <a:r>
              <a:rPr lang="it-IT" altLang="en-US" sz="1400" dirty="0"/>
              <a:t>G diverso da NULL;  u e v vertici del grafo (compresi tra 0 e G-&gt;nv-1); l'arco (</a:t>
            </a:r>
            <a:r>
              <a:rPr lang="it-IT" altLang="en-US" sz="1400" dirty="0" err="1"/>
              <a:t>u,v</a:t>
            </a:r>
            <a:r>
              <a:rPr lang="it-IT" altLang="en-US" sz="1400" dirty="0"/>
              <a:t>) non è già presente nel grafo</a:t>
            </a:r>
          </a:p>
          <a:p>
            <a:pPr marL="442913" lvl="1" indent="-263525">
              <a:lnSpc>
                <a:spcPct val="90000"/>
              </a:lnSpc>
              <a:spcAft>
                <a:spcPct val="15000"/>
              </a:spcAft>
              <a:buFont typeface="Wingdings" panose="05000000000000000000" pitchFamily="2" charset="2"/>
              <a:buNone/>
              <a:tabLst>
                <a:tab pos="0" algn="l"/>
                <a:tab pos="1258888" algn="l"/>
                <a:tab pos="1619250" algn="l"/>
                <a:tab pos="1978025" algn="l"/>
              </a:tabLst>
            </a:pPr>
            <a:endParaRPr lang="it-IT" altLang="en-US" sz="1000" dirty="0"/>
          </a:p>
          <a:p>
            <a:pPr marL="900113" lvl="2" indent="-177800">
              <a:lnSpc>
                <a:spcPct val="90000"/>
              </a:lnSpc>
              <a:spcBef>
                <a:spcPct val="0"/>
              </a:spcBef>
              <a:buFontTx/>
              <a:buNone/>
              <a:tabLst>
                <a:tab pos="0" algn="l"/>
                <a:tab pos="1258888" algn="l"/>
                <a:tab pos="1619250" algn="l"/>
                <a:tab pos="1978025" algn="l"/>
              </a:tabLst>
            </a:pPr>
            <a:r>
              <a:rPr lang="it-IT" altLang="en-US" sz="1400" dirty="0" err="1">
                <a:solidFill>
                  <a:srgbClr val="0000FF"/>
                </a:solidFill>
              </a:rPr>
              <a:t>void</a:t>
            </a:r>
            <a:r>
              <a:rPr lang="it-IT" altLang="en-US" sz="1400" dirty="0">
                <a:solidFill>
                  <a:srgbClr val="0000FF"/>
                </a:solidFill>
              </a:rPr>
              <a:t> </a:t>
            </a:r>
            <a:r>
              <a:rPr lang="it-IT" altLang="en-US" sz="1400" dirty="0" err="1">
                <a:solidFill>
                  <a:srgbClr val="0000FF"/>
                </a:solidFill>
              </a:rPr>
              <a:t>g_add</a:t>
            </a:r>
            <a:r>
              <a:rPr lang="it-IT" altLang="en-US" sz="1400" dirty="0">
                <a:solidFill>
                  <a:srgbClr val="0000FF"/>
                </a:solidFill>
              </a:rPr>
              <a:t>(</a:t>
            </a:r>
            <a:r>
              <a:rPr lang="it-IT" altLang="en-US" sz="1400" dirty="0" err="1">
                <a:solidFill>
                  <a:srgbClr val="0000FF"/>
                </a:solidFill>
              </a:rPr>
              <a:t>graph</a:t>
            </a:r>
            <a:r>
              <a:rPr lang="it-IT" altLang="en-US" sz="1400" dirty="0">
                <a:solidFill>
                  <a:srgbClr val="0000FF"/>
                </a:solidFill>
              </a:rPr>
              <a:t> *G, </a:t>
            </a:r>
            <a:r>
              <a:rPr lang="it-IT" altLang="en-US" sz="1400" dirty="0" err="1">
                <a:solidFill>
                  <a:srgbClr val="0000FF"/>
                </a:solidFill>
              </a:rPr>
              <a:t>int</a:t>
            </a:r>
            <a:r>
              <a:rPr lang="it-IT" altLang="en-US" sz="1400" dirty="0">
                <a:solidFill>
                  <a:srgbClr val="0000FF"/>
                </a:solidFill>
              </a:rPr>
              <a:t> u, </a:t>
            </a:r>
            <a:r>
              <a:rPr lang="it-IT" altLang="en-US" sz="1400" dirty="0" err="1">
                <a:solidFill>
                  <a:srgbClr val="0000FF"/>
                </a:solidFill>
              </a:rPr>
              <a:t>int</a:t>
            </a:r>
            <a:r>
              <a:rPr lang="it-IT" altLang="en-US" sz="1400" dirty="0">
                <a:solidFill>
                  <a:srgbClr val="0000FF"/>
                </a:solidFill>
              </a:rPr>
              <a:t> v) </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a:t>
            </a:r>
            <a:r>
              <a:rPr lang="it-IT" altLang="en-US" sz="1400" dirty="0" err="1">
                <a:solidFill>
                  <a:srgbClr val="0000FF"/>
                </a:solidFill>
              </a:rPr>
              <a:t>edge</a:t>
            </a:r>
            <a:r>
              <a:rPr lang="it-IT" altLang="en-US" sz="1400" dirty="0">
                <a:solidFill>
                  <a:srgbClr val="0000FF"/>
                </a:solidFill>
              </a:rPr>
              <a:t> *new, *e;  </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a:t>
            </a:r>
            <a:r>
              <a:rPr lang="it-IT" altLang="en-US" sz="1400" i="1" dirty="0"/>
              <a:t>[…. Aggiungere frammento di codice per i controlli vari]</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new = (</a:t>
            </a:r>
            <a:r>
              <a:rPr lang="it-IT" altLang="en-US" sz="1400" dirty="0" err="1">
                <a:solidFill>
                  <a:srgbClr val="0000FF"/>
                </a:solidFill>
              </a:rPr>
              <a:t>edge</a:t>
            </a:r>
            <a:r>
              <a:rPr lang="it-IT" altLang="en-US" sz="1400" dirty="0">
                <a:solidFill>
                  <a:srgbClr val="0000FF"/>
                </a:solidFill>
              </a:rPr>
              <a:t>*)</a:t>
            </a:r>
            <a:r>
              <a:rPr lang="it-IT" altLang="en-US" sz="1400" dirty="0" err="1">
                <a:solidFill>
                  <a:srgbClr val="0000FF"/>
                </a:solidFill>
              </a:rPr>
              <a:t>malloc</a:t>
            </a:r>
            <a:r>
              <a:rPr lang="it-IT" altLang="en-US" sz="1400" dirty="0">
                <a:solidFill>
                  <a:srgbClr val="0000FF"/>
                </a:solidFill>
              </a:rPr>
              <a:t>(</a:t>
            </a:r>
            <a:r>
              <a:rPr lang="it-IT" altLang="en-US" sz="1400" dirty="0" err="1">
                <a:solidFill>
                  <a:srgbClr val="0000FF"/>
                </a:solidFill>
              </a:rPr>
              <a:t>sizeof</a:t>
            </a:r>
            <a:r>
              <a:rPr lang="it-IT" altLang="en-US" sz="1400" dirty="0">
                <a:solidFill>
                  <a:srgbClr val="0000FF"/>
                </a:solidFill>
              </a:rPr>
              <a:t>(</a:t>
            </a:r>
            <a:r>
              <a:rPr lang="it-IT" altLang="en-US" sz="1400" dirty="0" err="1">
                <a:solidFill>
                  <a:srgbClr val="0000FF"/>
                </a:solidFill>
              </a:rPr>
              <a:t>edge</a:t>
            </a:r>
            <a:r>
              <a:rPr lang="it-IT" altLang="en-US" sz="1400" dirty="0">
                <a:solidFill>
                  <a:srgbClr val="0000FF"/>
                </a:solidFill>
              </a:rPr>
              <a:t>));</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a:t>
            </a:r>
            <a:r>
              <a:rPr lang="it-IT" altLang="en-US" sz="1400" dirty="0" err="1">
                <a:solidFill>
                  <a:srgbClr val="0000FF"/>
                </a:solidFill>
              </a:rPr>
              <a:t>if</a:t>
            </a:r>
            <a:r>
              <a:rPr lang="it-IT" altLang="en-US" sz="1400" dirty="0">
                <a:solidFill>
                  <a:srgbClr val="0000FF"/>
                </a:solidFill>
              </a:rPr>
              <a:t> (new==NULL) </a:t>
            </a:r>
            <a:r>
              <a:rPr lang="it-IT" altLang="en-US" sz="1400" dirty="0" err="1">
                <a:solidFill>
                  <a:srgbClr val="0000FF"/>
                </a:solidFill>
              </a:rPr>
              <a:t>printf</a:t>
            </a:r>
            <a:r>
              <a:rPr lang="it-IT" altLang="en-US" sz="1400" dirty="0">
                <a:solidFill>
                  <a:srgbClr val="0000FF"/>
                </a:solidFill>
              </a:rPr>
              <a:t>("ERRORE: impossibile allocare memoria \n");</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else {</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new-&gt;key=v; new-&gt;</a:t>
            </a:r>
            <a:r>
              <a:rPr lang="it-IT" altLang="en-US" sz="1400" dirty="0" err="1">
                <a:solidFill>
                  <a:srgbClr val="0000FF"/>
                </a:solidFill>
              </a:rPr>
              <a:t>next</a:t>
            </a:r>
            <a:r>
              <a:rPr lang="it-IT" altLang="en-US" sz="1400" dirty="0">
                <a:solidFill>
                  <a:srgbClr val="0000FF"/>
                </a:solidFill>
              </a:rPr>
              <a:t>=NULL;</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a:t>
            </a:r>
            <a:r>
              <a:rPr lang="it-IT" altLang="en-US" sz="1400" dirty="0" err="1">
                <a:solidFill>
                  <a:srgbClr val="0000FF"/>
                </a:solidFill>
              </a:rPr>
              <a:t>if</a:t>
            </a:r>
            <a:r>
              <a:rPr lang="it-IT" altLang="en-US" sz="1400" dirty="0">
                <a:solidFill>
                  <a:srgbClr val="0000FF"/>
                </a:solidFill>
              </a:rPr>
              <a:t> (G-&gt;</a:t>
            </a:r>
            <a:r>
              <a:rPr lang="it-IT" altLang="en-US" sz="1400" dirty="0" err="1">
                <a:solidFill>
                  <a:srgbClr val="0000FF"/>
                </a:solidFill>
              </a:rPr>
              <a:t>adj</a:t>
            </a:r>
            <a:r>
              <a:rPr lang="it-IT" altLang="en-US" sz="1400" dirty="0">
                <a:solidFill>
                  <a:srgbClr val="0000FF"/>
                </a:solidFill>
              </a:rPr>
              <a:t>[u] == NULL) </a:t>
            </a:r>
            <a:r>
              <a:rPr lang="it-IT" altLang="en-US" sz="1400" dirty="0">
                <a:solidFill>
                  <a:srgbClr val="C74C00"/>
                </a:solidFill>
              </a:rPr>
              <a:t>//il nodo u non ha archi //</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G-&gt;</a:t>
            </a:r>
            <a:r>
              <a:rPr lang="it-IT" altLang="en-US" sz="1400" dirty="0" err="1">
                <a:solidFill>
                  <a:srgbClr val="0000FF"/>
                </a:solidFill>
              </a:rPr>
              <a:t>adj</a:t>
            </a:r>
            <a:r>
              <a:rPr lang="it-IT" altLang="en-US" sz="1400" dirty="0">
                <a:solidFill>
                  <a:srgbClr val="0000FF"/>
                </a:solidFill>
              </a:rPr>
              <a:t>[u] = new;</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else {</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e=G-&gt;</a:t>
            </a:r>
            <a:r>
              <a:rPr lang="it-IT" altLang="en-US" sz="1400" dirty="0" err="1">
                <a:solidFill>
                  <a:srgbClr val="0000FF"/>
                </a:solidFill>
              </a:rPr>
              <a:t>adj</a:t>
            </a:r>
            <a:r>
              <a:rPr lang="it-IT" altLang="en-US" sz="1400" dirty="0">
                <a:solidFill>
                  <a:srgbClr val="0000FF"/>
                </a:solidFill>
              </a:rPr>
              <a:t>[u];</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a:t>
            </a:r>
            <a:r>
              <a:rPr lang="it-IT" altLang="en-US" sz="1400" dirty="0" err="1">
                <a:solidFill>
                  <a:srgbClr val="0000FF"/>
                </a:solidFill>
              </a:rPr>
              <a:t>while</a:t>
            </a:r>
            <a:r>
              <a:rPr lang="it-IT" altLang="en-US" sz="1400" dirty="0">
                <a:solidFill>
                  <a:srgbClr val="0000FF"/>
                </a:solidFill>
              </a:rPr>
              <a:t> (e-&gt;</a:t>
            </a:r>
            <a:r>
              <a:rPr lang="it-IT" altLang="en-US" sz="1400" dirty="0" err="1">
                <a:solidFill>
                  <a:srgbClr val="0000FF"/>
                </a:solidFill>
              </a:rPr>
              <a:t>next</a:t>
            </a:r>
            <a:r>
              <a:rPr lang="it-IT" altLang="en-US" sz="1400" dirty="0">
                <a:solidFill>
                  <a:srgbClr val="0000FF"/>
                </a:solidFill>
              </a:rPr>
              <a:t>!=NULL) e=e-&gt;</a:t>
            </a:r>
            <a:r>
              <a:rPr lang="it-IT" altLang="en-US" sz="1400" dirty="0" err="1">
                <a:solidFill>
                  <a:srgbClr val="0000FF"/>
                </a:solidFill>
              </a:rPr>
              <a:t>next</a:t>
            </a:r>
            <a:r>
              <a:rPr lang="it-IT" altLang="en-US" sz="1400" dirty="0">
                <a:solidFill>
                  <a:srgbClr val="0000FF"/>
                </a:solidFill>
              </a:rPr>
              <a:t>;</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e-&gt;</a:t>
            </a:r>
            <a:r>
              <a:rPr lang="it-IT" altLang="en-US" sz="1400" dirty="0" err="1">
                <a:solidFill>
                  <a:srgbClr val="0000FF"/>
                </a:solidFill>
              </a:rPr>
              <a:t>next</a:t>
            </a:r>
            <a:r>
              <a:rPr lang="it-IT" altLang="en-US" sz="1400" dirty="0">
                <a:solidFill>
                  <a:srgbClr val="0000FF"/>
                </a:solidFill>
              </a:rPr>
              <a:t>=new; }</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a:t>
            </a:r>
          </a:p>
          <a:p>
            <a:pPr marL="900113" lvl="2" indent="-177800">
              <a:lnSpc>
                <a:spcPct val="90000"/>
              </a:lnSpc>
              <a:spcBef>
                <a:spcPct val="0"/>
              </a:spcBef>
              <a:buFontTx/>
              <a:buNone/>
              <a:tabLst>
                <a:tab pos="0" algn="l"/>
                <a:tab pos="1258888" algn="l"/>
                <a:tab pos="1619250" algn="l"/>
                <a:tab pos="1978025" algn="l"/>
              </a:tabLst>
            </a:pPr>
            <a:r>
              <a:rPr lang="it-IT" altLang="en-US" sz="1400" dirty="0">
                <a:solidFill>
                  <a:srgbClr val="0000FF"/>
                </a:solidFill>
              </a:rPr>
              <a:t>  }</a:t>
            </a:r>
          </a:p>
        </p:txBody>
      </p:sp>
      <p:sp>
        <p:nvSpPr>
          <p:cNvPr id="77828" name="Rectangle 4">
            <a:extLst>
              <a:ext uri="{FF2B5EF4-FFF2-40B4-BE49-F238E27FC236}">
                <a16:creationId xmlns:a16="http://schemas.microsoft.com/office/drawing/2014/main" id="{785E56AD-48BC-0174-72D8-20F150FF9124}"/>
              </a:ext>
            </a:extLst>
          </p:cNvPr>
          <p:cNvSpPr>
            <a:spLocks noChangeArrowheads="1"/>
          </p:cNvSpPr>
          <p:nvPr/>
        </p:nvSpPr>
        <p:spPr bwMode="auto">
          <a:xfrm>
            <a:off x="6443663" y="4437063"/>
            <a:ext cx="2133600" cy="1371600"/>
          </a:xfrm>
          <a:prstGeom prst="rect">
            <a:avLst/>
          </a:prstGeom>
          <a:solidFill>
            <a:schemeClr val="accent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200" b="0">
                <a:solidFill>
                  <a:schemeClr val="tx1"/>
                </a:solidFill>
                <a:latin typeface="Comic Sans MS" panose="030F0702030302020204" pitchFamily="66" charset="0"/>
              </a:rPr>
              <a:t>Si può anche aggiungere </a:t>
            </a:r>
          </a:p>
          <a:p>
            <a:r>
              <a:rPr lang="it-IT" altLang="en-US" sz="1200" b="0">
                <a:solidFill>
                  <a:schemeClr val="tx1"/>
                </a:solidFill>
                <a:latin typeface="Comic Sans MS" panose="030F0702030302020204" pitchFamily="66" charset="0"/>
              </a:rPr>
              <a:t>il nodo in testa.</a:t>
            </a:r>
          </a:p>
          <a:p>
            <a:r>
              <a:rPr lang="it-IT" altLang="en-US" sz="1200" b="0">
                <a:solidFill>
                  <a:schemeClr val="tx1"/>
                </a:solidFill>
                <a:latin typeface="Comic Sans MS" panose="030F0702030302020204" pitchFamily="66" charset="0"/>
              </a:rPr>
              <a:t>Si deve comunque </a:t>
            </a:r>
          </a:p>
          <a:p>
            <a:r>
              <a:rPr lang="it-IT" altLang="en-US" sz="1200" b="0">
                <a:solidFill>
                  <a:schemeClr val="tx1"/>
                </a:solidFill>
                <a:latin typeface="Comic Sans MS" panose="030F0702030302020204" pitchFamily="66" charset="0"/>
              </a:rPr>
              <a:t>scorrere tutta </a:t>
            </a:r>
          </a:p>
          <a:p>
            <a:r>
              <a:rPr lang="it-IT" altLang="en-US" sz="1200" b="0">
                <a:solidFill>
                  <a:schemeClr val="tx1"/>
                </a:solidFill>
                <a:latin typeface="Comic Sans MS" panose="030F0702030302020204" pitchFamily="66" charset="0"/>
              </a:rPr>
              <a:t>la lista per controllare </a:t>
            </a:r>
          </a:p>
          <a:p>
            <a:r>
              <a:rPr lang="it-IT" altLang="en-US" sz="1200" b="0">
                <a:solidFill>
                  <a:schemeClr val="tx1"/>
                </a:solidFill>
                <a:latin typeface="Comic Sans MS" panose="030F0702030302020204" pitchFamily="66" charset="0"/>
              </a:rPr>
              <a:t>se il nodo è già presente</a:t>
            </a:r>
            <a:r>
              <a:rPr lang="it-IT" altLang="en-US" sz="1600" b="0">
                <a:solidFill>
                  <a:schemeClr val="tx1"/>
                </a:solidFill>
                <a:latin typeface="Comic Sans MS" panose="030F0702030302020204" pitchFamily="66" charset="0"/>
              </a:rPr>
              <a:t>.</a:t>
            </a:r>
            <a:endParaRPr lang="it-IT" altLang="en-US" sz="1400" b="0">
              <a:solidFill>
                <a:schemeClr val="tx1"/>
              </a:solidFill>
              <a:latin typeface="Comic Sans MS" panose="030F0702030302020204" pitchFamily="66" charset="0"/>
            </a:endParaRPr>
          </a:p>
        </p:txBody>
      </p:sp>
      <p:sp>
        <p:nvSpPr>
          <p:cNvPr id="77829" name="AutoShape 5">
            <a:extLst>
              <a:ext uri="{FF2B5EF4-FFF2-40B4-BE49-F238E27FC236}">
                <a16:creationId xmlns:a16="http://schemas.microsoft.com/office/drawing/2014/main" id="{0DBB837B-9E96-0083-3FE6-85C8856DAC4B}"/>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checkerboard(across)">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38911F-8809-DD9C-3B38-DACA2DEC5F4E}"/>
              </a:ext>
            </a:extLst>
          </p:cNvPr>
          <p:cNvSpPr>
            <a:spLocks noGrp="1"/>
          </p:cNvSpPr>
          <p:nvPr>
            <p:ph type="sldNum" sz="quarter" idx="10"/>
          </p:nvPr>
        </p:nvSpPr>
        <p:spPr/>
        <p:txBody>
          <a:bodyPr/>
          <a:lstStyle/>
          <a:p>
            <a:fld id="{B1D1990C-B53D-4B81-B8E0-C9A67CE6F8C0}" type="slidenum">
              <a:rPr lang="it-IT" altLang="en-US"/>
              <a:pPr/>
              <a:t>18</a:t>
            </a:fld>
            <a:endParaRPr lang="it-IT" altLang="en-US"/>
          </a:p>
        </p:txBody>
      </p:sp>
      <p:sp>
        <p:nvSpPr>
          <p:cNvPr id="6" name="Date Placeholder 4">
            <a:extLst>
              <a:ext uri="{FF2B5EF4-FFF2-40B4-BE49-F238E27FC236}">
                <a16:creationId xmlns:a16="http://schemas.microsoft.com/office/drawing/2014/main" id="{1AEFB476-3946-974B-84B7-436921F11907}"/>
              </a:ext>
            </a:extLst>
          </p:cNvPr>
          <p:cNvSpPr>
            <a:spLocks noGrp="1"/>
          </p:cNvSpPr>
          <p:nvPr>
            <p:ph type="dt" sz="half" idx="11"/>
          </p:nvPr>
        </p:nvSpPr>
        <p:spPr/>
        <p:txBody>
          <a:bodyPr/>
          <a:lstStyle/>
          <a:p>
            <a:fld id="{A792EBD8-7909-455E-936D-B697CAD1E93C}" type="datetime1">
              <a:rPr lang="it-IT" altLang="en-US"/>
              <a:pPr/>
              <a:t>04/06/2022</a:t>
            </a:fld>
            <a:endParaRPr lang="it-IT" altLang="en-US"/>
          </a:p>
        </p:txBody>
      </p:sp>
      <p:sp>
        <p:nvSpPr>
          <p:cNvPr id="78850" name="Rectangle 2">
            <a:extLst>
              <a:ext uri="{FF2B5EF4-FFF2-40B4-BE49-F238E27FC236}">
                <a16:creationId xmlns:a16="http://schemas.microsoft.com/office/drawing/2014/main" id="{F293A2FC-6A8F-B699-A9CF-A1C5E4121AF6}"/>
              </a:ext>
            </a:extLst>
          </p:cNvPr>
          <p:cNvSpPr>
            <a:spLocks noGrp="1" noChangeArrowheads="1"/>
          </p:cNvSpPr>
          <p:nvPr>
            <p:ph type="title"/>
          </p:nvPr>
        </p:nvSpPr>
        <p:spPr>
          <a:xfrm>
            <a:off x="292100" y="787400"/>
            <a:ext cx="8547100" cy="736600"/>
          </a:xfrm>
        </p:spPr>
        <p:txBody>
          <a:bodyPr/>
          <a:lstStyle/>
          <a:p>
            <a:r>
              <a:rPr lang="it-IT" altLang="en-US"/>
              <a:t>Rimozione di un arco</a:t>
            </a:r>
          </a:p>
        </p:txBody>
      </p:sp>
      <p:sp>
        <p:nvSpPr>
          <p:cNvPr id="78851" name="Rectangle 3">
            <a:extLst>
              <a:ext uri="{FF2B5EF4-FFF2-40B4-BE49-F238E27FC236}">
                <a16:creationId xmlns:a16="http://schemas.microsoft.com/office/drawing/2014/main" id="{4BBDA118-F0A5-1FFB-76BD-E55D9BEED7DB}"/>
              </a:ext>
            </a:extLst>
          </p:cNvPr>
          <p:cNvSpPr>
            <a:spLocks noGrp="1" noChangeArrowheads="1"/>
          </p:cNvSpPr>
          <p:nvPr>
            <p:ph type="body" idx="1"/>
          </p:nvPr>
        </p:nvSpPr>
        <p:spPr bwMode="auto">
          <a:xfrm>
            <a:off x="468313" y="1844675"/>
            <a:ext cx="8137525" cy="44196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nSpc>
                <a:spcPct val="80000"/>
              </a:lnSpc>
            </a:pPr>
            <a:r>
              <a:rPr lang="it-IT" altLang="en-US" sz="1800"/>
              <a:t>Di seguito mostriamo una funzione per la rimozione di un arco</a:t>
            </a:r>
          </a:p>
          <a:p>
            <a:pPr marL="342900" indent="-342900">
              <a:lnSpc>
                <a:spcPct val="80000"/>
              </a:lnSpc>
            </a:pPr>
            <a:r>
              <a:rPr lang="it-IT" altLang="en-US" sz="1800"/>
              <a:t>Prerequisiti: G non NULL; u e v vertici del grafo (compresi tra 0 e G-&gt;nv-1); l'arco (u,v) esiste</a:t>
            </a:r>
          </a:p>
          <a:p>
            <a:pPr marL="342900" indent="-342900">
              <a:lnSpc>
                <a:spcPct val="80000"/>
              </a:lnSpc>
            </a:pPr>
            <a:endParaRPr lang="it-IT" altLang="en-US" sz="1400"/>
          </a:p>
          <a:p>
            <a:pPr marL="742950" lvl="1">
              <a:lnSpc>
                <a:spcPct val="90000"/>
              </a:lnSpc>
              <a:spcBef>
                <a:spcPct val="0"/>
              </a:spcBef>
              <a:buFont typeface="Wingdings" panose="05000000000000000000" pitchFamily="2" charset="2"/>
              <a:buNone/>
            </a:pPr>
            <a:r>
              <a:rPr lang="it-IT" altLang="en-US" sz="1600">
                <a:solidFill>
                  <a:srgbClr val="0000FF"/>
                </a:solidFill>
              </a:rPr>
              <a:t>void  g_remove_edge(graph *G, int u, int v) </a:t>
            </a:r>
          </a:p>
          <a:p>
            <a:pPr marL="742950" lvl="1">
              <a:lnSpc>
                <a:spcPct val="90000"/>
              </a:lnSpc>
              <a:spcBef>
                <a:spcPct val="0"/>
              </a:spcBef>
              <a:buFont typeface="Wingdings" panose="05000000000000000000" pitchFamily="2" charset="2"/>
              <a:buNone/>
            </a:pPr>
            <a:r>
              <a:rPr lang="it-IT" altLang="en-US" sz="1600">
                <a:solidFill>
                  <a:srgbClr val="0000FF"/>
                </a:solidFill>
              </a:rPr>
              <a:t>{</a:t>
            </a:r>
          </a:p>
          <a:p>
            <a:pPr marL="742950" lvl="1">
              <a:lnSpc>
                <a:spcPct val="90000"/>
              </a:lnSpc>
              <a:spcBef>
                <a:spcPct val="0"/>
              </a:spcBef>
              <a:buFont typeface="Wingdings" panose="05000000000000000000" pitchFamily="2" charset="2"/>
              <a:buNone/>
            </a:pPr>
            <a:r>
              <a:rPr lang="it-IT" altLang="en-US" sz="1600">
                <a:solidFill>
                  <a:srgbClr val="0000FF"/>
                </a:solidFill>
              </a:rPr>
              <a:t>	edge *prev; </a:t>
            </a:r>
            <a:r>
              <a:rPr lang="it-IT" altLang="en-US" sz="1600">
                <a:solidFill>
                  <a:srgbClr val="C74C00"/>
                </a:solidFill>
              </a:rPr>
              <a:t>/* l'arco precedente a quello da togliere nella lista */</a:t>
            </a:r>
          </a:p>
          <a:p>
            <a:pPr marL="742950" lvl="1">
              <a:lnSpc>
                <a:spcPct val="90000"/>
              </a:lnSpc>
              <a:spcBef>
                <a:spcPct val="0"/>
              </a:spcBef>
              <a:buFont typeface="Wingdings" panose="05000000000000000000" pitchFamily="2" charset="2"/>
              <a:buNone/>
            </a:pPr>
            <a:r>
              <a:rPr lang="it-IT" altLang="en-US" sz="1600">
                <a:solidFill>
                  <a:srgbClr val="0000FF"/>
                </a:solidFill>
              </a:rPr>
              <a:t>  	edge *e; </a:t>
            </a:r>
            <a:r>
              <a:rPr lang="it-IT" altLang="en-US" sz="1600">
                <a:solidFill>
                  <a:srgbClr val="C74C00"/>
                </a:solidFill>
              </a:rPr>
              <a:t>/* l'arco da togliere dalla lista */</a:t>
            </a:r>
          </a:p>
          <a:p>
            <a:pPr marL="742950" lvl="1">
              <a:lnSpc>
                <a:spcPct val="90000"/>
              </a:lnSpc>
              <a:spcBef>
                <a:spcPct val="0"/>
              </a:spcBef>
              <a:buFont typeface="Wingdings" panose="05000000000000000000" pitchFamily="2" charset="2"/>
              <a:buNone/>
            </a:pPr>
            <a:r>
              <a:rPr lang="it-IT" altLang="en-US" sz="1600">
                <a:solidFill>
                  <a:srgbClr val="0000FF"/>
                </a:solidFill>
              </a:rPr>
              <a:t>	e=G-&gt;adj[u];</a:t>
            </a:r>
          </a:p>
          <a:p>
            <a:pPr marL="742950" lvl="1">
              <a:lnSpc>
                <a:spcPct val="90000"/>
              </a:lnSpc>
              <a:spcBef>
                <a:spcPct val="0"/>
              </a:spcBef>
              <a:buFont typeface="Wingdings" panose="05000000000000000000" pitchFamily="2" charset="2"/>
              <a:buNone/>
            </a:pPr>
            <a:r>
              <a:rPr lang="it-IT" altLang="en-US" sz="1600">
                <a:solidFill>
                  <a:srgbClr val="0000FF"/>
                </a:solidFill>
              </a:rPr>
              <a:t>  	if (e-&gt;key == v) </a:t>
            </a:r>
          </a:p>
          <a:p>
            <a:pPr marL="742950" lvl="1">
              <a:lnSpc>
                <a:spcPct val="90000"/>
              </a:lnSpc>
              <a:spcBef>
                <a:spcPct val="0"/>
              </a:spcBef>
              <a:buFont typeface="Wingdings" panose="05000000000000000000" pitchFamily="2" charset="2"/>
              <a:buNone/>
            </a:pPr>
            <a:r>
              <a:rPr lang="it-IT" altLang="en-US" sz="1600">
                <a:solidFill>
                  <a:srgbClr val="0000FF"/>
                </a:solidFill>
              </a:rPr>
              <a:t>		G-&gt;adj[u] = e-&gt;next;</a:t>
            </a:r>
          </a:p>
          <a:p>
            <a:pPr marL="742950" lvl="1">
              <a:lnSpc>
                <a:spcPct val="90000"/>
              </a:lnSpc>
              <a:spcBef>
                <a:spcPct val="0"/>
              </a:spcBef>
              <a:buFont typeface="Wingdings" panose="05000000000000000000" pitchFamily="2" charset="2"/>
              <a:buNone/>
            </a:pPr>
            <a:r>
              <a:rPr lang="it-IT" altLang="en-US" sz="1600">
                <a:solidFill>
                  <a:srgbClr val="0000FF"/>
                </a:solidFill>
              </a:rPr>
              <a:t>  	else </a:t>
            </a:r>
          </a:p>
          <a:p>
            <a:pPr marL="742950" lvl="1">
              <a:lnSpc>
                <a:spcPct val="90000"/>
              </a:lnSpc>
              <a:spcBef>
                <a:spcPct val="0"/>
              </a:spcBef>
              <a:buFont typeface="Wingdings" panose="05000000000000000000" pitchFamily="2" charset="2"/>
              <a:buNone/>
            </a:pPr>
            <a:r>
              <a:rPr lang="it-IT" altLang="en-US" sz="1600">
                <a:solidFill>
                  <a:srgbClr val="0000FF"/>
                </a:solidFill>
              </a:rPr>
              <a:t>	{  prev=e;</a:t>
            </a:r>
          </a:p>
          <a:p>
            <a:pPr marL="742950" lvl="1">
              <a:lnSpc>
                <a:spcPct val="90000"/>
              </a:lnSpc>
              <a:spcBef>
                <a:spcPct val="0"/>
              </a:spcBef>
              <a:buFont typeface="Wingdings" panose="05000000000000000000" pitchFamily="2" charset="2"/>
              <a:buNone/>
            </a:pPr>
            <a:r>
              <a:rPr lang="it-IT" altLang="en-US" sz="1600">
                <a:solidFill>
                  <a:srgbClr val="0000FF"/>
                </a:solidFill>
              </a:rPr>
              <a:t>    		while (prev-&gt;next-&gt;key != v)    prev=prev-&gt;next;</a:t>
            </a:r>
          </a:p>
          <a:p>
            <a:pPr marL="742950" lvl="1">
              <a:lnSpc>
                <a:spcPct val="90000"/>
              </a:lnSpc>
              <a:spcBef>
                <a:spcPct val="0"/>
              </a:spcBef>
              <a:buFont typeface="Wingdings" panose="05000000000000000000" pitchFamily="2" charset="2"/>
              <a:buNone/>
            </a:pPr>
            <a:r>
              <a:rPr lang="it-IT" altLang="en-US" sz="1600">
                <a:solidFill>
                  <a:srgbClr val="0000FF"/>
                </a:solidFill>
              </a:rPr>
              <a:t>    		e=prev-&gt;next;</a:t>
            </a:r>
          </a:p>
          <a:p>
            <a:pPr marL="742950" lvl="1">
              <a:lnSpc>
                <a:spcPct val="90000"/>
              </a:lnSpc>
              <a:spcBef>
                <a:spcPct val="0"/>
              </a:spcBef>
              <a:buFont typeface="Wingdings" panose="05000000000000000000" pitchFamily="2" charset="2"/>
              <a:buNone/>
            </a:pPr>
            <a:r>
              <a:rPr lang="it-IT" altLang="en-US" sz="1600">
                <a:solidFill>
                  <a:srgbClr val="0000FF"/>
                </a:solidFill>
              </a:rPr>
              <a:t>    		prev-&gt;next=e-&gt;next;</a:t>
            </a:r>
          </a:p>
          <a:p>
            <a:pPr marL="742950" lvl="1">
              <a:lnSpc>
                <a:spcPct val="90000"/>
              </a:lnSpc>
              <a:spcBef>
                <a:spcPct val="0"/>
              </a:spcBef>
              <a:buFont typeface="Wingdings" panose="05000000000000000000" pitchFamily="2" charset="2"/>
              <a:buNone/>
            </a:pPr>
            <a:r>
              <a:rPr lang="it-IT" altLang="en-US" sz="1600">
                <a:solidFill>
                  <a:srgbClr val="0000FF"/>
                </a:solidFill>
              </a:rPr>
              <a:t>     }</a:t>
            </a:r>
          </a:p>
          <a:p>
            <a:pPr marL="742950" lvl="1">
              <a:lnSpc>
                <a:spcPct val="90000"/>
              </a:lnSpc>
              <a:spcBef>
                <a:spcPct val="0"/>
              </a:spcBef>
              <a:buFont typeface="Wingdings" panose="05000000000000000000" pitchFamily="2" charset="2"/>
              <a:buNone/>
            </a:pPr>
            <a:r>
              <a:rPr lang="it-IT" altLang="en-US" sz="1600">
                <a:solidFill>
                  <a:srgbClr val="0000FF"/>
                </a:solidFill>
              </a:rPr>
              <a:t>  	free(e);</a:t>
            </a:r>
          </a:p>
          <a:p>
            <a:pPr marL="742950" lvl="1">
              <a:lnSpc>
                <a:spcPct val="90000"/>
              </a:lnSpc>
              <a:spcBef>
                <a:spcPct val="0"/>
              </a:spcBef>
              <a:buFont typeface="Wingdings" panose="05000000000000000000" pitchFamily="2" charset="2"/>
              <a:buNone/>
            </a:pPr>
            <a:r>
              <a:rPr lang="it-IT" altLang="en-US" sz="1600">
                <a:solidFill>
                  <a:srgbClr val="0000FF"/>
                </a:solidFill>
              </a:rPr>
              <a:t>}</a:t>
            </a:r>
          </a:p>
        </p:txBody>
      </p:sp>
      <p:sp>
        <p:nvSpPr>
          <p:cNvPr id="78852" name="AutoShape 4">
            <a:extLst>
              <a:ext uri="{FF2B5EF4-FFF2-40B4-BE49-F238E27FC236}">
                <a16:creationId xmlns:a16="http://schemas.microsoft.com/office/drawing/2014/main" id="{69AD1D2A-10E1-C5EB-2A80-EF8DD3F13262}"/>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lide Number Placeholder 3">
            <a:extLst>
              <a:ext uri="{FF2B5EF4-FFF2-40B4-BE49-F238E27FC236}">
                <a16:creationId xmlns:a16="http://schemas.microsoft.com/office/drawing/2014/main" id="{6E4E6074-05FC-1D43-2D6F-B69DEF205C23}"/>
              </a:ext>
            </a:extLst>
          </p:cNvPr>
          <p:cNvSpPr>
            <a:spLocks noGrp="1"/>
          </p:cNvSpPr>
          <p:nvPr>
            <p:ph type="sldNum" sz="quarter" idx="10"/>
          </p:nvPr>
        </p:nvSpPr>
        <p:spPr/>
        <p:txBody>
          <a:bodyPr/>
          <a:lstStyle/>
          <a:p>
            <a:fld id="{E8EED2BC-DF22-4663-BCE3-BC342E75A93C}" type="slidenum">
              <a:rPr lang="it-IT" altLang="en-US"/>
              <a:pPr/>
              <a:t>19</a:t>
            </a:fld>
            <a:endParaRPr lang="it-IT" altLang="en-US"/>
          </a:p>
        </p:txBody>
      </p:sp>
      <p:sp>
        <p:nvSpPr>
          <p:cNvPr id="116" name="Date Placeholder 4">
            <a:extLst>
              <a:ext uri="{FF2B5EF4-FFF2-40B4-BE49-F238E27FC236}">
                <a16:creationId xmlns:a16="http://schemas.microsoft.com/office/drawing/2014/main" id="{64212221-690C-0A26-9DA6-E06BCEB7BF5A}"/>
              </a:ext>
            </a:extLst>
          </p:cNvPr>
          <p:cNvSpPr>
            <a:spLocks noGrp="1"/>
          </p:cNvSpPr>
          <p:nvPr>
            <p:ph type="dt" sz="half" idx="11"/>
          </p:nvPr>
        </p:nvSpPr>
        <p:spPr/>
        <p:txBody>
          <a:bodyPr/>
          <a:lstStyle/>
          <a:p>
            <a:fld id="{7A229605-A525-48D1-A9DC-E9839250CD0E}" type="datetime1">
              <a:rPr lang="it-IT" altLang="en-US"/>
              <a:pPr/>
              <a:t>04/06/2022</a:t>
            </a:fld>
            <a:endParaRPr lang="it-IT" altLang="en-US"/>
          </a:p>
        </p:txBody>
      </p:sp>
      <p:sp>
        <p:nvSpPr>
          <p:cNvPr id="84082" name="Rectangle 114">
            <a:extLst>
              <a:ext uri="{FF2B5EF4-FFF2-40B4-BE49-F238E27FC236}">
                <a16:creationId xmlns:a16="http://schemas.microsoft.com/office/drawing/2014/main" id="{EF001229-D29B-B8CB-3A71-D8BC286F3B22}"/>
              </a:ext>
            </a:extLst>
          </p:cNvPr>
          <p:cNvSpPr>
            <a:spLocks noGrp="1" noChangeArrowheads="1"/>
          </p:cNvSpPr>
          <p:nvPr>
            <p:ph type="body" idx="1"/>
          </p:nvPr>
        </p:nvSpPr>
        <p:spPr bwMode="auto">
          <a:xfrm>
            <a:off x="685800" y="1447800"/>
            <a:ext cx="7772400" cy="4648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69875" indent="-269875">
              <a:lnSpc>
                <a:spcPct val="90000"/>
              </a:lnSpc>
              <a:buFontTx/>
              <a:buChar char="•"/>
            </a:pPr>
            <a:r>
              <a:rPr lang="it-IT" altLang="en-US" sz="1600"/>
              <a:t>Sia G=(V,E) un grafo orientato. Il trasposto di G è un grafo G’=(V,E’), dove E’ è l’insieme degli archi (v,u) tali che (u,v) è un arco di E. </a:t>
            </a:r>
          </a:p>
          <a:p>
            <a:pPr marL="269875" indent="-269875">
              <a:lnSpc>
                <a:spcPct val="90000"/>
              </a:lnSpc>
              <a:buFontTx/>
              <a:buChar char="•"/>
            </a:pPr>
            <a:r>
              <a:rPr lang="it-IT" altLang="en-US" sz="1600"/>
              <a:t>Dunque, il grafo trasposto G’ è il grafo G con tutti i suoi archi invertiti.</a:t>
            </a:r>
          </a:p>
          <a:p>
            <a:pPr marL="269875" indent="-269875">
              <a:lnSpc>
                <a:spcPct val="90000"/>
              </a:lnSpc>
              <a:buFontTx/>
              <a:buChar char="•"/>
            </a:pPr>
            <a:r>
              <a:rPr lang="it-IT" altLang="en-US" sz="1600"/>
              <a:t>Per esempio, si consideri il seguente grafo, la sua rappresentazione e quella del suo trasposto con matrici di adiacenza:</a:t>
            </a:r>
          </a:p>
          <a:p>
            <a:pPr marL="269875" indent="-269875">
              <a:lnSpc>
                <a:spcPct val="90000"/>
              </a:lnSpc>
              <a:buFontTx/>
              <a:buChar char="•"/>
            </a:pPr>
            <a:endParaRPr lang="it-IT" altLang="en-US" sz="1600"/>
          </a:p>
          <a:p>
            <a:pPr marL="269875" indent="-269875">
              <a:lnSpc>
                <a:spcPct val="90000"/>
              </a:lnSpc>
              <a:buFontTx/>
              <a:buChar char="•"/>
            </a:pPr>
            <a:endParaRPr lang="it-IT" altLang="en-US" sz="1600"/>
          </a:p>
          <a:p>
            <a:pPr marL="269875" indent="-269875">
              <a:lnSpc>
                <a:spcPct val="90000"/>
              </a:lnSpc>
              <a:buFontTx/>
              <a:buChar char="•"/>
            </a:pPr>
            <a:endParaRPr lang="it-IT" altLang="en-US" sz="1600"/>
          </a:p>
          <a:p>
            <a:pPr marL="269875" indent="-269875">
              <a:lnSpc>
                <a:spcPct val="90000"/>
              </a:lnSpc>
              <a:buFontTx/>
              <a:buChar char="•"/>
            </a:pPr>
            <a:endParaRPr lang="it-IT" altLang="en-US" sz="1600"/>
          </a:p>
          <a:p>
            <a:pPr marL="269875" indent="-269875">
              <a:lnSpc>
                <a:spcPct val="90000"/>
              </a:lnSpc>
              <a:buFontTx/>
              <a:buChar char="•"/>
            </a:pPr>
            <a:endParaRPr lang="it-IT" altLang="en-US" sz="1600"/>
          </a:p>
          <a:p>
            <a:pPr marL="269875" indent="-269875">
              <a:lnSpc>
                <a:spcPct val="90000"/>
              </a:lnSpc>
              <a:buFontTx/>
              <a:buChar char="•"/>
            </a:pPr>
            <a:endParaRPr lang="it-IT" altLang="en-US" sz="1600"/>
          </a:p>
          <a:p>
            <a:pPr marL="269875" indent="-269875">
              <a:lnSpc>
                <a:spcPct val="90000"/>
              </a:lnSpc>
              <a:buFontTx/>
              <a:buChar char="•"/>
            </a:pPr>
            <a:endParaRPr lang="it-IT" altLang="en-US" sz="1600"/>
          </a:p>
          <a:p>
            <a:pPr marL="269875" indent="-269875">
              <a:lnSpc>
                <a:spcPct val="90000"/>
              </a:lnSpc>
              <a:buFontTx/>
              <a:buChar char="•"/>
            </a:pPr>
            <a:r>
              <a:rPr lang="it-IT" altLang="en-US" sz="1600"/>
              <a:t>Nel caso di rappresentazione con matrice di adiacenza, il grafo G’ è rappresentato dalla trasposta di G che è dunque calcolata in O(V). </a:t>
            </a:r>
          </a:p>
          <a:p>
            <a:pPr marL="269875" indent="-269875">
              <a:lnSpc>
                <a:spcPct val="90000"/>
              </a:lnSpc>
              <a:buFontTx/>
              <a:buChar char="•"/>
            </a:pPr>
            <a:r>
              <a:rPr lang="it-IT" altLang="en-US" sz="1600">
                <a:solidFill>
                  <a:srgbClr val="CC0000"/>
                </a:solidFill>
              </a:rPr>
              <a:t>Esercizio</a:t>
            </a:r>
            <a:r>
              <a:rPr lang="it-IT" altLang="en-US" sz="1600"/>
              <a:t>: Implementare un algoritmo efficiente per la computazione del trasposto di un grafo rappresentato con liste di adiacenza e confrontare la complessità asintotica dell’algoritmo con quella dell’algoritmo precedente.</a:t>
            </a:r>
            <a:endParaRPr lang="it-IT" altLang="en-US" sz="1800"/>
          </a:p>
        </p:txBody>
      </p:sp>
      <p:grpSp>
        <p:nvGrpSpPr>
          <p:cNvPr id="84086" name="Group 118">
            <a:extLst>
              <a:ext uri="{FF2B5EF4-FFF2-40B4-BE49-F238E27FC236}">
                <a16:creationId xmlns:a16="http://schemas.microsoft.com/office/drawing/2014/main" id="{7B1C1558-EDE1-399C-A11A-9F42DEA3197F}"/>
              </a:ext>
            </a:extLst>
          </p:cNvPr>
          <p:cNvGrpSpPr>
            <a:grpSpLocks/>
          </p:cNvGrpSpPr>
          <p:nvPr/>
        </p:nvGrpSpPr>
        <p:grpSpPr bwMode="auto">
          <a:xfrm>
            <a:off x="817563" y="2784475"/>
            <a:ext cx="2784475" cy="1573213"/>
            <a:chOff x="515" y="1754"/>
            <a:chExt cx="1754" cy="991"/>
          </a:xfrm>
        </p:grpSpPr>
        <p:sp>
          <p:nvSpPr>
            <p:cNvPr id="83972" name="Oval 4">
              <a:extLst>
                <a:ext uri="{FF2B5EF4-FFF2-40B4-BE49-F238E27FC236}">
                  <a16:creationId xmlns:a16="http://schemas.microsoft.com/office/drawing/2014/main" id="{DDAC0937-987C-D3BF-7D63-00A55E381AAA}"/>
                </a:ext>
              </a:extLst>
            </p:cNvPr>
            <p:cNvSpPr>
              <a:spLocks noChangeArrowheads="1"/>
            </p:cNvSpPr>
            <p:nvPr/>
          </p:nvSpPr>
          <p:spPr bwMode="auto">
            <a:xfrm>
              <a:off x="515" y="2095"/>
              <a:ext cx="310" cy="31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0</a:t>
              </a:r>
            </a:p>
          </p:txBody>
        </p:sp>
        <p:sp>
          <p:nvSpPr>
            <p:cNvPr id="83973" name="Oval 5">
              <a:extLst>
                <a:ext uri="{FF2B5EF4-FFF2-40B4-BE49-F238E27FC236}">
                  <a16:creationId xmlns:a16="http://schemas.microsoft.com/office/drawing/2014/main" id="{61CE1447-CC43-FC70-3A3C-C8BAAFC1BEDD}"/>
                </a:ext>
              </a:extLst>
            </p:cNvPr>
            <p:cNvSpPr>
              <a:spLocks noChangeArrowheads="1"/>
            </p:cNvSpPr>
            <p:nvPr/>
          </p:nvSpPr>
          <p:spPr bwMode="auto">
            <a:xfrm>
              <a:off x="1199" y="1754"/>
              <a:ext cx="310" cy="31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1</a:t>
              </a:r>
            </a:p>
          </p:txBody>
        </p:sp>
        <p:sp>
          <p:nvSpPr>
            <p:cNvPr id="83974" name="Oval 6">
              <a:extLst>
                <a:ext uri="{FF2B5EF4-FFF2-40B4-BE49-F238E27FC236}">
                  <a16:creationId xmlns:a16="http://schemas.microsoft.com/office/drawing/2014/main" id="{E91949B2-5683-CFC5-23CA-1D8A465FD88A}"/>
                </a:ext>
              </a:extLst>
            </p:cNvPr>
            <p:cNvSpPr>
              <a:spLocks noChangeArrowheads="1"/>
            </p:cNvSpPr>
            <p:nvPr/>
          </p:nvSpPr>
          <p:spPr bwMode="auto">
            <a:xfrm>
              <a:off x="1199" y="2435"/>
              <a:ext cx="310" cy="31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3</a:t>
              </a:r>
            </a:p>
          </p:txBody>
        </p:sp>
        <p:sp>
          <p:nvSpPr>
            <p:cNvPr id="83975" name="Oval 7">
              <a:extLst>
                <a:ext uri="{FF2B5EF4-FFF2-40B4-BE49-F238E27FC236}">
                  <a16:creationId xmlns:a16="http://schemas.microsoft.com/office/drawing/2014/main" id="{1364D084-BEFD-11EC-175A-D51454A50BC5}"/>
                </a:ext>
              </a:extLst>
            </p:cNvPr>
            <p:cNvSpPr>
              <a:spLocks noChangeArrowheads="1"/>
            </p:cNvSpPr>
            <p:nvPr/>
          </p:nvSpPr>
          <p:spPr bwMode="auto">
            <a:xfrm>
              <a:off x="1959" y="2095"/>
              <a:ext cx="310" cy="31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2</a:t>
              </a:r>
            </a:p>
          </p:txBody>
        </p:sp>
        <p:cxnSp>
          <p:nvCxnSpPr>
            <p:cNvPr id="83976" name="AutoShape 8">
              <a:extLst>
                <a:ext uri="{FF2B5EF4-FFF2-40B4-BE49-F238E27FC236}">
                  <a16:creationId xmlns:a16="http://schemas.microsoft.com/office/drawing/2014/main" id="{E55BD5B1-E522-6D6B-68D3-DF42220D383D}"/>
                </a:ext>
              </a:extLst>
            </p:cNvPr>
            <p:cNvCxnSpPr>
              <a:cxnSpLocks noChangeShapeType="1"/>
              <a:stCxn id="83972" idx="7"/>
              <a:endCxn id="83973" idx="2"/>
            </p:cNvCxnSpPr>
            <p:nvPr/>
          </p:nvCxnSpPr>
          <p:spPr bwMode="auto">
            <a:xfrm flipV="1">
              <a:off x="780" y="1909"/>
              <a:ext cx="411" cy="223"/>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77" name="AutoShape 9">
              <a:extLst>
                <a:ext uri="{FF2B5EF4-FFF2-40B4-BE49-F238E27FC236}">
                  <a16:creationId xmlns:a16="http://schemas.microsoft.com/office/drawing/2014/main" id="{F177A66F-DB3D-DD72-D37E-23077E387773}"/>
                </a:ext>
              </a:extLst>
            </p:cNvPr>
            <p:cNvCxnSpPr>
              <a:cxnSpLocks noChangeShapeType="1"/>
              <a:stCxn id="83973" idx="6"/>
              <a:endCxn id="83975" idx="1"/>
            </p:cNvCxnSpPr>
            <p:nvPr/>
          </p:nvCxnSpPr>
          <p:spPr bwMode="auto">
            <a:xfrm>
              <a:off x="1517" y="1909"/>
              <a:ext cx="487" cy="223"/>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78" name="AutoShape 10">
              <a:extLst>
                <a:ext uri="{FF2B5EF4-FFF2-40B4-BE49-F238E27FC236}">
                  <a16:creationId xmlns:a16="http://schemas.microsoft.com/office/drawing/2014/main" id="{D7561BC3-E65E-1D63-7DC0-19C4CB5A5376}"/>
                </a:ext>
              </a:extLst>
            </p:cNvPr>
            <p:cNvCxnSpPr>
              <a:cxnSpLocks noChangeShapeType="1"/>
              <a:stCxn id="83972" idx="5"/>
              <a:endCxn id="83974" idx="2"/>
            </p:cNvCxnSpPr>
            <p:nvPr/>
          </p:nvCxnSpPr>
          <p:spPr bwMode="auto">
            <a:xfrm>
              <a:off x="780" y="2368"/>
              <a:ext cx="411" cy="222"/>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79" name="AutoShape 11">
              <a:extLst>
                <a:ext uri="{FF2B5EF4-FFF2-40B4-BE49-F238E27FC236}">
                  <a16:creationId xmlns:a16="http://schemas.microsoft.com/office/drawing/2014/main" id="{F419B09D-D2F5-03FE-F436-214977F3C84B}"/>
                </a:ext>
              </a:extLst>
            </p:cNvPr>
            <p:cNvCxnSpPr>
              <a:cxnSpLocks noChangeShapeType="1"/>
              <a:stCxn id="83974" idx="6"/>
              <a:endCxn id="83975" idx="3"/>
            </p:cNvCxnSpPr>
            <p:nvPr/>
          </p:nvCxnSpPr>
          <p:spPr bwMode="auto">
            <a:xfrm flipV="1">
              <a:off x="1517" y="2368"/>
              <a:ext cx="487" cy="222"/>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80" name="AutoShape 12">
              <a:extLst>
                <a:ext uri="{FF2B5EF4-FFF2-40B4-BE49-F238E27FC236}">
                  <a16:creationId xmlns:a16="http://schemas.microsoft.com/office/drawing/2014/main" id="{03A6563D-8C2C-FD89-73F3-AFECD48DBEF2}"/>
                </a:ext>
              </a:extLst>
            </p:cNvPr>
            <p:cNvCxnSpPr>
              <a:cxnSpLocks noChangeShapeType="1"/>
              <a:stCxn id="83972" idx="6"/>
              <a:endCxn id="83975" idx="2"/>
            </p:cNvCxnSpPr>
            <p:nvPr/>
          </p:nvCxnSpPr>
          <p:spPr bwMode="auto">
            <a:xfrm>
              <a:off x="833" y="2250"/>
              <a:ext cx="1118" cy="0"/>
            </a:xfrm>
            <a:prstGeom prst="straightConnector1">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84084" name="Group 116">
            <a:extLst>
              <a:ext uri="{FF2B5EF4-FFF2-40B4-BE49-F238E27FC236}">
                <a16:creationId xmlns:a16="http://schemas.microsoft.com/office/drawing/2014/main" id="{1E5F83AB-2CB2-2459-EE36-8F9372ED3508}"/>
              </a:ext>
            </a:extLst>
          </p:cNvPr>
          <p:cNvGraphicFramePr>
            <a:graphicFrameLocks noGrp="1"/>
          </p:cNvGraphicFramePr>
          <p:nvPr/>
        </p:nvGraphicFramePr>
        <p:xfrm>
          <a:off x="3830638" y="2660650"/>
          <a:ext cx="1935162" cy="1676400"/>
        </p:xfrm>
        <a:graphic>
          <a:graphicData uri="http://schemas.openxmlformats.org/drawingml/2006/table">
            <a:tbl>
              <a:tblPr/>
              <a:tblGrid>
                <a:gridCol w="388937">
                  <a:extLst>
                    <a:ext uri="{9D8B030D-6E8A-4147-A177-3AD203B41FA5}">
                      <a16:colId xmlns:a16="http://schemas.microsoft.com/office/drawing/2014/main" val="2764372326"/>
                    </a:ext>
                  </a:extLst>
                </a:gridCol>
                <a:gridCol w="385763">
                  <a:extLst>
                    <a:ext uri="{9D8B030D-6E8A-4147-A177-3AD203B41FA5}">
                      <a16:colId xmlns:a16="http://schemas.microsoft.com/office/drawing/2014/main" val="1970402727"/>
                    </a:ext>
                  </a:extLst>
                </a:gridCol>
                <a:gridCol w="387350">
                  <a:extLst>
                    <a:ext uri="{9D8B030D-6E8A-4147-A177-3AD203B41FA5}">
                      <a16:colId xmlns:a16="http://schemas.microsoft.com/office/drawing/2014/main" val="3634684790"/>
                    </a:ext>
                  </a:extLst>
                </a:gridCol>
                <a:gridCol w="384175">
                  <a:extLst>
                    <a:ext uri="{9D8B030D-6E8A-4147-A177-3AD203B41FA5}">
                      <a16:colId xmlns:a16="http://schemas.microsoft.com/office/drawing/2014/main" val="2122283251"/>
                    </a:ext>
                  </a:extLst>
                </a:gridCol>
                <a:gridCol w="388937">
                  <a:extLst>
                    <a:ext uri="{9D8B030D-6E8A-4147-A177-3AD203B41FA5}">
                      <a16:colId xmlns:a16="http://schemas.microsoft.com/office/drawing/2014/main" val="3494359172"/>
                    </a:ext>
                  </a:extLst>
                </a:gridCol>
              </a:tblGrid>
              <a:tr h="2619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1</a:t>
                      </a:r>
                    </a:p>
                  </a:txBody>
                  <a:tcPr horzOverflow="overflow">
                    <a:lnL>
                      <a:noFill/>
                    </a:lnL>
                    <a:lnR>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2</a:t>
                      </a:r>
                    </a:p>
                  </a:txBody>
                  <a:tcPr horzOverflow="overflow">
                    <a:lnL>
                      <a:noFill/>
                    </a:lnL>
                    <a:lnR>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3</a:t>
                      </a:r>
                    </a:p>
                  </a:txBody>
                  <a:tcPr horzOverflow="overflow">
                    <a:lnL>
                      <a:noFill/>
                    </a:lnL>
                    <a:lnR cap="flat">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2475427101"/>
                  </a:ext>
                </a:extLst>
              </a:tr>
              <a:tr h="26511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3077648"/>
                  </a:ext>
                </a:extLst>
              </a:tr>
              <a:tr h="2619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1</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7983343"/>
                  </a:ext>
                </a:extLst>
              </a:tr>
              <a:tr h="26511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2</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7204297"/>
                  </a:ext>
                </a:extLst>
              </a:tr>
              <a:tr h="2619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3</a:t>
                      </a:r>
                    </a:p>
                  </a:txBody>
                  <a:tcPr horzOverflow="overflow">
                    <a:lnL cap="flat">
                      <a:noFill/>
                    </a:lnL>
                    <a:lnR w="28575" cap="flat" cmpd="sng" algn="ctr">
                      <a:solidFill>
                        <a:schemeClr val="tx1"/>
                      </a:solidFill>
                      <a:prstDash val="solid"/>
                      <a:round/>
                      <a:headEnd type="none" w="med" len="med"/>
                      <a:tailEnd type="triangl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9944550"/>
                  </a:ext>
                </a:extLst>
              </a:tr>
            </a:tbl>
          </a:graphicData>
        </a:graphic>
      </p:graphicFrame>
      <p:graphicFrame>
        <p:nvGraphicFramePr>
          <p:cNvPr id="84083" name="Group 115">
            <a:extLst>
              <a:ext uri="{FF2B5EF4-FFF2-40B4-BE49-F238E27FC236}">
                <a16:creationId xmlns:a16="http://schemas.microsoft.com/office/drawing/2014/main" id="{76CFF5D6-54E5-38ED-BFF7-7D77C3577A25}"/>
              </a:ext>
            </a:extLst>
          </p:cNvPr>
          <p:cNvGraphicFramePr>
            <a:graphicFrameLocks noGrp="1"/>
          </p:cNvGraphicFramePr>
          <p:nvPr/>
        </p:nvGraphicFramePr>
        <p:xfrm>
          <a:off x="6216650" y="2700338"/>
          <a:ext cx="1935163" cy="1676400"/>
        </p:xfrm>
        <a:graphic>
          <a:graphicData uri="http://schemas.openxmlformats.org/drawingml/2006/table">
            <a:tbl>
              <a:tblPr/>
              <a:tblGrid>
                <a:gridCol w="388938">
                  <a:extLst>
                    <a:ext uri="{9D8B030D-6E8A-4147-A177-3AD203B41FA5}">
                      <a16:colId xmlns:a16="http://schemas.microsoft.com/office/drawing/2014/main" val="2171466254"/>
                    </a:ext>
                  </a:extLst>
                </a:gridCol>
                <a:gridCol w="385762">
                  <a:extLst>
                    <a:ext uri="{9D8B030D-6E8A-4147-A177-3AD203B41FA5}">
                      <a16:colId xmlns:a16="http://schemas.microsoft.com/office/drawing/2014/main" val="1438991550"/>
                    </a:ext>
                  </a:extLst>
                </a:gridCol>
                <a:gridCol w="387350">
                  <a:extLst>
                    <a:ext uri="{9D8B030D-6E8A-4147-A177-3AD203B41FA5}">
                      <a16:colId xmlns:a16="http://schemas.microsoft.com/office/drawing/2014/main" val="1014015880"/>
                    </a:ext>
                  </a:extLst>
                </a:gridCol>
                <a:gridCol w="384175">
                  <a:extLst>
                    <a:ext uri="{9D8B030D-6E8A-4147-A177-3AD203B41FA5}">
                      <a16:colId xmlns:a16="http://schemas.microsoft.com/office/drawing/2014/main" val="521643204"/>
                    </a:ext>
                  </a:extLst>
                </a:gridCol>
                <a:gridCol w="388938">
                  <a:extLst>
                    <a:ext uri="{9D8B030D-6E8A-4147-A177-3AD203B41FA5}">
                      <a16:colId xmlns:a16="http://schemas.microsoft.com/office/drawing/2014/main" val="1604977091"/>
                    </a:ext>
                  </a:extLst>
                </a:gridCol>
              </a:tblGrid>
              <a:tr h="2619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Lucida Grande" pitchFamily="-32" charset="0"/>
                      </a:endParaRP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1</a:t>
                      </a:r>
                    </a:p>
                  </a:txBody>
                  <a:tcPr horzOverflow="overflow">
                    <a:lnL>
                      <a:noFill/>
                    </a:lnL>
                    <a:lnR>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2</a:t>
                      </a:r>
                    </a:p>
                  </a:txBody>
                  <a:tcPr horzOverflow="overflow">
                    <a:lnL>
                      <a:noFill/>
                    </a:lnL>
                    <a:lnR>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3</a:t>
                      </a:r>
                    </a:p>
                  </a:txBody>
                  <a:tcPr horzOverflow="overflow">
                    <a:lnL>
                      <a:noFill/>
                    </a:lnL>
                    <a:lnR cap="flat">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4280764591"/>
                  </a:ext>
                </a:extLst>
              </a:tr>
              <a:tr h="26511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7150153"/>
                  </a:ext>
                </a:extLst>
              </a:tr>
              <a:tr h="2619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1</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3667175"/>
                  </a:ext>
                </a:extLst>
              </a:tr>
              <a:tr h="26511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2</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6432129"/>
                  </a:ext>
                </a:extLst>
              </a:tr>
              <a:tr h="2619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chemeClr val="tx1"/>
                          </a:solidFill>
                          <a:effectLst/>
                          <a:latin typeface="Lucida Grande" pitchFamily="-32" charset="0"/>
                        </a:rPr>
                        <a:t>3</a:t>
                      </a:r>
                    </a:p>
                  </a:txBody>
                  <a:tcPr horzOverflow="overflow">
                    <a:lnL cap="flat">
                      <a:noFill/>
                    </a:lnL>
                    <a:lnR w="28575" cap="flat" cmpd="sng" algn="ctr">
                      <a:solidFill>
                        <a:schemeClr val="tx1"/>
                      </a:solidFill>
                      <a:prstDash val="solid"/>
                      <a:round/>
                      <a:headEnd type="none" w="med" len="med"/>
                      <a:tailEnd type="triangl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16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0275958"/>
                  </a:ext>
                </a:extLst>
              </a:tr>
            </a:tbl>
          </a:graphicData>
        </a:graphic>
      </p:graphicFrame>
      <p:sp>
        <p:nvSpPr>
          <p:cNvPr id="84081" name="Rectangle 113">
            <a:extLst>
              <a:ext uri="{FF2B5EF4-FFF2-40B4-BE49-F238E27FC236}">
                <a16:creationId xmlns:a16="http://schemas.microsoft.com/office/drawing/2014/main" id="{D972E2FC-C305-3E88-7E8E-CFB4103CE677}"/>
              </a:ext>
            </a:extLst>
          </p:cNvPr>
          <p:cNvSpPr>
            <a:spLocks noGrp="1" noChangeArrowheads="1"/>
          </p:cNvSpPr>
          <p:nvPr>
            <p:ph type="title"/>
          </p:nvPr>
        </p:nvSpPr>
        <p:spPr>
          <a:xfrm>
            <a:off x="292100" y="787400"/>
            <a:ext cx="8547100" cy="660400"/>
          </a:xfrm>
        </p:spPr>
        <p:txBody>
          <a:bodyPr/>
          <a:lstStyle/>
          <a:p>
            <a:r>
              <a:rPr lang="it-IT" altLang="en-US"/>
              <a:t>Grafo Trasposto</a:t>
            </a:r>
          </a:p>
        </p:txBody>
      </p:sp>
      <p:sp>
        <p:nvSpPr>
          <p:cNvPr id="84085" name="AutoShape 117">
            <a:extLst>
              <a:ext uri="{FF2B5EF4-FFF2-40B4-BE49-F238E27FC236}">
                <a16:creationId xmlns:a16="http://schemas.microsoft.com/office/drawing/2014/main" id="{9E7BA636-87EE-CA42-9B04-87D404D9FF2B}"/>
              </a:ext>
            </a:extLst>
          </p:cNvPr>
          <p:cNvSpPr>
            <a:spLocks noChangeArrowheads="1"/>
          </p:cNvSpPr>
          <p:nvPr/>
        </p:nvSpPr>
        <p:spPr bwMode="auto">
          <a:xfrm>
            <a:off x="381000" y="1447800"/>
            <a:ext cx="8305800" cy="4756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4084"/>
                                        </p:tgtEl>
                                        <p:attrNameLst>
                                          <p:attrName>style.visibility</p:attrName>
                                        </p:attrNameLst>
                                      </p:cBhvr>
                                      <p:to>
                                        <p:strVal val="visible"/>
                                      </p:to>
                                    </p:set>
                                    <p:animEffect transition="in" filter="wipe(left)">
                                      <p:cBhvr>
                                        <p:cTn id="7" dur="500"/>
                                        <p:tgtEl>
                                          <p:spTgt spid="8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083"/>
                                        </p:tgtEl>
                                        <p:attrNameLst>
                                          <p:attrName>style.visibility</p:attrName>
                                        </p:attrNameLst>
                                      </p:cBhvr>
                                      <p:to>
                                        <p:strVal val="visible"/>
                                      </p:to>
                                    </p:set>
                                    <p:animEffect transition="in" filter="wipe(left)">
                                      <p:cBhvr>
                                        <p:cTn id="12" dur="500"/>
                                        <p:tgtEl>
                                          <p:spTgt spid="8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58DB8A6-65C7-067F-C862-AEEB30ABF065}"/>
              </a:ext>
            </a:extLst>
          </p:cNvPr>
          <p:cNvSpPr>
            <a:spLocks noGrp="1"/>
          </p:cNvSpPr>
          <p:nvPr>
            <p:ph type="sldNum" sz="quarter" idx="10"/>
          </p:nvPr>
        </p:nvSpPr>
        <p:spPr/>
        <p:txBody>
          <a:bodyPr/>
          <a:lstStyle/>
          <a:p>
            <a:fld id="{74EF75A7-D51B-4FA3-B262-1E0D4E975DE4}" type="slidenum">
              <a:rPr lang="it-IT" altLang="en-US"/>
              <a:pPr/>
              <a:t>2</a:t>
            </a:fld>
            <a:endParaRPr lang="it-IT" altLang="en-US"/>
          </a:p>
        </p:txBody>
      </p:sp>
      <p:sp>
        <p:nvSpPr>
          <p:cNvPr id="6" name="Date Placeholder 4">
            <a:extLst>
              <a:ext uri="{FF2B5EF4-FFF2-40B4-BE49-F238E27FC236}">
                <a16:creationId xmlns:a16="http://schemas.microsoft.com/office/drawing/2014/main" id="{574801F7-8314-230F-D6A0-511E62DC6F0E}"/>
              </a:ext>
            </a:extLst>
          </p:cNvPr>
          <p:cNvSpPr>
            <a:spLocks noGrp="1"/>
          </p:cNvSpPr>
          <p:nvPr>
            <p:ph type="dt" sz="half" idx="11"/>
          </p:nvPr>
        </p:nvSpPr>
        <p:spPr/>
        <p:txBody>
          <a:bodyPr/>
          <a:lstStyle/>
          <a:p>
            <a:fld id="{8328E062-E6C8-42AC-B645-A41E0197C9F5}" type="datetime1">
              <a:rPr lang="it-IT" altLang="en-US"/>
              <a:pPr/>
              <a:t>04/06/2022</a:t>
            </a:fld>
            <a:endParaRPr lang="it-IT" altLang="en-US"/>
          </a:p>
        </p:txBody>
      </p:sp>
      <p:sp>
        <p:nvSpPr>
          <p:cNvPr id="63495" name="Rectangle 7">
            <a:extLst>
              <a:ext uri="{FF2B5EF4-FFF2-40B4-BE49-F238E27FC236}">
                <a16:creationId xmlns:a16="http://schemas.microsoft.com/office/drawing/2014/main" id="{8E9CCFB2-9F40-B76D-63DE-967C6B919264}"/>
              </a:ext>
            </a:extLst>
          </p:cNvPr>
          <p:cNvSpPr>
            <a:spLocks noGrp="1" noChangeArrowheads="1"/>
          </p:cNvSpPr>
          <p:nvPr>
            <p:ph type="title"/>
          </p:nvPr>
        </p:nvSpPr>
        <p:spPr/>
        <p:txBody>
          <a:bodyPr/>
          <a:lstStyle/>
          <a:p>
            <a:r>
              <a:rPr lang="it-IT" altLang="en-US"/>
              <a:t>Sommario delle lezioni sui grafi</a:t>
            </a:r>
          </a:p>
        </p:txBody>
      </p:sp>
      <p:sp>
        <p:nvSpPr>
          <p:cNvPr id="63496" name="Rectangle 8">
            <a:extLst>
              <a:ext uri="{FF2B5EF4-FFF2-40B4-BE49-F238E27FC236}">
                <a16:creationId xmlns:a16="http://schemas.microsoft.com/office/drawing/2014/main" id="{1287CF53-8F7D-F47C-BD27-70FE78955C28}"/>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90000"/>
              </a:lnSpc>
            </a:pPr>
            <a:r>
              <a:rPr lang="it-IT" altLang="en-US" sz="1800"/>
              <a:t>I grafi sono un potente strumento per la rappresentazione di problemi complessi</a:t>
            </a:r>
          </a:p>
          <a:p>
            <a:pPr>
              <a:lnSpc>
                <a:spcPct val="90000"/>
              </a:lnSpc>
            </a:pPr>
            <a:r>
              <a:rPr lang="it-IT" altLang="en-US" sz="1800"/>
              <a:t>La soluzione di moltissimi problemi può essere ricondotta alla soluzione di opportuni problemi su grafi.</a:t>
            </a:r>
          </a:p>
          <a:p>
            <a:pPr>
              <a:lnSpc>
                <a:spcPct val="90000"/>
              </a:lnSpc>
            </a:pPr>
            <a:r>
              <a:rPr lang="it-IT" altLang="en-US" sz="1800"/>
              <a:t>Nel contesto dei grafi saranno approfonditi i seguenti argomenti:</a:t>
            </a:r>
          </a:p>
          <a:p>
            <a:pPr lvl="1">
              <a:lnSpc>
                <a:spcPct val="90000"/>
              </a:lnSpc>
            </a:pPr>
            <a:r>
              <a:rPr lang="it-IT" altLang="en-US" sz="1800"/>
              <a:t>Definizioni e rappresentazione di grafi:</a:t>
            </a:r>
          </a:p>
          <a:p>
            <a:pPr lvl="2">
              <a:lnSpc>
                <a:spcPct val="90000"/>
              </a:lnSpc>
            </a:pPr>
            <a:r>
              <a:rPr lang="it-IT" altLang="en-US" sz="1600"/>
              <a:t>Lista di adiacenza</a:t>
            </a:r>
          </a:p>
          <a:p>
            <a:pPr lvl="2">
              <a:lnSpc>
                <a:spcPct val="90000"/>
              </a:lnSpc>
            </a:pPr>
            <a:r>
              <a:rPr lang="it-IT" altLang="en-US" sz="1600"/>
              <a:t>Matrice di adiacenza</a:t>
            </a:r>
          </a:p>
          <a:p>
            <a:pPr lvl="1">
              <a:lnSpc>
                <a:spcPct val="90000"/>
              </a:lnSpc>
            </a:pPr>
            <a:r>
              <a:rPr lang="it-IT" altLang="en-US" sz="1800"/>
              <a:t>Algoritmi di base su grafi</a:t>
            </a:r>
          </a:p>
          <a:p>
            <a:pPr lvl="2">
              <a:lnSpc>
                <a:spcPct val="90000"/>
              </a:lnSpc>
            </a:pPr>
            <a:r>
              <a:rPr lang="it-IT" altLang="en-US" sz="1600"/>
              <a:t>Ricerca in ampiezza (BFS)</a:t>
            </a:r>
          </a:p>
          <a:p>
            <a:pPr lvl="2">
              <a:lnSpc>
                <a:spcPct val="90000"/>
              </a:lnSpc>
            </a:pPr>
            <a:r>
              <a:rPr lang="it-IT" altLang="en-US" sz="1600"/>
              <a:t>Ricerca in profondità (DFS)</a:t>
            </a:r>
          </a:p>
          <a:p>
            <a:pPr lvl="1">
              <a:lnSpc>
                <a:spcPct val="90000"/>
              </a:lnSpc>
            </a:pPr>
            <a:r>
              <a:rPr lang="it-IT" altLang="en-US" sz="1800"/>
              <a:t>Algortimi avanzati sui grafi</a:t>
            </a:r>
          </a:p>
          <a:p>
            <a:pPr lvl="2">
              <a:lnSpc>
                <a:spcPct val="90000"/>
              </a:lnSpc>
            </a:pPr>
            <a:r>
              <a:rPr lang="it-IT" altLang="en-US" sz="1600"/>
              <a:t>Albero minimo di copertura (Minimum Spanning Tree)</a:t>
            </a:r>
          </a:p>
          <a:p>
            <a:pPr lvl="2">
              <a:lnSpc>
                <a:spcPct val="90000"/>
              </a:lnSpc>
            </a:pPr>
            <a:r>
              <a:rPr lang="it-IT" altLang="en-US" sz="1600"/>
              <a:t>Percorso minimo tra due vertici</a:t>
            </a:r>
          </a:p>
        </p:txBody>
      </p:sp>
      <p:sp>
        <p:nvSpPr>
          <p:cNvPr id="63499" name="AutoShape 11">
            <a:extLst>
              <a:ext uri="{FF2B5EF4-FFF2-40B4-BE49-F238E27FC236}">
                <a16:creationId xmlns:a16="http://schemas.microsoft.com/office/drawing/2014/main" id="{17C2999F-4C28-EC20-7DDF-A76C732FA4F3}"/>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6E8815A-3C7B-6586-0332-2CFBE6395083}"/>
              </a:ext>
            </a:extLst>
          </p:cNvPr>
          <p:cNvSpPr>
            <a:spLocks noGrp="1"/>
          </p:cNvSpPr>
          <p:nvPr>
            <p:ph type="sldNum" sz="quarter" idx="10"/>
          </p:nvPr>
        </p:nvSpPr>
        <p:spPr/>
        <p:txBody>
          <a:bodyPr/>
          <a:lstStyle/>
          <a:p>
            <a:fld id="{79A826BD-76E9-472F-A884-6D4CCE48BF5F}" type="slidenum">
              <a:rPr lang="it-IT" altLang="en-US"/>
              <a:pPr/>
              <a:t>20</a:t>
            </a:fld>
            <a:endParaRPr lang="it-IT" altLang="en-US"/>
          </a:p>
        </p:txBody>
      </p:sp>
      <p:sp>
        <p:nvSpPr>
          <p:cNvPr id="6" name="Date Placeholder 4">
            <a:extLst>
              <a:ext uri="{FF2B5EF4-FFF2-40B4-BE49-F238E27FC236}">
                <a16:creationId xmlns:a16="http://schemas.microsoft.com/office/drawing/2014/main" id="{1B2506FC-61DF-6DA6-E5A7-1A2ED4ABC59D}"/>
              </a:ext>
            </a:extLst>
          </p:cNvPr>
          <p:cNvSpPr>
            <a:spLocks noGrp="1"/>
          </p:cNvSpPr>
          <p:nvPr>
            <p:ph type="dt" sz="half" idx="11"/>
          </p:nvPr>
        </p:nvSpPr>
        <p:spPr/>
        <p:txBody>
          <a:bodyPr/>
          <a:lstStyle/>
          <a:p>
            <a:fld id="{3F307918-2A84-48CF-A90F-C056432BC8AD}" type="datetime1">
              <a:rPr lang="it-IT" altLang="en-US"/>
              <a:pPr/>
              <a:t>04/06/2022</a:t>
            </a:fld>
            <a:endParaRPr lang="it-IT" altLang="en-US"/>
          </a:p>
        </p:txBody>
      </p:sp>
      <p:sp>
        <p:nvSpPr>
          <p:cNvPr id="79876" name="Rectangle 4">
            <a:extLst>
              <a:ext uri="{FF2B5EF4-FFF2-40B4-BE49-F238E27FC236}">
                <a16:creationId xmlns:a16="http://schemas.microsoft.com/office/drawing/2014/main" id="{F20ACD5D-06E5-5CC5-F3FD-F28541CB154B}"/>
              </a:ext>
            </a:extLst>
          </p:cNvPr>
          <p:cNvSpPr>
            <a:spLocks noGrp="1" noChangeArrowheads="1"/>
          </p:cNvSpPr>
          <p:nvPr>
            <p:ph type="title"/>
          </p:nvPr>
        </p:nvSpPr>
        <p:spPr/>
        <p:txBody>
          <a:bodyPr/>
          <a:lstStyle/>
          <a:p>
            <a:r>
              <a:rPr lang="it-IT" altLang="en-US"/>
              <a:t>Grafi pesati</a:t>
            </a:r>
          </a:p>
        </p:txBody>
      </p:sp>
      <p:sp>
        <p:nvSpPr>
          <p:cNvPr id="79877" name="Rectangle 5">
            <a:extLst>
              <a:ext uri="{FF2B5EF4-FFF2-40B4-BE49-F238E27FC236}">
                <a16:creationId xmlns:a16="http://schemas.microsoft.com/office/drawing/2014/main" id="{E8AB68F0-B1BD-435E-F646-C2586F163DB4}"/>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it-IT" altLang="en-US" sz="1800"/>
              <a:t>La struttura di un grafo può essere generalizzata associando un valore numerico, detto peso, ai suoi archi. Un grafo di tale genere si dice pesato. I grafi pesati vengono rappresentati mediante</a:t>
            </a:r>
          </a:p>
          <a:p>
            <a:pPr lvl="1">
              <a:buClr>
                <a:srgbClr val="648D40"/>
              </a:buClr>
            </a:pPr>
            <a:r>
              <a:rPr lang="it-IT" altLang="en-US" sz="1800"/>
              <a:t>Matrici di adiacenza: se l’elemento di indici i, j della matrice di adiacenza è un valore diverso da 0 esso è il peso dell’arco (i,j), altrimenti non esiste un arco fra i nodi i e j; </a:t>
            </a:r>
          </a:p>
          <a:p>
            <a:pPr lvl="1">
              <a:buClr>
                <a:srgbClr val="648D40"/>
              </a:buClr>
            </a:pPr>
            <a:r>
              <a:rPr lang="it-IT" altLang="en-US" sz="1800"/>
              <a:t>Liste di adiacenza: un elemento della lista di adiacenza al nodo i contiene un campo per memorizzare il nome del nodo adiacente (ad esempio, j), un campo per memorizzare il peso dell’arco (nell’esempio, il peso dell’arco (i,j)) ed un campo per memorizzare il puntatore all’elemento successivo nella lista. </a:t>
            </a:r>
          </a:p>
        </p:txBody>
      </p:sp>
      <p:sp>
        <p:nvSpPr>
          <p:cNvPr id="79878" name="AutoShape 6">
            <a:extLst>
              <a:ext uri="{FF2B5EF4-FFF2-40B4-BE49-F238E27FC236}">
                <a16:creationId xmlns:a16="http://schemas.microsoft.com/office/drawing/2014/main" id="{D46180D9-B784-F661-207D-8D3037770674}"/>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laceholder 3">
            <a:extLst>
              <a:ext uri="{FF2B5EF4-FFF2-40B4-BE49-F238E27FC236}">
                <a16:creationId xmlns:a16="http://schemas.microsoft.com/office/drawing/2014/main" id="{82051373-2543-9025-436D-496C71CE1E55}"/>
              </a:ext>
            </a:extLst>
          </p:cNvPr>
          <p:cNvSpPr>
            <a:spLocks noGrp="1"/>
          </p:cNvSpPr>
          <p:nvPr>
            <p:ph type="sldNum" sz="quarter" idx="10"/>
          </p:nvPr>
        </p:nvSpPr>
        <p:spPr/>
        <p:txBody>
          <a:bodyPr/>
          <a:lstStyle/>
          <a:p>
            <a:fld id="{8A9BFD96-F393-4E02-A257-7D8BA9C99BFA}" type="slidenum">
              <a:rPr lang="it-IT" altLang="en-US"/>
              <a:pPr/>
              <a:t>21</a:t>
            </a:fld>
            <a:endParaRPr lang="it-IT" altLang="en-US"/>
          </a:p>
        </p:txBody>
      </p:sp>
      <p:sp>
        <p:nvSpPr>
          <p:cNvPr id="171" name="Date Placeholder 4">
            <a:extLst>
              <a:ext uri="{FF2B5EF4-FFF2-40B4-BE49-F238E27FC236}">
                <a16:creationId xmlns:a16="http://schemas.microsoft.com/office/drawing/2014/main" id="{2C370828-E0E6-626B-82B3-862E086C7785}"/>
              </a:ext>
            </a:extLst>
          </p:cNvPr>
          <p:cNvSpPr>
            <a:spLocks noGrp="1"/>
          </p:cNvSpPr>
          <p:nvPr>
            <p:ph type="dt" sz="half" idx="11"/>
          </p:nvPr>
        </p:nvSpPr>
        <p:spPr/>
        <p:txBody>
          <a:bodyPr/>
          <a:lstStyle/>
          <a:p>
            <a:fld id="{B3D290FB-E53C-4947-9288-9D4F2558E55A}" type="datetime1">
              <a:rPr lang="it-IT" altLang="en-US"/>
              <a:pPr/>
              <a:t>04/06/2022</a:t>
            </a:fld>
            <a:endParaRPr lang="it-IT" altLang="en-US"/>
          </a:p>
        </p:txBody>
      </p:sp>
      <p:sp>
        <p:nvSpPr>
          <p:cNvPr id="82946" name="Rectangle 2">
            <a:extLst>
              <a:ext uri="{FF2B5EF4-FFF2-40B4-BE49-F238E27FC236}">
                <a16:creationId xmlns:a16="http://schemas.microsoft.com/office/drawing/2014/main" id="{B23C5A82-F32D-C283-D2AA-9A2148EBC0C0}"/>
              </a:ext>
            </a:extLst>
          </p:cNvPr>
          <p:cNvSpPr>
            <a:spLocks noGrp="1" noChangeArrowheads="1"/>
          </p:cNvSpPr>
          <p:nvPr>
            <p:ph type="title"/>
          </p:nvPr>
        </p:nvSpPr>
        <p:spPr>
          <a:xfrm>
            <a:off x="292100" y="787400"/>
            <a:ext cx="8547100" cy="736600"/>
          </a:xfrm>
        </p:spPr>
        <p:txBody>
          <a:bodyPr/>
          <a:lstStyle/>
          <a:p>
            <a:r>
              <a:rPr lang="it-IT" altLang="en-US"/>
              <a:t>Rappresentazione con liste</a:t>
            </a:r>
          </a:p>
        </p:txBody>
      </p:sp>
      <p:sp>
        <p:nvSpPr>
          <p:cNvPr id="82947" name="Rectangle 3">
            <a:extLst>
              <a:ext uri="{FF2B5EF4-FFF2-40B4-BE49-F238E27FC236}">
                <a16:creationId xmlns:a16="http://schemas.microsoft.com/office/drawing/2014/main" id="{457BDDFF-CAAC-47D1-90B5-9BFA289CF708}"/>
              </a:ext>
            </a:extLst>
          </p:cNvPr>
          <p:cNvSpPr>
            <a:spLocks noGrp="1" noChangeArrowheads="1"/>
          </p:cNvSpPr>
          <p:nvPr>
            <p:ph type="body" idx="1"/>
          </p:nvPr>
        </p:nvSpPr>
        <p:spPr bwMode="auto">
          <a:xfrm>
            <a:off x="685800" y="1828800"/>
            <a:ext cx="7772400" cy="42672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it-IT" altLang="en-US" sz="2000"/>
              <a:t>Si consideri di nuovo il grafo dell’esempio precedente:</a:t>
            </a:r>
          </a:p>
        </p:txBody>
      </p:sp>
      <p:graphicFrame>
        <p:nvGraphicFramePr>
          <p:cNvPr id="82948" name="Group 4">
            <a:extLst>
              <a:ext uri="{FF2B5EF4-FFF2-40B4-BE49-F238E27FC236}">
                <a16:creationId xmlns:a16="http://schemas.microsoft.com/office/drawing/2014/main" id="{85FF3327-FB5C-7562-F09F-DA442DEEFC96}"/>
              </a:ext>
            </a:extLst>
          </p:cNvPr>
          <p:cNvGraphicFramePr>
            <a:graphicFrameLocks noGrp="1"/>
          </p:cNvGraphicFramePr>
          <p:nvPr/>
        </p:nvGraphicFramePr>
        <p:xfrm>
          <a:off x="3730625" y="4010025"/>
          <a:ext cx="877888" cy="1939926"/>
        </p:xfrm>
        <a:graphic>
          <a:graphicData uri="http://schemas.openxmlformats.org/drawingml/2006/table">
            <a:tbl>
              <a:tblPr/>
              <a:tblGrid>
                <a:gridCol w="439738">
                  <a:extLst>
                    <a:ext uri="{9D8B030D-6E8A-4147-A177-3AD203B41FA5}">
                      <a16:colId xmlns:a16="http://schemas.microsoft.com/office/drawing/2014/main" val="1439815174"/>
                    </a:ext>
                  </a:extLst>
                </a:gridCol>
                <a:gridCol w="438150">
                  <a:extLst>
                    <a:ext uri="{9D8B030D-6E8A-4147-A177-3AD203B41FA5}">
                      <a16:colId xmlns:a16="http://schemas.microsoft.com/office/drawing/2014/main" val="235060173"/>
                    </a:ext>
                  </a:extLst>
                </a:gridCol>
              </a:tblGrid>
              <a:tr h="48577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7291365"/>
                  </a:ext>
                </a:extLst>
              </a:tr>
              <a:tr h="48418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1</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4711482"/>
                  </a:ext>
                </a:extLst>
              </a:tr>
              <a:tr h="48418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2</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755260"/>
                  </a:ext>
                </a:extLst>
              </a:tr>
              <a:tr h="48577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3</a:t>
                      </a:r>
                    </a:p>
                  </a:txBody>
                  <a:tcPr horzOverflow="overflow">
                    <a:lnL cap="flat">
                      <a:noFill/>
                    </a:lnL>
                    <a:lnR w="28575" cap="flat" cmpd="sng" algn="ctr">
                      <a:solidFill>
                        <a:schemeClr val="tx1"/>
                      </a:solidFill>
                      <a:prstDash val="solid"/>
                      <a:round/>
                      <a:headEnd type="none" w="med" len="med"/>
                      <a:tailEnd type="triangl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2478835"/>
                  </a:ext>
                </a:extLst>
              </a:tr>
            </a:tbl>
          </a:graphicData>
        </a:graphic>
      </p:graphicFrame>
      <p:graphicFrame>
        <p:nvGraphicFramePr>
          <p:cNvPr id="83123" name="Group 179">
            <a:extLst>
              <a:ext uri="{FF2B5EF4-FFF2-40B4-BE49-F238E27FC236}">
                <a16:creationId xmlns:a16="http://schemas.microsoft.com/office/drawing/2014/main" id="{C8FD0A5B-4D76-50C3-C067-127C52BA049A}"/>
              </a:ext>
            </a:extLst>
          </p:cNvPr>
          <p:cNvGraphicFramePr>
            <a:graphicFrameLocks noGrp="1"/>
          </p:cNvGraphicFramePr>
          <p:nvPr/>
        </p:nvGraphicFramePr>
        <p:xfrm>
          <a:off x="4899025" y="4138613"/>
          <a:ext cx="752475" cy="304800"/>
        </p:xfrm>
        <a:graphic>
          <a:graphicData uri="http://schemas.openxmlformats.org/drawingml/2006/table">
            <a:tbl>
              <a:tblPr/>
              <a:tblGrid>
                <a:gridCol w="250825">
                  <a:extLst>
                    <a:ext uri="{9D8B030D-6E8A-4147-A177-3AD203B41FA5}">
                      <a16:colId xmlns:a16="http://schemas.microsoft.com/office/drawing/2014/main" val="3408799025"/>
                    </a:ext>
                  </a:extLst>
                </a:gridCol>
                <a:gridCol w="250825">
                  <a:extLst>
                    <a:ext uri="{9D8B030D-6E8A-4147-A177-3AD203B41FA5}">
                      <a16:colId xmlns:a16="http://schemas.microsoft.com/office/drawing/2014/main" val="3642165700"/>
                    </a:ext>
                  </a:extLst>
                </a:gridCol>
                <a:gridCol w="250825">
                  <a:extLst>
                    <a:ext uri="{9D8B030D-6E8A-4147-A177-3AD203B41FA5}">
                      <a16:colId xmlns:a16="http://schemas.microsoft.com/office/drawing/2014/main" val="1012870131"/>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1</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3</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830691532"/>
                  </a:ext>
                </a:extLst>
              </a:tr>
            </a:tbl>
          </a:graphicData>
        </a:graphic>
      </p:graphicFrame>
      <p:grpSp>
        <p:nvGrpSpPr>
          <p:cNvPr id="83111" name="Group 167">
            <a:extLst>
              <a:ext uri="{FF2B5EF4-FFF2-40B4-BE49-F238E27FC236}">
                <a16:creationId xmlns:a16="http://schemas.microsoft.com/office/drawing/2014/main" id="{5779ACE2-5588-22A5-6B0E-46C3D0656308}"/>
              </a:ext>
            </a:extLst>
          </p:cNvPr>
          <p:cNvGrpSpPr>
            <a:grpSpLocks/>
          </p:cNvGrpSpPr>
          <p:nvPr/>
        </p:nvGrpSpPr>
        <p:grpSpPr bwMode="auto">
          <a:xfrm>
            <a:off x="1116013" y="2205038"/>
            <a:ext cx="2832100" cy="1620837"/>
            <a:chOff x="1519" y="1076"/>
            <a:chExt cx="1784" cy="1021"/>
          </a:xfrm>
        </p:grpSpPr>
        <p:sp>
          <p:nvSpPr>
            <p:cNvPr id="82981" name="Oval 37">
              <a:extLst>
                <a:ext uri="{FF2B5EF4-FFF2-40B4-BE49-F238E27FC236}">
                  <a16:creationId xmlns:a16="http://schemas.microsoft.com/office/drawing/2014/main" id="{7308AAAA-DF36-4764-52B6-E5B6F17C5FAD}"/>
                </a:ext>
              </a:extLst>
            </p:cNvPr>
            <p:cNvSpPr>
              <a:spLocks noChangeArrowheads="1"/>
            </p:cNvSpPr>
            <p:nvPr/>
          </p:nvSpPr>
          <p:spPr bwMode="auto">
            <a:xfrm>
              <a:off x="1519" y="1417"/>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0</a:t>
              </a:r>
            </a:p>
          </p:txBody>
        </p:sp>
        <p:sp>
          <p:nvSpPr>
            <p:cNvPr id="82982" name="Oval 38">
              <a:extLst>
                <a:ext uri="{FF2B5EF4-FFF2-40B4-BE49-F238E27FC236}">
                  <a16:creationId xmlns:a16="http://schemas.microsoft.com/office/drawing/2014/main" id="{F259494E-5A3F-E3EA-44BF-58E8082E8553}"/>
                </a:ext>
              </a:extLst>
            </p:cNvPr>
            <p:cNvSpPr>
              <a:spLocks noChangeArrowheads="1"/>
            </p:cNvSpPr>
            <p:nvPr/>
          </p:nvSpPr>
          <p:spPr bwMode="auto">
            <a:xfrm>
              <a:off x="2203" y="1076"/>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1</a:t>
              </a:r>
            </a:p>
          </p:txBody>
        </p:sp>
        <p:sp>
          <p:nvSpPr>
            <p:cNvPr id="82983" name="Oval 39">
              <a:extLst>
                <a:ext uri="{FF2B5EF4-FFF2-40B4-BE49-F238E27FC236}">
                  <a16:creationId xmlns:a16="http://schemas.microsoft.com/office/drawing/2014/main" id="{58D16BB2-761E-482C-ED11-0DB191E68143}"/>
                </a:ext>
              </a:extLst>
            </p:cNvPr>
            <p:cNvSpPr>
              <a:spLocks noChangeArrowheads="1"/>
            </p:cNvSpPr>
            <p:nvPr/>
          </p:nvSpPr>
          <p:spPr bwMode="auto">
            <a:xfrm>
              <a:off x="2203" y="1757"/>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3</a:t>
              </a:r>
            </a:p>
          </p:txBody>
        </p:sp>
        <p:sp>
          <p:nvSpPr>
            <p:cNvPr id="82984" name="Oval 40">
              <a:extLst>
                <a:ext uri="{FF2B5EF4-FFF2-40B4-BE49-F238E27FC236}">
                  <a16:creationId xmlns:a16="http://schemas.microsoft.com/office/drawing/2014/main" id="{7F753FDB-A7CB-1974-0C38-FD7A013603F0}"/>
                </a:ext>
              </a:extLst>
            </p:cNvPr>
            <p:cNvSpPr>
              <a:spLocks noChangeArrowheads="1"/>
            </p:cNvSpPr>
            <p:nvPr/>
          </p:nvSpPr>
          <p:spPr bwMode="auto">
            <a:xfrm>
              <a:off x="2963" y="1417"/>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2</a:t>
              </a:r>
            </a:p>
          </p:txBody>
        </p:sp>
        <p:cxnSp>
          <p:nvCxnSpPr>
            <p:cNvPr id="82985" name="AutoShape 41">
              <a:extLst>
                <a:ext uri="{FF2B5EF4-FFF2-40B4-BE49-F238E27FC236}">
                  <a16:creationId xmlns:a16="http://schemas.microsoft.com/office/drawing/2014/main" id="{5A26C774-113F-5ECA-00B6-ACD0F6AC8BAD}"/>
                </a:ext>
              </a:extLst>
            </p:cNvPr>
            <p:cNvCxnSpPr>
              <a:cxnSpLocks noChangeShapeType="1"/>
              <a:stCxn id="82981" idx="7"/>
              <a:endCxn id="82982" idx="2"/>
            </p:cNvCxnSpPr>
            <p:nvPr/>
          </p:nvCxnSpPr>
          <p:spPr bwMode="auto">
            <a:xfrm flipV="1">
              <a:off x="1809" y="1246"/>
              <a:ext cx="386" cy="213"/>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6" name="AutoShape 42">
              <a:extLst>
                <a:ext uri="{FF2B5EF4-FFF2-40B4-BE49-F238E27FC236}">
                  <a16:creationId xmlns:a16="http://schemas.microsoft.com/office/drawing/2014/main" id="{6ACCF296-4D7C-BF54-1717-92039304DEFC}"/>
                </a:ext>
              </a:extLst>
            </p:cNvPr>
            <p:cNvCxnSpPr>
              <a:cxnSpLocks noChangeShapeType="1"/>
              <a:stCxn id="82982" idx="6"/>
              <a:endCxn id="82984" idx="1"/>
            </p:cNvCxnSpPr>
            <p:nvPr/>
          </p:nvCxnSpPr>
          <p:spPr bwMode="auto">
            <a:xfrm>
              <a:off x="2551" y="1246"/>
              <a:ext cx="462" cy="213"/>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7" name="AutoShape 43">
              <a:extLst>
                <a:ext uri="{FF2B5EF4-FFF2-40B4-BE49-F238E27FC236}">
                  <a16:creationId xmlns:a16="http://schemas.microsoft.com/office/drawing/2014/main" id="{7A447CCC-C2C4-A4CA-3C3E-134C3DEFD692}"/>
                </a:ext>
              </a:extLst>
            </p:cNvPr>
            <p:cNvCxnSpPr>
              <a:cxnSpLocks noChangeShapeType="1"/>
              <a:stCxn id="82981" idx="5"/>
              <a:endCxn id="82983" idx="2"/>
            </p:cNvCxnSpPr>
            <p:nvPr/>
          </p:nvCxnSpPr>
          <p:spPr bwMode="auto">
            <a:xfrm>
              <a:off x="1809" y="1715"/>
              <a:ext cx="386" cy="212"/>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8" name="AutoShape 44">
              <a:extLst>
                <a:ext uri="{FF2B5EF4-FFF2-40B4-BE49-F238E27FC236}">
                  <a16:creationId xmlns:a16="http://schemas.microsoft.com/office/drawing/2014/main" id="{434E8431-3A5B-7E70-A36F-D87BED9BBD64}"/>
                </a:ext>
              </a:extLst>
            </p:cNvPr>
            <p:cNvCxnSpPr>
              <a:cxnSpLocks noChangeShapeType="1"/>
              <a:stCxn id="82983" idx="6"/>
              <a:endCxn id="82984" idx="3"/>
            </p:cNvCxnSpPr>
            <p:nvPr/>
          </p:nvCxnSpPr>
          <p:spPr bwMode="auto">
            <a:xfrm flipV="1">
              <a:off x="2551" y="1715"/>
              <a:ext cx="462" cy="212"/>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9" name="AutoShape 45">
              <a:extLst>
                <a:ext uri="{FF2B5EF4-FFF2-40B4-BE49-F238E27FC236}">
                  <a16:creationId xmlns:a16="http://schemas.microsoft.com/office/drawing/2014/main" id="{9AD96E95-11D1-6971-33D7-02029A430C59}"/>
                </a:ext>
              </a:extLst>
            </p:cNvPr>
            <p:cNvCxnSpPr>
              <a:cxnSpLocks noChangeShapeType="1"/>
              <a:stCxn id="82981" idx="6"/>
              <a:endCxn id="82984" idx="2"/>
            </p:cNvCxnSpPr>
            <p:nvPr/>
          </p:nvCxnSpPr>
          <p:spPr bwMode="auto">
            <a:xfrm>
              <a:off x="1867" y="1587"/>
              <a:ext cx="1088" cy="0"/>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90" name="Text Box 46">
              <a:extLst>
                <a:ext uri="{FF2B5EF4-FFF2-40B4-BE49-F238E27FC236}">
                  <a16:creationId xmlns:a16="http://schemas.microsoft.com/office/drawing/2014/main" id="{CC87C577-E226-CFC1-61D8-945A9BFD95F8}"/>
                </a:ext>
              </a:extLst>
            </p:cNvPr>
            <p:cNvSpPr txBox="1">
              <a:spLocks noChangeArrowheads="1"/>
            </p:cNvSpPr>
            <p:nvPr/>
          </p:nvSpPr>
          <p:spPr bwMode="auto">
            <a:xfrm>
              <a:off x="1829" y="107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3</a:t>
              </a:r>
            </a:p>
          </p:txBody>
        </p:sp>
        <p:sp>
          <p:nvSpPr>
            <p:cNvPr id="82991" name="Text Box 47">
              <a:extLst>
                <a:ext uri="{FF2B5EF4-FFF2-40B4-BE49-F238E27FC236}">
                  <a16:creationId xmlns:a16="http://schemas.microsoft.com/office/drawing/2014/main" id="{A69DFDD9-9E37-F06F-A7A1-A1C13ECE3AAE}"/>
                </a:ext>
              </a:extLst>
            </p:cNvPr>
            <p:cNvSpPr txBox="1">
              <a:spLocks noChangeArrowheads="1"/>
            </p:cNvSpPr>
            <p:nvPr/>
          </p:nvSpPr>
          <p:spPr bwMode="auto">
            <a:xfrm>
              <a:off x="2737" y="112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7</a:t>
              </a:r>
            </a:p>
          </p:txBody>
        </p:sp>
        <p:sp>
          <p:nvSpPr>
            <p:cNvPr id="82992" name="Text Box 48">
              <a:extLst>
                <a:ext uri="{FF2B5EF4-FFF2-40B4-BE49-F238E27FC236}">
                  <a16:creationId xmlns:a16="http://schemas.microsoft.com/office/drawing/2014/main" id="{B73604F1-4FE1-000B-5082-DF983773B419}"/>
                </a:ext>
              </a:extLst>
            </p:cNvPr>
            <p:cNvSpPr txBox="1">
              <a:spLocks noChangeArrowheads="1"/>
            </p:cNvSpPr>
            <p:nvPr/>
          </p:nvSpPr>
          <p:spPr bwMode="auto">
            <a:xfrm>
              <a:off x="2509" y="139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8</a:t>
              </a:r>
            </a:p>
          </p:txBody>
        </p:sp>
        <p:sp>
          <p:nvSpPr>
            <p:cNvPr id="82993" name="Text Box 49">
              <a:extLst>
                <a:ext uri="{FF2B5EF4-FFF2-40B4-BE49-F238E27FC236}">
                  <a16:creationId xmlns:a16="http://schemas.microsoft.com/office/drawing/2014/main" id="{8A26E5F2-553E-73CE-4E3F-CF32A5C4C34F}"/>
                </a:ext>
              </a:extLst>
            </p:cNvPr>
            <p:cNvSpPr txBox="1">
              <a:spLocks noChangeArrowheads="1"/>
            </p:cNvSpPr>
            <p:nvPr/>
          </p:nvSpPr>
          <p:spPr bwMode="auto">
            <a:xfrm>
              <a:off x="2612" y="165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2</a:t>
              </a:r>
            </a:p>
          </p:txBody>
        </p:sp>
        <p:sp>
          <p:nvSpPr>
            <p:cNvPr id="82994" name="Text Box 50">
              <a:extLst>
                <a:ext uri="{FF2B5EF4-FFF2-40B4-BE49-F238E27FC236}">
                  <a16:creationId xmlns:a16="http://schemas.microsoft.com/office/drawing/2014/main" id="{B8613052-0600-EAA3-3546-DCBABE449493}"/>
                </a:ext>
              </a:extLst>
            </p:cNvPr>
            <p:cNvSpPr txBox="1">
              <a:spLocks noChangeArrowheads="1"/>
            </p:cNvSpPr>
            <p:nvPr/>
          </p:nvSpPr>
          <p:spPr bwMode="auto">
            <a:xfrm>
              <a:off x="1942" y="164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1</a:t>
              </a:r>
            </a:p>
          </p:txBody>
        </p:sp>
      </p:grpSp>
      <p:graphicFrame>
        <p:nvGraphicFramePr>
          <p:cNvPr id="83122" name="Group 178">
            <a:extLst>
              <a:ext uri="{FF2B5EF4-FFF2-40B4-BE49-F238E27FC236}">
                <a16:creationId xmlns:a16="http://schemas.microsoft.com/office/drawing/2014/main" id="{EF1E9E7A-5D02-6E25-7056-C2E1988BF50D}"/>
              </a:ext>
            </a:extLst>
          </p:cNvPr>
          <p:cNvGraphicFramePr>
            <a:graphicFrameLocks noGrp="1"/>
          </p:cNvGraphicFramePr>
          <p:nvPr/>
        </p:nvGraphicFramePr>
        <p:xfrm>
          <a:off x="6011863" y="4149725"/>
          <a:ext cx="752475" cy="304800"/>
        </p:xfrm>
        <a:graphic>
          <a:graphicData uri="http://schemas.openxmlformats.org/drawingml/2006/table">
            <a:tbl>
              <a:tblPr/>
              <a:tblGrid>
                <a:gridCol w="250825">
                  <a:extLst>
                    <a:ext uri="{9D8B030D-6E8A-4147-A177-3AD203B41FA5}">
                      <a16:colId xmlns:a16="http://schemas.microsoft.com/office/drawing/2014/main" val="1983988375"/>
                    </a:ext>
                  </a:extLst>
                </a:gridCol>
                <a:gridCol w="250825">
                  <a:extLst>
                    <a:ext uri="{9D8B030D-6E8A-4147-A177-3AD203B41FA5}">
                      <a16:colId xmlns:a16="http://schemas.microsoft.com/office/drawing/2014/main" val="2372251922"/>
                    </a:ext>
                  </a:extLst>
                </a:gridCol>
                <a:gridCol w="250825">
                  <a:extLst>
                    <a:ext uri="{9D8B030D-6E8A-4147-A177-3AD203B41FA5}">
                      <a16:colId xmlns:a16="http://schemas.microsoft.com/office/drawing/2014/main" val="1551585930"/>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2</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8</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2377438370"/>
                  </a:ext>
                </a:extLst>
              </a:tr>
            </a:tbl>
          </a:graphicData>
        </a:graphic>
      </p:graphicFrame>
      <p:graphicFrame>
        <p:nvGraphicFramePr>
          <p:cNvPr id="83121" name="Group 177">
            <a:extLst>
              <a:ext uri="{FF2B5EF4-FFF2-40B4-BE49-F238E27FC236}">
                <a16:creationId xmlns:a16="http://schemas.microsoft.com/office/drawing/2014/main" id="{C36BCB54-CE0F-0F61-9E3A-CA3DABFBE4BD}"/>
              </a:ext>
            </a:extLst>
          </p:cNvPr>
          <p:cNvGraphicFramePr>
            <a:graphicFrameLocks noGrp="1"/>
          </p:cNvGraphicFramePr>
          <p:nvPr/>
        </p:nvGraphicFramePr>
        <p:xfrm>
          <a:off x="7092950" y="4149725"/>
          <a:ext cx="752475" cy="304800"/>
        </p:xfrm>
        <a:graphic>
          <a:graphicData uri="http://schemas.openxmlformats.org/drawingml/2006/table">
            <a:tbl>
              <a:tblPr/>
              <a:tblGrid>
                <a:gridCol w="250825">
                  <a:extLst>
                    <a:ext uri="{9D8B030D-6E8A-4147-A177-3AD203B41FA5}">
                      <a16:colId xmlns:a16="http://schemas.microsoft.com/office/drawing/2014/main" val="3035843100"/>
                    </a:ext>
                  </a:extLst>
                </a:gridCol>
                <a:gridCol w="250825">
                  <a:extLst>
                    <a:ext uri="{9D8B030D-6E8A-4147-A177-3AD203B41FA5}">
                      <a16:colId xmlns:a16="http://schemas.microsoft.com/office/drawing/2014/main" val="3290568580"/>
                    </a:ext>
                  </a:extLst>
                </a:gridCol>
                <a:gridCol w="250825">
                  <a:extLst>
                    <a:ext uri="{9D8B030D-6E8A-4147-A177-3AD203B41FA5}">
                      <a16:colId xmlns:a16="http://schemas.microsoft.com/office/drawing/2014/main" val="2549173119"/>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3</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1</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lnBlToTr>
                      <a:noFill/>
                    </a:lnBlToTr>
                    <a:solidFill>
                      <a:srgbClr val="FFF6A1"/>
                    </a:solidFill>
                  </a:tcPr>
                </a:tc>
                <a:extLst>
                  <a:ext uri="{0D108BD9-81ED-4DB2-BD59-A6C34878D82A}">
                    <a16:rowId xmlns:a16="http://schemas.microsoft.com/office/drawing/2014/main" val="3192082868"/>
                  </a:ext>
                </a:extLst>
              </a:tr>
            </a:tbl>
          </a:graphicData>
        </a:graphic>
      </p:graphicFrame>
      <p:graphicFrame>
        <p:nvGraphicFramePr>
          <p:cNvPr id="83120" name="Group 176">
            <a:extLst>
              <a:ext uri="{FF2B5EF4-FFF2-40B4-BE49-F238E27FC236}">
                <a16:creationId xmlns:a16="http://schemas.microsoft.com/office/drawing/2014/main" id="{F3EAB60F-78B0-EACF-F866-B48A1DBFB61F}"/>
              </a:ext>
            </a:extLst>
          </p:cNvPr>
          <p:cNvGraphicFramePr>
            <a:graphicFrameLocks noGrp="1"/>
          </p:cNvGraphicFramePr>
          <p:nvPr/>
        </p:nvGraphicFramePr>
        <p:xfrm>
          <a:off x="4900613" y="4587875"/>
          <a:ext cx="752475" cy="304800"/>
        </p:xfrm>
        <a:graphic>
          <a:graphicData uri="http://schemas.openxmlformats.org/drawingml/2006/table">
            <a:tbl>
              <a:tblPr/>
              <a:tblGrid>
                <a:gridCol w="250825">
                  <a:extLst>
                    <a:ext uri="{9D8B030D-6E8A-4147-A177-3AD203B41FA5}">
                      <a16:colId xmlns:a16="http://schemas.microsoft.com/office/drawing/2014/main" val="2024873110"/>
                    </a:ext>
                  </a:extLst>
                </a:gridCol>
                <a:gridCol w="250825">
                  <a:extLst>
                    <a:ext uri="{9D8B030D-6E8A-4147-A177-3AD203B41FA5}">
                      <a16:colId xmlns:a16="http://schemas.microsoft.com/office/drawing/2014/main" val="3210098763"/>
                    </a:ext>
                  </a:extLst>
                </a:gridCol>
                <a:gridCol w="250825">
                  <a:extLst>
                    <a:ext uri="{9D8B030D-6E8A-4147-A177-3AD203B41FA5}">
                      <a16:colId xmlns:a16="http://schemas.microsoft.com/office/drawing/2014/main" val="2766950965"/>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3</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1453724183"/>
                  </a:ext>
                </a:extLst>
              </a:tr>
            </a:tbl>
          </a:graphicData>
        </a:graphic>
      </p:graphicFrame>
      <p:graphicFrame>
        <p:nvGraphicFramePr>
          <p:cNvPr id="83119" name="Group 175">
            <a:extLst>
              <a:ext uri="{FF2B5EF4-FFF2-40B4-BE49-F238E27FC236}">
                <a16:creationId xmlns:a16="http://schemas.microsoft.com/office/drawing/2014/main" id="{065D12A7-B8EC-AB15-4E14-37DA5B2161E1}"/>
              </a:ext>
            </a:extLst>
          </p:cNvPr>
          <p:cNvGraphicFramePr>
            <a:graphicFrameLocks noGrp="1"/>
          </p:cNvGraphicFramePr>
          <p:nvPr/>
        </p:nvGraphicFramePr>
        <p:xfrm>
          <a:off x="5980113" y="4594225"/>
          <a:ext cx="752475" cy="304800"/>
        </p:xfrm>
        <a:graphic>
          <a:graphicData uri="http://schemas.openxmlformats.org/drawingml/2006/table">
            <a:tbl>
              <a:tblPr/>
              <a:tblGrid>
                <a:gridCol w="250825">
                  <a:extLst>
                    <a:ext uri="{9D8B030D-6E8A-4147-A177-3AD203B41FA5}">
                      <a16:colId xmlns:a16="http://schemas.microsoft.com/office/drawing/2014/main" val="3177407729"/>
                    </a:ext>
                  </a:extLst>
                </a:gridCol>
                <a:gridCol w="250825">
                  <a:extLst>
                    <a:ext uri="{9D8B030D-6E8A-4147-A177-3AD203B41FA5}">
                      <a16:colId xmlns:a16="http://schemas.microsoft.com/office/drawing/2014/main" val="3373245918"/>
                    </a:ext>
                  </a:extLst>
                </a:gridCol>
                <a:gridCol w="250825">
                  <a:extLst>
                    <a:ext uri="{9D8B030D-6E8A-4147-A177-3AD203B41FA5}">
                      <a16:colId xmlns:a16="http://schemas.microsoft.com/office/drawing/2014/main" val="3622679300"/>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2</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7</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lnBlToTr>
                      <a:noFill/>
                    </a:lnBlToTr>
                    <a:solidFill>
                      <a:srgbClr val="FFF6A1"/>
                    </a:solidFill>
                  </a:tcPr>
                </a:tc>
                <a:extLst>
                  <a:ext uri="{0D108BD9-81ED-4DB2-BD59-A6C34878D82A}">
                    <a16:rowId xmlns:a16="http://schemas.microsoft.com/office/drawing/2014/main" val="3043107724"/>
                  </a:ext>
                </a:extLst>
              </a:tr>
            </a:tbl>
          </a:graphicData>
        </a:graphic>
      </p:graphicFrame>
      <p:graphicFrame>
        <p:nvGraphicFramePr>
          <p:cNvPr id="83118" name="Group 174">
            <a:extLst>
              <a:ext uri="{FF2B5EF4-FFF2-40B4-BE49-F238E27FC236}">
                <a16:creationId xmlns:a16="http://schemas.microsoft.com/office/drawing/2014/main" id="{13518AA0-FBD2-4BB0-5709-9D7789A94801}"/>
              </a:ext>
            </a:extLst>
          </p:cNvPr>
          <p:cNvGraphicFramePr>
            <a:graphicFrameLocks noGrp="1"/>
          </p:cNvGraphicFramePr>
          <p:nvPr/>
        </p:nvGraphicFramePr>
        <p:xfrm>
          <a:off x="4932363" y="5086350"/>
          <a:ext cx="752475" cy="304800"/>
        </p:xfrm>
        <a:graphic>
          <a:graphicData uri="http://schemas.openxmlformats.org/drawingml/2006/table">
            <a:tbl>
              <a:tblPr/>
              <a:tblGrid>
                <a:gridCol w="250825">
                  <a:extLst>
                    <a:ext uri="{9D8B030D-6E8A-4147-A177-3AD203B41FA5}">
                      <a16:colId xmlns:a16="http://schemas.microsoft.com/office/drawing/2014/main" val="3829953800"/>
                    </a:ext>
                  </a:extLst>
                </a:gridCol>
                <a:gridCol w="250825">
                  <a:extLst>
                    <a:ext uri="{9D8B030D-6E8A-4147-A177-3AD203B41FA5}">
                      <a16:colId xmlns:a16="http://schemas.microsoft.com/office/drawing/2014/main" val="3136392429"/>
                    </a:ext>
                  </a:extLst>
                </a:gridCol>
                <a:gridCol w="250825">
                  <a:extLst>
                    <a:ext uri="{9D8B030D-6E8A-4147-A177-3AD203B41FA5}">
                      <a16:colId xmlns:a16="http://schemas.microsoft.com/office/drawing/2014/main" val="2457919699"/>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1</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7</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1789995215"/>
                  </a:ext>
                </a:extLst>
              </a:tr>
            </a:tbl>
          </a:graphicData>
        </a:graphic>
      </p:graphicFrame>
      <p:graphicFrame>
        <p:nvGraphicFramePr>
          <p:cNvPr id="83117" name="Group 173">
            <a:extLst>
              <a:ext uri="{FF2B5EF4-FFF2-40B4-BE49-F238E27FC236}">
                <a16:creationId xmlns:a16="http://schemas.microsoft.com/office/drawing/2014/main" id="{39E64C35-CB43-E569-D9CE-6972EEBF3E25}"/>
              </a:ext>
            </a:extLst>
          </p:cNvPr>
          <p:cNvGraphicFramePr>
            <a:graphicFrameLocks noGrp="1"/>
          </p:cNvGraphicFramePr>
          <p:nvPr/>
        </p:nvGraphicFramePr>
        <p:xfrm>
          <a:off x="6011863" y="5086350"/>
          <a:ext cx="752475" cy="304800"/>
        </p:xfrm>
        <a:graphic>
          <a:graphicData uri="http://schemas.openxmlformats.org/drawingml/2006/table">
            <a:tbl>
              <a:tblPr/>
              <a:tblGrid>
                <a:gridCol w="250825">
                  <a:extLst>
                    <a:ext uri="{9D8B030D-6E8A-4147-A177-3AD203B41FA5}">
                      <a16:colId xmlns:a16="http://schemas.microsoft.com/office/drawing/2014/main" val="607270373"/>
                    </a:ext>
                  </a:extLst>
                </a:gridCol>
                <a:gridCol w="250825">
                  <a:extLst>
                    <a:ext uri="{9D8B030D-6E8A-4147-A177-3AD203B41FA5}">
                      <a16:colId xmlns:a16="http://schemas.microsoft.com/office/drawing/2014/main" val="3333021479"/>
                    </a:ext>
                  </a:extLst>
                </a:gridCol>
                <a:gridCol w="250825">
                  <a:extLst>
                    <a:ext uri="{9D8B030D-6E8A-4147-A177-3AD203B41FA5}">
                      <a16:colId xmlns:a16="http://schemas.microsoft.com/office/drawing/2014/main" val="257654342"/>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8</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3603095232"/>
                  </a:ext>
                </a:extLst>
              </a:tr>
            </a:tbl>
          </a:graphicData>
        </a:graphic>
      </p:graphicFrame>
      <p:graphicFrame>
        <p:nvGraphicFramePr>
          <p:cNvPr id="83116" name="Group 172">
            <a:extLst>
              <a:ext uri="{FF2B5EF4-FFF2-40B4-BE49-F238E27FC236}">
                <a16:creationId xmlns:a16="http://schemas.microsoft.com/office/drawing/2014/main" id="{2BB80015-A739-800D-C151-CA26E858D96B}"/>
              </a:ext>
            </a:extLst>
          </p:cNvPr>
          <p:cNvGraphicFramePr>
            <a:graphicFrameLocks noGrp="1"/>
          </p:cNvGraphicFramePr>
          <p:nvPr/>
        </p:nvGraphicFramePr>
        <p:xfrm>
          <a:off x="7092950" y="5086350"/>
          <a:ext cx="752475" cy="304800"/>
        </p:xfrm>
        <a:graphic>
          <a:graphicData uri="http://schemas.openxmlformats.org/drawingml/2006/table">
            <a:tbl>
              <a:tblPr/>
              <a:tblGrid>
                <a:gridCol w="250825">
                  <a:extLst>
                    <a:ext uri="{9D8B030D-6E8A-4147-A177-3AD203B41FA5}">
                      <a16:colId xmlns:a16="http://schemas.microsoft.com/office/drawing/2014/main" val="722286609"/>
                    </a:ext>
                  </a:extLst>
                </a:gridCol>
                <a:gridCol w="250825">
                  <a:extLst>
                    <a:ext uri="{9D8B030D-6E8A-4147-A177-3AD203B41FA5}">
                      <a16:colId xmlns:a16="http://schemas.microsoft.com/office/drawing/2014/main" val="3835043706"/>
                    </a:ext>
                  </a:extLst>
                </a:gridCol>
                <a:gridCol w="250825">
                  <a:extLst>
                    <a:ext uri="{9D8B030D-6E8A-4147-A177-3AD203B41FA5}">
                      <a16:colId xmlns:a16="http://schemas.microsoft.com/office/drawing/2014/main" val="310349571"/>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3</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2</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lnBlToTr>
                      <a:noFill/>
                    </a:lnBlToTr>
                    <a:solidFill>
                      <a:srgbClr val="FFF6A1"/>
                    </a:solidFill>
                  </a:tcPr>
                </a:tc>
                <a:extLst>
                  <a:ext uri="{0D108BD9-81ED-4DB2-BD59-A6C34878D82A}">
                    <a16:rowId xmlns:a16="http://schemas.microsoft.com/office/drawing/2014/main" val="1857137359"/>
                  </a:ext>
                </a:extLst>
              </a:tr>
            </a:tbl>
          </a:graphicData>
        </a:graphic>
      </p:graphicFrame>
      <p:graphicFrame>
        <p:nvGraphicFramePr>
          <p:cNvPr id="83115" name="Group 171">
            <a:extLst>
              <a:ext uri="{FF2B5EF4-FFF2-40B4-BE49-F238E27FC236}">
                <a16:creationId xmlns:a16="http://schemas.microsoft.com/office/drawing/2014/main" id="{72D775CD-3FBA-20F3-602F-CEE9B7C029F0}"/>
              </a:ext>
            </a:extLst>
          </p:cNvPr>
          <p:cNvGraphicFramePr>
            <a:graphicFrameLocks noGrp="1"/>
          </p:cNvGraphicFramePr>
          <p:nvPr/>
        </p:nvGraphicFramePr>
        <p:xfrm>
          <a:off x="4932363" y="5589588"/>
          <a:ext cx="752475" cy="304800"/>
        </p:xfrm>
        <a:graphic>
          <a:graphicData uri="http://schemas.openxmlformats.org/drawingml/2006/table">
            <a:tbl>
              <a:tblPr/>
              <a:tblGrid>
                <a:gridCol w="250825">
                  <a:extLst>
                    <a:ext uri="{9D8B030D-6E8A-4147-A177-3AD203B41FA5}">
                      <a16:colId xmlns:a16="http://schemas.microsoft.com/office/drawing/2014/main" val="1647073985"/>
                    </a:ext>
                  </a:extLst>
                </a:gridCol>
                <a:gridCol w="250825">
                  <a:extLst>
                    <a:ext uri="{9D8B030D-6E8A-4147-A177-3AD203B41FA5}">
                      <a16:colId xmlns:a16="http://schemas.microsoft.com/office/drawing/2014/main" val="4046034075"/>
                    </a:ext>
                  </a:extLst>
                </a:gridCol>
                <a:gridCol w="250825">
                  <a:extLst>
                    <a:ext uri="{9D8B030D-6E8A-4147-A177-3AD203B41FA5}">
                      <a16:colId xmlns:a16="http://schemas.microsoft.com/office/drawing/2014/main" val="1727562009"/>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1</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1604128652"/>
                  </a:ext>
                </a:extLst>
              </a:tr>
            </a:tbl>
          </a:graphicData>
        </a:graphic>
      </p:graphicFrame>
      <p:graphicFrame>
        <p:nvGraphicFramePr>
          <p:cNvPr id="83114" name="Group 170">
            <a:extLst>
              <a:ext uri="{FF2B5EF4-FFF2-40B4-BE49-F238E27FC236}">
                <a16:creationId xmlns:a16="http://schemas.microsoft.com/office/drawing/2014/main" id="{2D65F699-BB10-65AC-7C2A-699407DF2542}"/>
              </a:ext>
            </a:extLst>
          </p:cNvPr>
          <p:cNvGraphicFramePr>
            <a:graphicFrameLocks noGrp="1"/>
          </p:cNvGraphicFramePr>
          <p:nvPr/>
        </p:nvGraphicFramePr>
        <p:xfrm>
          <a:off x="6011863" y="5589588"/>
          <a:ext cx="752475" cy="304800"/>
        </p:xfrm>
        <a:graphic>
          <a:graphicData uri="http://schemas.openxmlformats.org/drawingml/2006/table">
            <a:tbl>
              <a:tblPr/>
              <a:tblGrid>
                <a:gridCol w="250825">
                  <a:extLst>
                    <a:ext uri="{9D8B030D-6E8A-4147-A177-3AD203B41FA5}">
                      <a16:colId xmlns:a16="http://schemas.microsoft.com/office/drawing/2014/main" val="1299203318"/>
                    </a:ext>
                  </a:extLst>
                </a:gridCol>
                <a:gridCol w="250825">
                  <a:extLst>
                    <a:ext uri="{9D8B030D-6E8A-4147-A177-3AD203B41FA5}">
                      <a16:colId xmlns:a16="http://schemas.microsoft.com/office/drawing/2014/main" val="1683918465"/>
                    </a:ext>
                  </a:extLst>
                </a:gridCol>
                <a:gridCol w="250825">
                  <a:extLst>
                    <a:ext uri="{9D8B030D-6E8A-4147-A177-3AD203B41FA5}">
                      <a16:colId xmlns:a16="http://schemas.microsoft.com/office/drawing/2014/main" val="2794175834"/>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2</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2</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lnBlToTr>
                      <a:noFill/>
                    </a:lnBlToTr>
                    <a:solidFill>
                      <a:srgbClr val="FFF6A1"/>
                    </a:solidFill>
                  </a:tcPr>
                </a:tc>
                <a:extLst>
                  <a:ext uri="{0D108BD9-81ED-4DB2-BD59-A6C34878D82A}">
                    <a16:rowId xmlns:a16="http://schemas.microsoft.com/office/drawing/2014/main" val="307763079"/>
                  </a:ext>
                </a:extLst>
              </a:tr>
            </a:tbl>
          </a:graphicData>
        </a:graphic>
      </p:graphicFrame>
      <p:sp>
        <p:nvSpPr>
          <p:cNvPr id="83089" name="Line 145">
            <a:extLst>
              <a:ext uri="{FF2B5EF4-FFF2-40B4-BE49-F238E27FC236}">
                <a16:creationId xmlns:a16="http://schemas.microsoft.com/office/drawing/2014/main" id="{2E586E77-09E4-B804-52A2-D5ED60516D77}"/>
              </a:ext>
            </a:extLst>
          </p:cNvPr>
          <p:cNvSpPr>
            <a:spLocks noChangeShapeType="1"/>
          </p:cNvSpPr>
          <p:nvPr/>
        </p:nvSpPr>
        <p:spPr bwMode="auto">
          <a:xfrm>
            <a:off x="5535613" y="4297363"/>
            <a:ext cx="358775"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0" name="Line 146">
            <a:extLst>
              <a:ext uri="{FF2B5EF4-FFF2-40B4-BE49-F238E27FC236}">
                <a16:creationId xmlns:a16="http://schemas.microsoft.com/office/drawing/2014/main" id="{B1743558-3F1C-71A9-1625-1FF620AE9AEE}"/>
              </a:ext>
            </a:extLst>
          </p:cNvPr>
          <p:cNvSpPr>
            <a:spLocks noChangeShapeType="1"/>
          </p:cNvSpPr>
          <p:nvPr/>
        </p:nvSpPr>
        <p:spPr bwMode="auto">
          <a:xfrm>
            <a:off x="6654800" y="4297363"/>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1" name="Line 147">
            <a:extLst>
              <a:ext uri="{FF2B5EF4-FFF2-40B4-BE49-F238E27FC236}">
                <a16:creationId xmlns:a16="http://schemas.microsoft.com/office/drawing/2014/main" id="{DA6203AF-E863-A3FA-1B79-651404B862C4}"/>
              </a:ext>
            </a:extLst>
          </p:cNvPr>
          <p:cNvSpPr>
            <a:spLocks noChangeShapeType="1"/>
          </p:cNvSpPr>
          <p:nvPr/>
        </p:nvSpPr>
        <p:spPr bwMode="auto">
          <a:xfrm>
            <a:off x="5519738" y="4721225"/>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2" name="Line 148">
            <a:extLst>
              <a:ext uri="{FF2B5EF4-FFF2-40B4-BE49-F238E27FC236}">
                <a16:creationId xmlns:a16="http://schemas.microsoft.com/office/drawing/2014/main" id="{CFF4A20F-89C3-3449-0F96-111EE237EF7C}"/>
              </a:ext>
            </a:extLst>
          </p:cNvPr>
          <p:cNvSpPr>
            <a:spLocks noChangeShapeType="1"/>
          </p:cNvSpPr>
          <p:nvPr/>
        </p:nvSpPr>
        <p:spPr bwMode="auto">
          <a:xfrm>
            <a:off x="5535613" y="5229225"/>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3" name="Line 149">
            <a:extLst>
              <a:ext uri="{FF2B5EF4-FFF2-40B4-BE49-F238E27FC236}">
                <a16:creationId xmlns:a16="http://schemas.microsoft.com/office/drawing/2014/main" id="{2AB5FBB3-E9FC-8246-C451-BFFDD8A5BAF6}"/>
              </a:ext>
            </a:extLst>
          </p:cNvPr>
          <p:cNvSpPr>
            <a:spLocks noChangeShapeType="1"/>
          </p:cNvSpPr>
          <p:nvPr/>
        </p:nvSpPr>
        <p:spPr bwMode="auto">
          <a:xfrm>
            <a:off x="6645275" y="5229225"/>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4" name="Line 150">
            <a:extLst>
              <a:ext uri="{FF2B5EF4-FFF2-40B4-BE49-F238E27FC236}">
                <a16:creationId xmlns:a16="http://schemas.microsoft.com/office/drawing/2014/main" id="{AC2F9EEE-7AF6-0ECC-3AC1-0A27313BBD92}"/>
              </a:ext>
            </a:extLst>
          </p:cNvPr>
          <p:cNvSpPr>
            <a:spLocks noChangeShapeType="1"/>
          </p:cNvSpPr>
          <p:nvPr/>
        </p:nvSpPr>
        <p:spPr bwMode="auto">
          <a:xfrm>
            <a:off x="5551488" y="5737225"/>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5" name="Line 151">
            <a:extLst>
              <a:ext uri="{FF2B5EF4-FFF2-40B4-BE49-F238E27FC236}">
                <a16:creationId xmlns:a16="http://schemas.microsoft.com/office/drawing/2014/main" id="{C2243393-7D03-6ABA-3F11-473BCEC814F5}"/>
              </a:ext>
            </a:extLst>
          </p:cNvPr>
          <p:cNvSpPr>
            <a:spLocks noChangeShapeType="1"/>
          </p:cNvSpPr>
          <p:nvPr/>
        </p:nvSpPr>
        <p:spPr bwMode="auto">
          <a:xfrm>
            <a:off x="4437063" y="5732463"/>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6" name="Line 152">
            <a:extLst>
              <a:ext uri="{FF2B5EF4-FFF2-40B4-BE49-F238E27FC236}">
                <a16:creationId xmlns:a16="http://schemas.microsoft.com/office/drawing/2014/main" id="{0F12D208-B4F5-9001-110F-29DAE303B7A0}"/>
              </a:ext>
            </a:extLst>
          </p:cNvPr>
          <p:cNvSpPr>
            <a:spLocks noChangeShapeType="1"/>
          </p:cNvSpPr>
          <p:nvPr/>
        </p:nvSpPr>
        <p:spPr bwMode="auto">
          <a:xfrm>
            <a:off x="4440238" y="5229225"/>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7" name="Line 153">
            <a:extLst>
              <a:ext uri="{FF2B5EF4-FFF2-40B4-BE49-F238E27FC236}">
                <a16:creationId xmlns:a16="http://schemas.microsoft.com/office/drawing/2014/main" id="{7A121ECC-48A3-D19B-FA89-D01B4F6A7345}"/>
              </a:ext>
            </a:extLst>
          </p:cNvPr>
          <p:cNvSpPr>
            <a:spLocks noChangeShapeType="1"/>
          </p:cNvSpPr>
          <p:nvPr/>
        </p:nvSpPr>
        <p:spPr bwMode="auto">
          <a:xfrm>
            <a:off x="4421188" y="4721225"/>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3098" name="Line 154">
            <a:extLst>
              <a:ext uri="{FF2B5EF4-FFF2-40B4-BE49-F238E27FC236}">
                <a16:creationId xmlns:a16="http://schemas.microsoft.com/office/drawing/2014/main" id="{D939AC09-AA29-89E3-6F43-1510BEAA6306}"/>
              </a:ext>
            </a:extLst>
          </p:cNvPr>
          <p:cNvSpPr>
            <a:spLocks noChangeShapeType="1"/>
          </p:cNvSpPr>
          <p:nvPr/>
        </p:nvSpPr>
        <p:spPr bwMode="auto">
          <a:xfrm>
            <a:off x="4408488" y="4281488"/>
            <a:ext cx="43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aphicFrame>
        <p:nvGraphicFramePr>
          <p:cNvPr id="83113" name="Group 169">
            <a:extLst>
              <a:ext uri="{FF2B5EF4-FFF2-40B4-BE49-F238E27FC236}">
                <a16:creationId xmlns:a16="http://schemas.microsoft.com/office/drawing/2014/main" id="{4ED0EC07-79EC-43F3-D314-76360941CFC9}"/>
              </a:ext>
            </a:extLst>
          </p:cNvPr>
          <p:cNvGraphicFramePr>
            <a:graphicFrameLocks noGrp="1"/>
          </p:cNvGraphicFramePr>
          <p:nvPr/>
        </p:nvGraphicFramePr>
        <p:xfrm>
          <a:off x="1622425" y="5314950"/>
          <a:ext cx="752475" cy="304800"/>
        </p:xfrm>
        <a:graphic>
          <a:graphicData uri="http://schemas.openxmlformats.org/drawingml/2006/table">
            <a:tbl>
              <a:tblPr/>
              <a:tblGrid>
                <a:gridCol w="250825">
                  <a:extLst>
                    <a:ext uri="{9D8B030D-6E8A-4147-A177-3AD203B41FA5}">
                      <a16:colId xmlns:a16="http://schemas.microsoft.com/office/drawing/2014/main" val="3658500964"/>
                    </a:ext>
                  </a:extLst>
                </a:gridCol>
                <a:gridCol w="250825">
                  <a:extLst>
                    <a:ext uri="{9D8B030D-6E8A-4147-A177-3AD203B41FA5}">
                      <a16:colId xmlns:a16="http://schemas.microsoft.com/office/drawing/2014/main" val="204540129"/>
                    </a:ext>
                  </a:extLst>
                </a:gridCol>
                <a:gridCol w="250825">
                  <a:extLst>
                    <a:ext uri="{9D8B030D-6E8A-4147-A177-3AD203B41FA5}">
                      <a16:colId xmlns:a16="http://schemas.microsoft.com/office/drawing/2014/main" val="2127776825"/>
                    </a:ext>
                  </a:extLst>
                </a:gridCol>
              </a:tblGrid>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1</a:t>
                      </a:r>
                    </a:p>
                  </a:txBody>
                  <a:tcPr marL="18000" marR="18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3</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rgbClr val="0000FF"/>
                        </a:solidFill>
                        <a:effectLst/>
                        <a:latin typeface="Lucida Grande" pitchFamily="-32" charset="0"/>
                      </a:endParaRPr>
                    </a:p>
                  </a:txBody>
                  <a:tcPr marL="18000" marR="18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2376225157"/>
                  </a:ext>
                </a:extLst>
              </a:tr>
            </a:tbl>
          </a:graphicData>
        </a:graphic>
      </p:graphicFrame>
      <p:sp>
        <p:nvSpPr>
          <p:cNvPr id="83109" name="AutoShape 165">
            <a:extLst>
              <a:ext uri="{FF2B5EF4-FFF2-40B4-BE49-F238E27FC236}">
                <a16:creationId xmlns:a16="http://schemas.microsoft.com/office/drawing/2014/main" id="{0D5FD094-50CA-1A50-A303-90683FC357E2}"/>
              </a:ext>
            </a:extLst>
          </p:cNvPr>
          <p:cNvSpPr>
            <a:spLocks noChangeArrowheads="1"/>
          </p:cNvSpPr>
          <p:nvPr/>
        </p:nvSpPr>
        <p:spPr bwMode="auto">
          <a:xfrm>
            <a:off x="431800" y="4398963"/>
            <a:ext cx="1441450" cy="539750"/>
          </a:xfrm>
          <a:prstGeom prst="wedgeRectCallout">
            <a:avLst>
              <a:gd name="adj1" fmla="val 39977"/>
              <a:gd name="adj2" fmla="val 110884"/>
            </a:avLst>
          </a:prstGeom>
          <a:solidFill>
            <a:schemeClr val="accent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ltLang="en-US" sz="1400" b="0">
                <a:solidFill>
                  <a:schemeClr val="tx1"/>
                </a:solidFill>
                <a:latin typeface="Comic Sans MS" panose="030F0702030302020204" pitchFamily="66" charset="0"/>
              </a:rPr>
              <a:t>Vertice di collegamento</a:t>
            </a:r>
          </a:p>
        </p:txBody>
      </p:sp>
      <p:sp>
        <p:nvSpPr>
          <p:cNvPr id="83110" name="AutoShape 166">
            <a:extLst>
              <a:ext uri="{FF2B5EF4-FFF2-40B4-BE49-F238E27FC236}">
                <a16:creationId xmlns:a16="http://schemas.microsoft.com/office/drawing/2014/main" id="{A9619274-A7D9-BDEC-08FA-5A73D95E4B86}"/>
              </a:ext>
            </a:extLst>
          </p:cNvPr>
          <p:cNvSpPr>
            <a:spLocks noChangeArrowheads="1"/>
          </p:cNvSpPr>
          <p:nvPr/>
        </p:nvSpPr>
        <p:spPr bwMode="auto">
          <a:xfrm>
            <a:off x="2157413" y="4398963"/>
            <a:ext cx="1082675" cy="539750"/>
          </a:xfrm>
          <a:prstGeom prst="wedgeRectCallout">
            <a:avLst>
              <a:gd name="adj1" fmla="val -60852"/>
              <a:gd name="adj2" fmla="val 110588"/>
            </a:avLst>
          </a:prstGeom>
          <a:solidFill>
            <a:schemeClr val="accent1"/>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ltLang="en-US" sz="1400" b="0">
                <a:solidFill>
                  <a:schemeClr val="tx1"/>
                </a:solidFill>
                <a:latin typeface="Comic Sans MS" panose="030F0702030302020204" pitchFamily="66" charset="0"/>
              </a:rPr>
              <a:t>Peso dell’arco</a:t>
            </a:r>
          </a:p>
        </p:txBody>
      </p:sp>
      <p:sp>
        <p:nvSpPr>
          <p:cNvPr id="83112" name="AutoShape 168">
            <a:extLst>
              <a:ext uri="{FF2B5EF4-FFF2-40B4-BE49-F238E27FC236}">
                <a16:creationId xmlns:a16="http://schemas.microsoft.com/office/drawing/2014/main" id="{10028F9B-C2C0-8012-7B67-269233A21239}"/>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
        <p:nvSpPr>
          <p:cNvPr id="83124" name="Text Box 180">
            <a:extLst>
              <a:ext uri="{FF2B5EF4-FFF2-40B4-BE49-F238E27FC236}">
                <a16:creationId xmlns:a16="http://schemas.microsoft.com/office/drawing/2014/main" id="{D706C76D-39F1-5FDD-647C-2E3CCF36F34E}"/>
              </a:ext>
            </a:extLst>
          </p:cNvPr>
          <p:cNvSpPr txBox="1">
            <a:spLocks noChangeArrowheads="1"/>
          </p:cNvSpPr>
          <p:nvPr/>
        </p:nvSpPr>
        <p:spPr bwMode="auto">
          <a:xfrm>
            <a:off x="4602163" y="2349500"/>
            <a:ext cx="3816350" cy="1123950"/>
          </a:xfrm>
          <a:prstGeom prst="rect">
            <a:avLst/>
          </a:prstGeom>
          <a:noFill/>
          <a:ln w="38100" cmpd="dbl">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54000" tIns="54000" rIns="54000" bIns="54000">
            <a:spAutoFit/>
          </a:bodyPr>
          <a:lstStyle/>
          <a:p>
            <a:pPr lvl="1" algn="l"/>
            <a:r>
              <a:rPr lang="en-US" altLang="en-US" sz="1600" b="0">
                <a:solidFill>
                  <a:schemeClr val="accent2"/>
                </a:solidFill>
              </a:rPr>
              <a:t>typedef struct edge  </a:t>
            </a:r>
          </a:p>
          <a:p>
            <a:pPr lvl="1" algn="l"/>
            <a:r>
              <a:rPr lang="en-US" altLang="en-US" sz="1600" b="0">
                <a:solidFill>
                  <a:schemeClr val="accent2"/>
                </a:solidFill>
              </a:rPr>
              <a:t>{ 	int key;</a:t>
            </a:r>
          </a:p>
          <a:p>
            <a:pPr lvl="1" algn="l"/>
            <a:r>
              <a:rPr lang="en-US" altLang="en-US" sz="1600" b="0">
                <a:solidFill>
                  <a:schemeClr val="accent2"/>
                </a:solidFill>
              </a:rPr>
              <a:t>	int peso;</a:t>
            </a:r>
          </a:p>
          <a:p>
            <a:pPr lvl="1" algn="l"/>
            <a:r>
              <a:rPr lang="en-US" altLang="en-US" sz="1600" b="0">
                <a:solidFill>
                  <a:schemeClr val="accent2"/>
                </a:solidFill>
              </a:rPr>
              <a:t>	struct edge *next;} edge;</a:t>
            </a:r>
            <a:endParaRPr lang="en-US"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 name="Slide Number Placeholder 4">
            <a:extLst>
              <a:ext uri="{FF2B5EF4-FFF2-40B4-BE49-F238E27FC236}">
                <a16:creationId xmlns:a16="http://schemas.microsoft.com/office/drawing/2014/main" id="{A96A35A3-5318-4611-7B2D-6419D8B647E9}"/>
              </a:ext>
            </a:extLst>
          </p:cNvPr>
          <p:cNvSpPr>
            <a:spLocks noGrp="1"/>
          </p:cNvSpPr>
          <p:nvPr>
            <p:ph type="sldNum" sz="quarter" idx="10"/>
          </p:nvPr>
        </p:nvSpPr>
        <p:spPr/>
        <p:txBody>
          <a:bodyPr/>
          <a:lstStyle/>
          <a:p>
            <a:fld id="{7F4FEBF7-B450-444F-89E4-288D3B6EEE50}" type="slidenum">
              <a:rPr lang="it-IT" altLang="en-US"/>
              <a:pPr/>
              <a:t>22</a:t>
            </a:fld>
            <a:endParaRPr lang="it-IT" altLang="en-US"/>
          </a:p>
        </p:txBody>
      </p:sp>
      <p:sp>
        <p:nvSpPr>
          <p:cNvPr id="190" name="Date Placeholder 5">
            <a:extLst>
              <a:ext uri="{FF2B5EF4-FFF2-40B4-BE49-F238E27FC236}">
                <a16:creationId xmlns:a16="http://schemas.microsoft.com/office/drawing/2014/main" id="{97411C72-64D9-502F-1BCB-22E2E407D5E6}"/>
              </a:ext>
            </a:extLst>
          </p:cNvPr>
          <p:cNvSpPr>
            <a:spLocks noGrp="1"/>
          </p:cNvSpPr>
          <p:nvPr>
            <p:ph type="dt" sz="half" idx="11"/>
          </p:nvPr>
        </p:nvSpPr>
        <p:spPr/>
        <p:txBody>
          <a:bodyPr/>
          <a:lstStyle/>
          <a:p>
            <a:fld id="{DD701C4F-B690-421E-B0DC-25B5F0DB413F}" type="datetime1">
              <a:rPr lang="it-IT" altLang="en-US"/>
              <a:pPr/>
              <a:t>04/06/2022</a:t>
            </a:fld>
            <a:endParaRPr lang="it-IT" altLang="en-US"/>
          </a:p>
        </p:txBody>
      </p:sp>
      <p:sp>
        <p:nvSpPr>
          <p:cNvPr id="81923" name="Rectangle 3">
            <a:extLst>
              <a:ext uri="{FF2B5EF4-FFF2-40B4-BE49-F238E27FC236}">
                <a16:creationId xmlns:a16="http://schemas.microsoft.com/office/drawing/2014/main" id="{D5A51ECC-9F9D-0AF4-1F50-2B778D0D7F75}"/>
              </a:ext>
            </a:extLst>
          </p:cNvPr>
          <p:cNvSpPr>
            <a:spLocks noGrp="1" noChangeArrowheads="1"/>
          </p:cNvSpPr>
          <p:nvPr>
            <p:ph type="body" sz="half" idx="1"/>
          </p:nvPr>
        </p:nvSpPr>
        <p:spPr bwMode="auto">
          <a:xfrm>
            <a:off x="609600" y="1981200"/>
            <a:ext cx="7704138" cy="40386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it-IT" altLang="en-US" sz="1600"/>
              <a:t>Per esempio, si consideri il seguente grafo:</a:t>
            </a:r>
          </a:p>
          <a:p>
            <a:endParaRPr lang="it-IT" altLang="en-US" sz="1600"/>
          </a:p>
          <a:p>
            <a:endParaRPr lang="it-IT" altLang="en-US" sz="1600"/>
          </a:p>
          <a:p>
            <a:endParaRPr lang="it-IT" altLang="en-US" sz="1600"/>
          </a:p>
          <a:p>
            <a:endParaRPr lang="it-IT" altLang="en-US" sz="2000"/>
          </a:p>
          <a:p>
            <a:r>
              <a:rPr lang="it-IT" altLang="en-US" sz="1600"/>
              <a:t>           Matrice di adiacenza                  Matrice come vettore di puntatori</a:t>
            </a:r>
          </a:p>
          <a:p>
            <a:endParaRPr lang="it-IT" altLang="en-US" sz="2000"/>
          </a:p>
        </p:txBody>
      </p:sp>
      <p:sp>
        <p:nvSpPr>
          <p:cNvPr id="81922" name="Rectangle 2">
            <a:extLst>
              <a:ext uri="{FF2B5EF4-FFF2-40B4-BE49-F238E27FC236}">
                <a16:creationId xmlns:a16="http://schemas.microsoft.com/office/drawing/2014/main" id="{5D6FDAF2-24F1-1542-4659-AE0AC8240A79}"/>
              </a:ext>
            </a:extLst>
          </p:cNvPr>
          <p:cNvSpPr>
            <a:spLocks noGrp="1" noChangeArrowheads="1"/>
          </p:cNvSpPr>
          <p:nvPr>
            <p:ph type="title"/>
          </p:nvPr>
        </p:nvSpPr>
        <p:spPr>
          <a:xfrm>
            <a:off x="292100" y="787400"/>
            <a:ext cx="8547100" cy="660400"/>
          </a:xfrm>
        </p:spPr>
        <p:txBody>
          <a:bodyPr/>
          <a:lstStyle/>
          <a:p>
            <a:r>
              <a:rPr lang="it-IT" altLang="en-US"/>
              <a:t>Rappresentazione con matrice</a:t>
            </a:r>
          </a:p>
        </p:txBody>
      </p:sp>
      <p:graphicFrame>
        <p:nvGraphicFramePr>
          <p:cNvPr id="81924" name="Group 4">
            <a:extLst>
              <a:ext uri="{FF2B5EF4-FFF2-40B4-BE49-F238E27FC236}">
                <a16:creationId xmlns:a16="http://schemas.microsoft.com/office/drawing/2014/main" id="{BAB80624-D438-C276-A8A6-1AD5F8D70112}"/>
              </a:ext>
            </a:extLst>
          </p:cNvPr>
          <p:cNvGraphicFramePr>
            <a:graphicFrameLocks noGrp="1"/>
          </p:cNvGraphicFramePr>
          <p:nvPr/>
        </p:nvGraphicFramePr>
        <p:xfrm>
          <a:off x="4857750" y="4125913"/>
          <a:ext cx="877888" cy="1939926"/>
        </p:xfrm>
        <a:graphic>
          <a:graphicData uri="http://schemas.openxmlformats.org/drawingml/2006/table">
            <a:tbl>
              <a:tblPr/>
              <a:tblGrid>
                <a:gridCol w="439738">
                  <a:extLst>
                    <a:ext uri="{9D8B030D-6E8A-4147-A177-3AD203B41FA5}">
                      <a16:colId xmlns:a16="http://schemas.microsoft.com/office/drawing/2014/main" val="3198536682"/>
                    </a:ext>
                  </a:extLst>
                </a:gridCol>
                <a:gridCol w="438150">
                  <a:extLst>
                    <a:ext uri="{9D8B030D-6E8A-4147-A177-3AD203B41FA5}">
                      <a16:colId xmlns:a16="http://schemas.microsoft.com/office/drawing/2014/main" val="1944694042"/>
                    </a:ext>
                  </a:extLst>
                </a:gridCol>
              </a:tblGrid>
              <a:tr h="48577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0</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4646625"/>
                  </a:ext>
                </a:extLst>
              </a:tr>
              <a:tr h="48418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1</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2422775"/>
                  </a:ext>
                </a:extLst>
              </a:tr>
              <a:tr h="48418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2</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6025598"/>
                  </a:ext>
                </a:extLst>
              </a:tr>
              <a:tr h="48577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3</a:t>
                      </a:r>
                    </a:p>
                  </a:txBody>
                  <a:tcPr horzOverflow="overflow">
                    <a:lnL cap="flat">
                      <a:noFill/>
                    </a:lnL>
                    <a:lnR w="28575" cap="flat" cmpd="sng" algn="ctr">
                      <a:solidFill>
                        <a:schemeClr val="tx1"/>
                      </a:solidFill>
                      <a:prstDash val="solid"/>
                      <a:round/>
                      <a:headEnd type="none" w="med" len="med"/>
                      <a:tailEnd type="triangl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5524220"/>
                  </a:ext>
                </a:extLst>
              </a:tr>
            </a:tbl>
          </a:graphicData>
        </a:graphic>
      </p:graphicFrame>
      <p:graphicFrame>
        <p:nvGraphicFramePr>
          <p:cNvPr id="82112" name="Group 192">
            <a:extLst>
              <a:ext uri="{FF2B5EF4-FFF2-40B4-BE49-F238E27FC236}">
                <a16:creationId xmlns:a16="http://schemas.microsoft.com/office/drawing/2014/main" id="{BFF9D3D3-CFB9-B4A2-AF83-8D47FACA3676}"/>
              </a:ext>
            </a:extLst>
          </p:cNvPr>
          <p:cNvGraphicFramePr>
            <a:graphicFrameLocks noGrp="1"/>
          </p:cNvGraphicFramePr>
          <p:nvPr/>
        </p:nvGraphicFramePr>
        <p:xfrm>
          <a:off x="6664325" y="4286250"/>
          <a:ext cx="1003300" cy="584200"/>
        </p:xfrm>
        <a:graphic>
          <a:graphicData uri="http://schemas.openxmlformats.org/drawingml/2006/table">
            <a:tbl>
              <a:tblPr/>
              <a:tblGrid>
                <a:gridCol w="250825">
                  <a:extLst>
                    <a:ext uri="{9D8B030D-6E8A-4147-A177-3AD203B41FA5}">
                      <a16:colId xmlns:a16="http://schemas.microsoft.com/office/drawing/2014/main" val="4212237781"/>
                    </a:ext>
                  </a:extLst>
                </a:gridCol>
                <a:gridCol w="250825">
                  <a:extLst>
                    <a:ext uri="{9D8B030D-6E8A-4147-A177-3AD203B41FA5}">
                      <a16:colId xmlns:a16="http://schemas.microsoft.com/office/drawing/2014/main" val="3242649439"/>
                    </a:ext>
                  </a:extLst>
                </a:gridCol>
                <a:gridCol w="250825">
                  <a:extLst>
                    <a:ext uri="{9D8B030D-6E8A-4147-A177-3AD203B41FA5}">
                      <a16:colId xmlns:a16="http://schemas.microsoft.com/office/drawing/2014/main" val="1435345583"/>
                    </a:ext>
                  </a:extLst>
                </a:gridCol>
                <a:gridCol w="250825">
                  <a:extLst>
                    <a:ext uri="{9D8B030D-6E8A-4147-A177-3AD203B41FA5}">
                      <a16:colId xmlns:a16="http://schemas.microsoft.com/office/drawing/2014/main" val="1148795653"/>
                    </a:ext>
                  </a:extLst>
                </a:gridCol>
              </a:tblGrid>
              <a:tr h="279400">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0</a:t>
                      </a:r>
                    </a:p>
                  </a:txBody>
                  <a:tcPr marL="18000" marR="18000" marT="0" marB="0"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1</a:t>
                      </a:r>
                    </a:p>
                  </a:txBody>
                  <a:tcPr marL="18000" marR="18000" marT="0" marB="0" anchor="b"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2</a:t>
                      </a:r>
                    </a:p>
                  </a:txBody>
                  <a:tcPr marL="18000" marR="18000" marT="0" marB="0" anchor="b"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3</a:t>
                      </a:r>
                    </a:p>
                  </a:txBody>
                  <a:tcPr marL="18000" marR="18000" marT="0" marB="0" anchor="b" horzOverflow="overflow">
                    <a:lnL>
                      <a:noFill/>
                    </a:lnL>
                    <a:lnR cap="flat">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2373348018"/>
                  </a:ext>
                </a:extLst>
              </a:tr>
              <a:tr h="260350">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3</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7</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2048991715"/>
                  </a:ext>
                </a:extLst>
              </a:tr>
            </a:tbl>
          </a:graphicData>
        </a:graphic>
      </p:graphicFrame>
      <p:graphicFrame>
        <p:nvGraphicFramePr>
          <p:cNvPr id="82111" name="Group 191">
            <a:extLst>
              <a:ext uri="{FF2B5EF4-FFF2-40B4-BE49-F238E27FC236}">
                <a16:creationId xmlns:a16="http://schemas.microsoft.com/office/drawing/2014/main" id="{24A7131C-5196-0AEE-D159-A8C75DDC8D03}"/>
              </a:ext>
            </a:extLst>
          </p:cNvPr>
          <p:cNvGraphicFramePr>
            <a:graphicFrameLocks noGrp="1"/>
          </p:cNvGraphicFramePr>
          <p:nvPr/>
        </p:nvGraphicFramePr>
        <p:xfrm>
          <a:off x="6664325" y="3792538"/>
          <a:ext cx="1003300" cy="518160"/>
        </p:xfrm>
        <a:graphic>
          <a:graphicData uri="http://schemas.openxmlformats.org/drawingml/2006/table">
            <a:tbl>
              <a:tblPr/>
              <a:tblGrid>
                <a:gridCol w="250825">
                  <a:extLst>
                    <a:ext uri="{9D8B030D-6E8A-4147-A177-3AD203B41FA5}">
                      <a16:colId xmlns:a16="http://schemas.microsoft.com/office/drawing/2014/main" val="1535264524"/>
                    </a:ext>
                  </a:extLst>
                </a:gridCol>
                <a:gridCol w="250825">
                  <a:extLst>
                    <a:ext uri="{9D8B030D-6E8A-4147-A177-3AD203B41FA5}">
                      <a16:colId xmlns:a16="http://schemas.microsoft.com/office/drawing/2014/main" val="3763904917"/>
                    </a:ext>
                  </a:extLst>
                </a:gridCol>
                <a:gridCol w="250825">
                  <a:extLst>
                    <a:ext uri="{9D8B030D-6E8A-4147-A177-3AD203B41FA5}">
                      <a16:colId xmlns:a16="http://schemas.microsoft.com/office/drawing/2014/main" val="1119535585"/>
                    </a:ext>
                  </a:extLst>
                </a:gridCol>
                <a:gridCol w="250825">
                  <a:extLst>
                    <a:ext uri="{9D8B030D-6E8A-4147-A177-3AD203B41FA5}">
                      <a16:colId xmlns:a16="http://schemas.microsoft.com/office/drawing/2014/main" val="2766355600"/>
                    </a:ext>
                  </a:extLst>
                </a:gridCol>
              </a:tblGrid>
              <a:tr h="18097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0</a:t>
                      </a:r>
                    </a:p>
                  </a:txBody>
                  <a:tcPr marL="18000" marR="18000" marT="0" marB="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1</a:t>
                      </a:r>
                    </a:p>
                  </a:txBody>
                  <a:tcPr marL="18000" marR="18000" marT="0" marB="0" anchor="ctr"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2</a:t>
                      </a:r>
                    </a:p>
                  </a:txBody>
                  <a:tcPr marL="18000" marR="18000" marT="0" marB="0" anchor="ctr"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3</a:t>
                      </a:r>
                    </a:p>
                  </a:txBody>
                  <a:tcPr marL="18000" marR="18000" marT="0" marB="0" anchor="ctr" horzOverflow="overflow">
                    <a:lnL>
                      <a:noFill/>
                    </a:lnL>
                    <a:lnR cap="flat">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265703549"/>
                  </a:ext>
                </a:extLst>
              </a:tr>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3</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8</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1</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2296761983"/>
                  </a:ext>
                </a:extLst>
              </a:tr>
            </a:tbl>
          </a:graphicData>
        </a:graphic>
      </p:graphicFrame>
      <p:graphicFrame>
        <p:nvGraphicFramePr>
          <p:cNvPr id="82110" name="Group 190">
            <a:extLst>
              <a:ext uri="{FF2B5EF4-FFF2-40B4-BE49-F238E27FC236}">
                <a16:creationId xmlns:a16="http://schemas.microsoft.com/office/drawing/2014/main" id="{518C2B26-5039-5C86-9251-D8245772C3FB}"/>
              </a:ext>
            </a:extLst>
          </p:cNvPr>
          <p:cNvGraphicFramePr>
            <a:graphicFrameLocks noGrp="1"/>
          </p:cNvGraphicFramePr>
          <p:nvPr/>
        </p:nvGraphicFramePr>
        <p:xfrm>
          <a:off x="6648450" y="4959350"/>
          <a:ext cx="1003300" cy="518160"/>
        </p:xfrm>
        <a:graphic>
          <a:graphicData uri="http://schemas.openxmlformats.org/drawingml/2006/table">
            <a:tbl>
              <a:tblPr/>
              <a:tblGrid>
                <a:gridCol w="250825">
                  <a:extLst>
                    <a:ext uri="{9D8B030D-6E8A-4147-A177-3AD203B41FA5}">
                      <a16:colId xmlns:a16="http://schemas.microsoft.com/office/drawing/2014/main" val="1450617315"/>
                    </a:ext>
                  </a:extLst>
                </a:gridCol>
                <a:gridCol w="250825">
                  <a:extLst>
                    <a:ext uri="{9D8B030D-6E8A-4147-A177-3AD203B41FA5}">
                      <a16:colId xmlns:a16="http://schemas.microsoft.com/office/drawing/2014/main" val="4082106495"/>
                    </a:ext>
                  </a:extLst>
                </a:gridCol>
                <a:gridCol w="250825">
                  <a:extLst>
                    <a:ext uri="{9D8B030D-6E8A-4147-A177-3AD203B41FA5}">
                      <a16:colId xmlns:a16="http://schemas.microsoft.com/office/drawing/2014/main" val="4030922520"/>
                    </a:ext>
                  </a:extLst>
                </a:gridCol>
                <a:gridCol w="250825">
                  <a:extLst>
                    <a:ext uri="{9D8B030D-6E8A-4147-A177-3AD203B41FA5}">
                      <a16:colId xmlns:a16="http://schemas.microsoft.com/office/drawing/2014/main" val="1365045565"/>
                    </a:ext>
                  </a:extLst>
                </a:gridCol>
              </a:tblGrid>
              <a:tr h="9683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0</a:t>
                      </a:r>
                    </a:p>
                  </a:txBody>
                  <a:tcPr marL="18000" marR="18000" marT="0" marB="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1</a:t>
                      </a:r>
                    </a:p>
                  </a:txBody>
                  <a:tcPr marL="18000" marR="18000" marT="0" marB="0" anchor="ctr"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2</a:t>
                      </a:r>
                    </a:p>
                  </a:txBody>
                  <a:tcPr marL="18000" marR="18000" marT="0" marB="0" anchor="ctr"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3</a:t>
                      </a:r>
                    </a:p>
                  </a:txBody>
                  <a:tcPr marL="18000" marR="18000" marT="0" marB="0" anchor="ctr" horzOverflow="overflow">
                    <a:lnL>
                      <a:noFill/>
                    </a:lnL>
                    <a:lnR cap="flat">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3875025020"/>
                  </a:ext>
                </a:extLst>
              </a:tr>
              <a:tr h="12541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8</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7</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2</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3456388334"/>
                  </a:ext>
                </a:extLst>
              </a:tr>
            </a:tbl>
          </a:graphicData>
        </a:graphic>
      </p:graphicFrame>
      <p:graphicFrame>
        <p:nvGraphicFramePr>
          <p:cNvPr id="82109" name="Group 189">
            <a:extLst>
              <a:ext uri="{FF2B5EF4-FFF2-40B4-BE49-F238E27FC236}">
                <a16:creationId xmlns:a16="http://schemas.microsoft.com/office/drawing/2014/main" id="{FB2552CF-EB75-0A88-85C8-E272CD3B3FA1}"/>
              </a:ext>
            </a:extLst>
          </p:cNvPr>
          <p:cNvGraphicFramePr>
            <a:graphicFrameLocks noGrp="1"/>
          </p:cNvGraphicFramePr>
          <p:nvPr/>
        </p:nvGraphicFramePr>
        <p:xfrm>
          <a:off x="6648450" y="5468938"/>
          <a:ext cx="1003300" cy="611188"/>
        </p:xfrm>
        <a:graphic>
          <a:graphicData uri="http://schemas.openxmlformats.org/drawingml/2006/table">
            <a:tbl>
              <a:tblPr/>
              <a:tblGrid>
                <a:gridCol w="250825">
                  <a:extLst>
                    <a:ext uri="{9D8B030D-6E8A-4147-A177-3AD203B41FA5}">
                      <a16:colId xmlns:a16="http://schemas.microsoft.com/office/drawing/2014/main" val="2787409689"/>
                    </a:ext>
                  </a:extLst>
                </a:gridCol>
                <a:gridCol w="250825">
                  <a:extLst>
                    <a:ext uri="{9D8B030D-6E8A-4147-A177-3AD203B41FA5}">
                      <a16:colId xmlns:a16="http://schemas.microsoft.com/office/drawing/2014/main" val="3407295639"/>
                    </a:ext>
                  </a:extLst>
                </a:gridCol>
                <a:gridCol w="250825">
                  <a:extLst>
                    <a:ext uri="{9D8B030D-6E8A-4147-A177-3AD203B41FA5}">
                      <a16:colId xmlns:a16="http://schemas.microsoft.com/office/drawing/2014/main" val="1692477901"/>
                    </a:ext>
                  </a:extLst>
                </a:gridCol>
                <a:gridCol w="250825">
                  <a:extLst>
                    <a:ext uri="{9D8B030D-6E8A-4147-A177-3AD203B41FA5}">
                      <a16:colId xmlns:a16="http://schemas.microsoft.com/office/drawing/2014/main" val="4287170347"/>
                    </a:ext>
                  </a:extLst>
                </a:gridCol>
              </a:tblGrid>
              <a:tr h="306388">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0</a:t>
                      </a:r>
                    </a:p>
                  </a:txBody>
                  <a:tcPr marL="18000" marR="18000" marT="0" marB="0"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1</a:t>
                      </a:r>
                    </a:p>
                  </a:txBody>
                  <a:tcPr marL="18000" marR="18000" marT="0" marB="0" anchor="b"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2</a:t>
                      </a:r>
                    </a:p>
                  </a:txBody>
                  <a:tcPr marL="18000" marR="18000" marT="0" marB="0" anchor="b" horzOverflow="overflow">
                    <a:lnL>
                      <a:noFill/>
                    </a:lnL>
                    <a:lnR>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1400" b="0" i="0" u="none" strike="noStrike" cap="none" normalizeH="0" baseline="0">
                          <a:ln>
                            <a:noFill/>
                          </a:ln>
                          <a:solidFill>
                            <a:schemeClr val="tx1"/>
                          </a:solidFill>
                          <a:effectLst/>
                          <a:latin typeface="Lucida Grande" pitchFamily="-32" charset="0"/>
                        </a:rPr>
                        <a:t>3</a:t>
                      </a:r>
                    </a:p>
                  </a:txBody>
                  <a:tcPr marL="18000" marR="18000" marT="0" marB="0" anchor="b" horzOverflow="overflow">
                    <a:lnL>
                      <a:noFill/>
                    </a:lnL>
                    <a:lnR cap="flat">
                      <a:noFill/>
                    </a:lnR>
                    <a:lnT cap="flat">
                      <a:noFill/>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2558353096"/>
                  </a:ext>
                </a:extLst>
              </a:tr>
              <a:tr h="23812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1</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2</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altLang="en-US" sz="2000" b="1" i="0" u="none" strike="noStrike" cap="none" normalizeH="0" baseline="0">
                          <a:ln>
                            <a:noFill/>
                          </a:ln>
                          <a:solidFill>
                            <a:srgbClr val="0000FF"/>
                          </a:solidFill>
                          <a:effectLst/>
                          <a:latin typeface="Lucida Grande" pitchFamily="-32" charset="0"/>
                        </a:rPr>
                        <a:t>0</a:t>
                      </a:r>
                    </a:p>
                  </a:txBody>
                  <a:tcPr marL="18000" marR="18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6A1"/>
                    </a:solidFill>
                  </a:tcPr>
                </a:tc>
                <a:extLst>
                  <a:ext uri="{0D108BD9-81ED-4DB2-BD59-A6C34878D82A}">
                    <a16:rowId xmlns:a16="http://schemas.microsoft.com/office/drawing/2014/main" val="213171"/>
                  </a:ext>
                </a:extLst>
              </a:tr>
            </a:tbl>
          </a:graphicData>
        </a:graphic>
      </p:graphicFrame>
      <p:cxnSp>
        <p:nvCxnSpPr>
          <p:cNvPr id="82048" name="AutoShape 128">
            <a:extLst>
              <a:ext uri="{FF2B5EF4-FFF2-40B4-BE49-F238E27FC236}">
                <a16:creationId xmlns:a16="http://schemas.microsoft.com/office/drawing/2014/main" id="{01CE4FE4-8C1A-5F8D-DC03-F6C1EBB4AE75}"/>
              </a:ext>
            </a:extLst>
          </p:cNvPr>
          <p:cNvCxnSpPr>
            <a:cxnSpLocks noChangeShapeType="1"/>
          </p:cNvCxnSpPr>
          <p:nvPr/>
        </p:nvCxnSpPr>
        <p:spPr bwMode="auto">
          <a:xfrm flipV="1">
            <a:off x="5508625" y="4170363"/>
            <a:ext cx="1155700" cy="147637"/>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49" name="AutoShape 129">
            <a:extLst>
              <a:ext uri="{FF2B5EF4-FFF2-40B4-BE49-F238E27FC236}">
                <a16:creationId xmlns:a16="http://schemas.microsoft.com/office/drawing/2014/main" id="{8A30D803-6848-9068-E885-4156DFD7991A}"/>
              </a:ext>
            </a:extLst>
          </p:cNvPr>
          <p:cNvCxnSpPr>
            <a:cxnSpLocks noChangeShapeType="1"/>
          </p:cNvCxnSpPr>
          <p:nvPr/>
        </p:nvCxnSpPr>
        <p:spPr bwMode="auto">
          <a:xfrm flipV="1">
            <a:off x="5465763" y="4760913"/>
            <a:ext cx="1166812" cy="14287"/>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50" name="AutoShape 130">
            <a:extLst>
              <a:ext uri="{FF2B5EF4-FFF2-40B4-BE49-F238E27FC236}">
                <a16:creationId xmlns:a16="http://schemas.microsoft.com/office/drawing/2014/main" id="{FBB2FA7D-D897-875A-E7CA-60DFE10D7AD7}"/>
              </a:ext>
            </a:extLst>
          </p:cNvPr>
          <p:cNvCxnSpPr>
            <a:cxnSpLocks noChangeShapeType="1"/>
          </p:cNvCxnSpPr>
          <p:nvPr/>
        </p:nvCxnSpPr>
        <p:spPr bwMode="auto">
          <a:xfrm flipV="1">
            <a:off x="5513388" y="5329238"/>
            <a:ext cx="1106487" cy="17462"/>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51" name="AutoShape 131">
            <a:extLst>
              <a:ext uri="{FF2B5EF4-FFF2-40B4-BE49-F238E27FC236}">
                <a16:creationId xmlns:a16="http://schemas.microsoft.com/office/drawing/2014/main" id="{345B7871-1BFB-00E2-1B17-FBD0B676E9AB}"/>
              </a:ext>
            </a:extLst>
          </p:cNvPr>
          <p:cNvCxnSpPr>
            <a:cxnSpLocks noChangeShapeType="1"/>
          </p:cNvCxnSpPr>
          <p:nvPr/>
        </p:nvCxnSpPr>
        <p:spPr bwMode="auto">
          <a:xfrm flipV="1">
            <a:off x="5502275" y="5900738"/>
            <a:ext cx="1106488" cy="17462"/>
          </a:xfrm>
          <a:prstGeom prst="straightConnector1">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2107" name="Group 187">
            <a:extLst>
              <a:ext uri="{FF2B5EF4-FFF2-40B4-BE49-F238E27FC236}">
                <a16:creationId xmlns:a16="http://schemas.microsoft.com/office/drawing/2014/main" id="{B3AE9C6D-9C9A-08B4-5A21-DEF4D90BB4FA}"/>
              </a:ext>
            </a:extLst>
          </p:cNvPr>
          <p:cNvGrpSpPr>
            <a:grpSpLocks/>
          </p:cNvGrpSpPr>
          <p:nvPr/>
        </p:nvGrpSpPr>
        <p:grpSpPr bwMode="auto">
          <a:xfrm>
            <a:off x="5181600" y="1905000"/>
            <a:ext cx="2832100" cy="1620838"/>
            <a:chOff x="1890" y="1026"/>
            <a:chExt cx="1784" cy="1021"/>
          </a:xfrm>
        </p:grpSpPr>
        <p:sp>
          <p:nvSpPr>
            <p:cNvPr id="81970" name="Oval 50">
              <a:extLst>
                <a:ext uri="{FF2B5EF4-FFF2-40B4-BE49-F238E27FC236}">
                  <a16:creationId xmlns:a16="http://schemas.microsoft.com/office/drawing/2014/main" id="{E4720D3B-E5F9-A67B-5B27-6C8741385102}"/>
                </a:ext>
              </a:extLst>
            </p:cNvPr>
            <p:cNvSpPr>
              <a:spLocks noChangeArrowheads="1"/>
            </p:cNvSpPr>
            <p:nvPr/>
          </p:nvSpPr>
          <p:spPr bwMode="auto">
            <a:xfrm>
              <a:off x="1890" y="1367"/>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0</a:t>
              </a:r>
            </a:p>
          </p:txBody>
        </p:sp>
        <p:sp>
          <p:nvSpPr>
            <p:cNvPr id="81971" name="Oval 51">
              <a:extLst>
                <a:ext uri="{FF2B5EF4-FFF2-40B4-BE49-F238E27FC236}">
                  <a16:creationId xmlns:a16="http://schemas.microsoft.com/office/drawing/2014/main" id="{16C92073-2E46-3DD5-6164-7AAAD18121D5}"/>
                </a:ext>
              </a:extLst>
            </p:cNvPr>
            <p:cNvSpPr>
              <a:spLocks noChangeArrowheads="1"/>
            </p:cNvSpPr>
            <p:nvPr/>
          </p:nvSpPr>
          <p:spPr bwMode="auto">
            <a:xfrm>
              <a:off x="2574" y="1026"/>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1</a:t>
              </a:r>
            </a:p>
          </p:txBody>
        </p:sp>
        <p:sp>
          <p:nvSpPr>
            <p:cNvPr id="81972" name="Oval 52">
              <a:extLst>
                <a:ext uri="{FF2B5EF4-FFF2-40B4-BE49-F238E27FC236}">
                  <a16:creationId xmlns:a16="http://schemas.microsoft.com/office/drawing/2014/main" id="{E7EFABB5-889E-84BB-5174-26C6EA78DD1E}"/>
                </a:ext>
              </a:extLst>
            </p:cNvPr>
            <p:cNvSpPr>
              <a:spLocks noChangeArrowheads="1"/>
            </p:cNvSpPr>
            <p:nvPr/>
          </p:nvSpPr>
          <p:spPr bwMode="auto">
            <a:xfrm>
              <a:off x="2574" y="1707"/>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3</a:t>
              </a:r>
            </a:p>
          </p:txBody>
        </p:sp>
        <p:sp>
          <p:nvSpPr>
            <p:cNvPr id="81973" name="Oval 53">
              <a:extLst>
                <a:ext uri="{FF2B5EF4-FFF2-40B4-BE49-F238E27FC236}">
                  <a16:creationId xmlns:a16="http://schemas.microsoft.com/office/drawing/2014/main" id="{AAED06E2-4E9B-C782-5284-0EE4FA3884BA}"/>
                </a:ext>
              </a:extLst>
            </p:cNvPr>
            <p:cNvSpPr>
              <a:spLocks noChangeArrowheads="1"/>
            </p:cNvSpPr>
            <p:nvPr/>
          </p:nvSpPr>
          <p:spPr bwMode="auto">
            <a:xfrm>
              <a:off x="3334" y="1367"/>
              <a:ext cx="340" cy="340"/>
            </a:xfrm>
            <a:prstGeom prst="ellipse">
              <a:avLst/>
            </a:prstGeom>
            <a:solidFill>
              <a:schemeClr val="accent1"/>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it-IT" altLang="en-US" sz="1800" b="0">
                  <a:solidFill>
                    <a:schemeClr val="tx1"/>
                  </a:solidFill>
                  <a:latin typeface="Comic Sans MS" panose="030F0702030302020204" pitchFamily="66" charset="0"/>
                </a:rPr>
                <a:t>2</a:t>
              </a:r>
            </a:p>
          </p:txBody>
        </p:sp>
        <p:cxnSp>
          <p:nvCxnSpPr>
            <p:cNvPr id="81974" name="AutoShape 54">
              <a:extLst>
                <a:ext uri="{FF2B5EF4-FFF2-40B4-BE49-F238E27FC236}">
                  <a16:creationId xmlns:a16="http://schemas.microsoft.com/office/drawing/2014/main" id="{446DE92B-BFB3-1B1A-1053-08E586B35D74}"/>
                </a:ext>
              </a:extLst>
            </p:cNvPr>
            <p:cNvCxnSpPr>
              <a:cxnSpLocks noChangeShapeType="1"/>
              <a:stCxn id="81970" idx="7"/>
              <a:endCxn id="81971" idx="2"/>
            </p:cNvCxnSpPr>
            <p:nvPr/>
          </p:nvCxnSpPr>
          <p:spPr bwMode="auto">
            <a:xfrm flipV="1">
              <a:off x="2180" y="1196"/>
              <a:ext cx="386" cy="213"/>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75" name="AutoShape 55">
              <a:extLst>
                <a:ext uri="{FF2B5EF4-FFF2-40B4-BE49-F238E27FC236}">
                  <a16:creationId xmlns:a16="http://schemas.microsoft.com/office/drawing/2014/main" id="{9B802F4F-4DDE-8ABD-841D-B4A43FFF78CC}"/>
                </a:ext>
              </a:extLst>
            </p:cNvPr>
            <p:cNvCxnSpPr>
              <a:cxnSpLocks noChangeShapeType="1"/>
              <a:stCxn id="81971" idx="6"/>
              <a:endCxn id="81973" idx="1"/>
            </p:cNvCxnSpPr>
            <p:nvPr/>
          </p:nvCxnSpPr>
          <p:spPr bwMode="auto">
            <a:xfrm>
              <a:off x="2922" y="1196"/>
              <a:ext cx="462" cy="213"/>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76" name="AutoShape 56">
              <a:extLst>
                <a:ext uri="{FF2B5EF4-FFF2-40B4-BE49-F238E27FC236}">
                  <a16:creationId xmlns:a16="http://schemas.microsoft.com/office/drawing/2014/main" id="{5BF2B5F1-01BF-C892-16D7-9214A2269850}"/>
                </a:ext>
              </a:extLst>
            </p:cNvPr>
            <p:cNvCxnSpPr>
              <a:cxnSpLocks noChangeShapeType="1"/>
              <a:stCxn id="81970" idx="5"/>
              <a:endCxn id="81972" idx="2"/>
            </p:cNvCxnSpPr>
            <p:nvPr/>
          </p:nvCxnSpPr>
          <p:spPr bwMode="auto">
            <a:xfrm>
              <a:off x="2180" y="1665"/>
              <a:ext cx="386" cy="212"/>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77" name="AutoShape 57">
              <a:extLst>
                <a:ext uri="{FF2B5EF4-FFF2-40B4-BE49-F238E27FC236}">
                  <a16:creationId xmlns:a16="http://schemas.microsoft.com/office/drawing/2014/main" id="{994AEC60-0E62-1F68-1BFB-CD45284CEA04}"/>
                </a:ext>
              </a:extLst>
            </p:cNvPr>
            <p:cNvCxnSpPr>
              <a:cxnSpLocks noChangeShapeType="1"/>
              <a:stCxn id="81972" idx="6"/>
              <a:endCxn id="81973" idx="3"/>
            </p:cNvCxnSpPr>
            <p:nvPr/>
          </p:nvCxnSpPr>
          <p:spPr bwMode="auto">
            <a:xfrm flipV="1">
              <a:off x="2922" y="1665"/>
              <a:ext cx="462" cy="212"/>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78" name="AutoShape 58">
              <a:extLst>
                <a:ext uri="{FF2B5EF4-FFF2-40B4-BE49-F238E27FC236}">
                  <a16:creationId xmlns:a16="http://schemas.microsoft.com/office/drawing/2014/main" id="{8280AC1C-C7EA-28FC-1015-A8E5AF9DFE32}"/>
                </a:ext>
              </a:extLst>
            </p:cNvPr>
            <p:cNvCxnSpPr>
              <a:cxnSpLocks noChangeShapeType="1"/>
              <a:stCxn id="81970" idx="6"/>
              <a:endCxn id="81973" idx="2"/>
            </p:cNvCxnSpPr>
            <p:nvPr/>
          </p:nvCxnSpPr>
          <p:spPr bwMode="auto">
            <a:xfrm>
              <a:off x="2238" y="1537"/>
              <a:ext cx="1088" cy="0"/>
            </a:xfrm>
            <a:prstGeom prst="straightConnector1">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52" name="Text Box 132">
              <a:extLst>
                <a:ext uri="{FF2B5EF4-FFF2-40B4-BE49-F238E27FC236}">
                  <a16:creationId xmlns:a16="http://schemas.microsoft.com/office/drawing/2014/main" id="{5320FC74-C71E-D89F-0910-630A8E4E8EE5}"/>
                </a:ext>
              </a:extLst>
            </p:cNvPr>
            <p:cNvSpPr txBox="1">
              <a:spLocks noChangeArrowheads="1"/>
            </p:cNvSpPr>
            <p:nvPr/>
          </p:nvSpPr>
          <p:spPr bwMode="auto">
            <a:xfrm>
              <a:off x="2200" y="102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3</a:t>
              </a:r>
            </a:p>
          </p:txBody>
        </p:sp>
        <p:sp>
          <p:nvSpPr>
            <p:cNvPr id="82053" name="Text Box 133">
              <a:extLst>
                <a:ext uri="{FF2B5EF4-FFF2-40B4-BE49-F238E27FC236}">
                  <a16:creationId xmlns:a16="http://schemas.microsoft.com/office/drawing/2014/main" id="{94026115-0FB8-E26B-2F8C-C4C90AF5697D}"/>
                </a:ext>
              </a:extLst>
            </p:cNvPr>
            <p:cNvSpPr txBox="1">
              <a:spLocks noChangeArrowheads="1"/>
            </p:cNvSpPr>
            <p:nvPr/>
          </p:nvSpPr>
          <p:spPr bwMode="auto">
            <a:xfrm>
              <a:off x="3108" y="107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7</a:t>
              </a:r>
            </a:p>
          </p:txBody>
        </p:sp>
        <p:sp>
          <p:nvSpPr>
            <p:cNvPr id="82054" name="Text Box 134">
              <a:extLst>
                <a:ext uri="{FF2B5EF4-FFF2-40B4-BE49-F238E27FC236}">
                  <a16:creationId xmlns:a16="http://schemas.microsoft.com/office/drawing/2014/main" id="{B8700B95-94FB-F1EC-BE35-8DE392817116}"/>
                </a:ext>
              </a:extLst>
            </p:cNvPr>
            <p:cNvSpPr txBox="1">
              <a:spLocks noChangeArrowheads="1"/>
            </p:cNvSpPr>
            <p:nvPr/>
          </p:nvSpPr>
          <p:spPr bwMode="auto">
            <a:xfrm>
              <a:off x="2880" y="134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8</a:t>
              </a:r>
            </a:p>
          </p:txBody>
        </p:sp>
        <p:sp>
          <p:nvSpPr>
            <p:cNvPr id="82055" name="Text Box 135">
              <a:extLst>
                <a:ext uri="{FF2B5EF4-FFF2-40B4-BE49-F238E27FC236}">
                  <a16:creationId xmlns:a16="http://schemas.microsoft.com/office/drawing/2014/main" id="{1EC62A50-9B52-B462-B693-2EE612544749}"/>
                </a:ext>
              </a:extLst>
            </p:cNvPr>
            <p:cNvSpPr txBox="1">
              <a:spLocks noChangeArrowheads="1"/>
            </p:cNvSpPr>
            <p:nvPr/>
          </p:nvSpPr>
          <p:spPr bwMode="auto">
            <a:xfrm>
              <a:off x="2983" y="160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2</a:t>
              </a:r>
            </a:p>
          </p:txBody>
        </p:sp>
        <p:sp>
          <p:nvSpPr>
            <p:cNvPr id="82056" name="Text Box 136">
              <a:extLst>
                <a:ext uri="{FF2B5EF4-FFF2-40B4-BE49-F238E27FC236}">
                  <a16:creationId xmlns:a16="http://schemas.microsoft.com/office/drawing/2014/main" id="{60E4A1E3-0E87-786D-E582-A2FF73FB5560}"/>
                </a:ext>
              </a:extLst>
            </p:cNvPr>
            <p:cNvSpPr txBox="1">
              <a:spLocks noChangeArrowheads="1"/>
            </p:cNvSpPr>
            <p:nvPr/>
          </p:nvSpPr>
          <p:spPr bwMode="auto">
            <a:xfrm>
              <a:off x="2313" y="159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it-IT" altLang="en-US" sz="1800" b="0">
                  <a:solidFill>
                    <a:schemeClr val="tx1"/>
                  </a:solidFill>
                  <a:latin typeface="Comic Sans MS" panose="030F0702030302020204" pitchFamily="66" charset="0"/>
                </a:rPr>
                <a:t>1</a:t>
              </a:r>
            </a:p>
          </p:txBody>
        </p:sp>
      </p:grpSp>
      <p:graphicFrame>
        <p:nvGraphicFramePr>
          <p:cNvPr id="82108" name="Group 188">
            <a:extLst>
              <a:ext uri="{FF2B5EF4-FFF2-40B4-BE49-F238E27FC236}">
                <a16:creationId xmlns:a16="http://schemas.microsoft.com/office/drawing/2014/main" id="{1F4CB621-A7B7-6A57-5ACB-CFB64EE91A30}"/>
              </a:ext>
            </a:extLst>
          </p:cNvPr>
          <p:cNvGraphicFramePr>
            <a:graphicFrameLocks noGrp="1"/>
          </p:cNvGraphicFramePr>
          <p:nvPr>
            <p:ph sz="half" idx="2"/>
          </p:nvPr>
        </p:nvGraphicFramePr>
        <p:xfrm>
          <a:off x="1524000" y="4114800"/>
          <a:ext cx="1881188" cy="1981200"/>
        </p:xfrm>
        <a:graphic>
          <a:graphicData uri="http://schemas.openxmlformats.org/drawingml/2006/table">
            <a:tbl>
              <a:tblPr/>
              <a:tblGrid>
                <a:gridCol w="377825">
                  <a:extLst>
                    <a:ext uri="{9D8B030D-6E8A-4147-A177-3AD203B41FA5}">
                      <a16:colId xmlns:a16="http://schemas.microsoft.com/office/drawing/2014/main" val="1170252775"/>
                    </a:ext>
                  </a:extLst>
                </a:gridCol>
                <a:gridCol w="376238">
                  <a:extLst>
                    <a:ext uri="{9D8B030D-6E8A-4147-A177-3AD203B41FA5}">
                      <a16:colId xmlns:a16="http://schemas.microsoft.com/office/drawing/2014/main" val="3292355086"/>
                    </a:ext>
                  </a:extLst>
                </a:gridCol>
                <a:gridCol w="374650">
                  <a:extLst>
                    <a:ext uri="{9D8B030D-6E8A-4147-A177-3AD203B41FA5}">
                      <a16:colId xmlns:a16="http://schemas.microsoft.com/office/drawing/2014/main" val="3729638533"/>
                    </a:ext>
                  </a:extLst>
                </a:gridCol>
                <a:gridCol w="376237">
                  <a:extLst>
                    <a:ext uri="{9D8B030D-6E8A-4147-A177-3AD203B41FA5}">
                      <a16:colId xmlns:a16="http://schemas.microsoft.com/office/drawing/2014/main" val="2365660509"/>
                    </a:ext>
                  </a:extLst>
                </a:gridCol>
                <a:gridCol w="376238">
                  <a:extLst>
                    <a:ext uri="{9D8B030D-6E8A-4147-A177-3AD203B41FA5}">
                      <a16:colId xmlns:a16="http://schemas.microsoft.com/office/drawing/2014/main" val="4153251830"/>
                    </a:ext>
                  </a:extLst>
                </a:gridCol>
              </a:tblGrid>
              <a:tr h="36036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Lucida Grande" pitchFamily="-32" charset="0"/>
                      </a:endParaRP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1</a:t>
                      </a:r>
                    </a:p>
                  </a:txBody>
                  <a:tcPr horzOverflow="overflow">
                    <a:lnL>
                      <a:noFill/>
                    </a:lnL>
                    <a:lnR>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2</a:t>
                      </a:r>
                    </a:p>
                  </a:txBody>
                  <a:tcPr horzOverflow="overflow">
                    <a:lnL>
                      <a:noFill/>
                    </a:lnL>
                    <a:lnR>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3</a:t>
                      </a:r>
                    </a:p>
                  </a:txBody>
                  <a:tcPr horzOverflow="overflow">
                    <a:lnL>
                      <a:noFill/>
                    </a:lnL>
                    <a:lnR cap="flat">
                      <a:noFill/>
                    </a:lnR>
                    <a:lnT cap="flat">
                      <a:noFill/>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695545648"/>
                  </a:ext>
                </a:extLst>
              </a:tr>
              <a:tr h="36036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178763"/>
                  </a:ext>
                </a:extLst>
              </a:tr>
              <a:tr h="36036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1</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3</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9373024"/>
                  </a:ext>
                </a:extLst>
              </a:tr>
              <a:tr h="358775">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2</a:t>
                      </a:r>
                    </a:p>
                  </a:txBody>
                  <a:tcPr horzOverflow="overflow">
                    <a:lnL cap="flat">
                      <a:noFill/>
                    </a:lnL>
                    <a:lnR w="28575" cap="flat" cmpd="sng" algn="ctr">
                      <a:solidFill>
                        <a:schemeClr val="tx1"/>
                      </a:solidFill>
                      <a:prstDash val="solid"/>
                      <a:round/>
                      <a:headEnd type="none" w="med" len="med"/>
                      <a:tailEnd type="triangle" w="med" len="med"/>
                    </a:lnR>
                    <a:lnT>
                      <a:noFill/>
                    </a:lnT>
                    <a:lnB>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8</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9781471"/>
                  </a:ext>
                </a:extLst>
              </a:tr>
              <a:tr h="360363">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chemeClr val="tx1"/>
                          </a:solidFill>
                          <a:effectLst/>
                          <a:latin typeface="Lucida Grande" pitchFamily="-32" charset="0"/>
                        </a:rPr>
                        <a:t>3</a:t>
                      </a:r>
                    </a:p>
                  </a:txBody>
                  <a:tcPr horzOverflow="overflow">
                    <a:lnL cap="flat">
                      <a:noFill/>
                    </a:lnL>
                    <a:lnR w="28575" cap="flat" cmpd="sng" algn="ctr">
                      <a:solidFill>
                        <a:schemeClr val="tx1"/>
                      </a:solidFill>
                      <a:prstDash val="solid"/>
                      <a:round/>
                      <a:headEnd type="none" w="med" len="med"/>
                      <a:tailEnd type="triangle" w="med" len="med"/>
                    </a:lnR>
                    <a:lnT>
                      <a:noFill/>
                    </a:lnT>
                    <a:lnB cap="flat">
                      <a:noFill/>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1</a:t>
                      </a:r>
                    </a:p>
                  </a:txBody>
                  <a:tcPr horzOverflow="overflow">
                    <a:lnL w="28575"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Grande" pitchFamily="-32" charset="0"/>
                        </a:defRPr>
                      </a:lvl1pPr>
                      <a:lvl2pPr algn="l">
                        <a:spcBef>
                          <a:spcPct val="20000"/>
                        </a:spcBef>
                        <a:buClr>
                          <a:srgbClr val="C74C00"/>
                        </a:buClr>
                        <a:buFont typeface="Wingdings" panose="05000000000000000000" pitchFamily="2" charset="2"/>
                        <a:defRPr sz="2000">
                          <a:solidFill>
                            <a:schemeClr val="tx1"/>
                          </a:solidFill>
                          <a:latin typeface="Lucida Grande" pitchFamily="-32" charset="0"/>
                        </a:defRPr>
                      </a:lvl2pPr>
                      <a:lvl3pPr algn="l">
                        <a:spcBef>
                          <a:spcPct val="20000"/>
                        </a:spcBef>
                        <a:buClr>
                          <a:srgbClr val="C74C00"/>
                        </a:buClr>
                        <a:defRPr>
                          <a:solidFill>
                            <a:schemeClr val="tx1"/>
                          </a:solidFill>
                          <a:latin typeface="Lucida Grande" pitchFamily="-32" charset="0"/>
                        </a:defRPr>
                      </a:lvl3pPr>
                      <a:lvl4pPr algn="l">
                        <a:spcBef>
                          <a:spcPct val="20000"/>
                        </a:spcBef>
                        <a:buClr>
                          <a:srgbClr val="C74C00"/>
                        </a:buClr>
                        <a:defRPr sz="1600">
                          <a:solidFill>
                            <a:schemeClr val="tx1"/>
                          </a:solidFill>
                          <a:latin typeface="Lucida Grande" pitchFamily="-32" charset="0"/>
                        </a:defRPr>
                      </a:lvl4pPr>
                      <a:lvl5pPr algn="l">
                        <a:spcBef>
                          <a:spcPct val="20000"/>
                        </a:spcBef>
                        <a:buClr>
                          <a:srgbClr val="C74C00"/>
                        </a:buClr>
                        <a:defRPr sz="1400">
                          <a:solidFill>
                            <a:schemeClr val="tx1"/>
                          </a:solidFill>
                          <a:latin typeface="Lucida Grande" pitchFamily="-32" charset="0"/>
                        </a:defRPr>
                      </a:lvl5pPr>
                      <a:lvl6pPr fontAlgn="base">
                        <a:spcBef>
                          <a:spcPct val="20000"/>
                        </a:spcBef>
                        <a:spcAft>
                          <a:spcPct val="0"/>
                        </a:spcAft>
                        <a:buClr>
                          <a:srgbClr val="C74C00"/>
                        </a:buClr>
                        <a:defRPr sz="1400">
                          <a:solidFill>
                            <a:schemeClr val="tx1"/>
                          </a:solidFill>
                          <a:latin typeface="Lucida Grande" pitchFamily="-32" charset="0"/>
                        </a:defRPr>
                      </a:lvl6pPr>
                      <a:lvl7pPr fontAlgn="base">
                        <a:spcBef>
                          <a:spcPct val="20000"/>
                        </a:spcBef>
                        <a:spcAft>
                          <a:spcPct val="0"/>
                        </a:spcAft>
                        <a:buClr>
                          <a:srgbClr val="C74C00"/>
                        </a:buClr>
                        <a:defRPr sz="1400">
                          <a:solidFill>
                            <a:schemeClr val="tx1"/>
                          </a:solidFill>
                          <a:latin typeface="Lucida Grande" pitchFamily="-32" charset="0"/>
                        </a:defRPr>
                      </a:lvl7pPr>
                      <a:lvl8pPr fontAlgn="base">
                        <a:spcBef>
                          <a:spcPct val="20000"/>
                        </a:spcBef>
                        <a:spcAft>
                          <a:spcPct val="0"/>
                        </a:spcAft>
                        <a:buClr>
                          <a:srgbClr val="C74C00"/>
                        </a:buClr>
                        <a:defRPr sz="1400">
                          <a:solidFill>
                            <a:schemeClr val="tx1"/>
                          </a:solidFill>
                          <a:latin typeface="Lucida Grande" pitchFamily="-32" charset="0"/>
                        </a:defRPr>
                      </a:lvl8pPr>
                      <a:lvl9pPr fontAlgn="base">
                        <a:spcBef>
                          <a:spcPct val="20000"/>
                        </a:spcBef>
                        <a:spcAft>
                          <a:spcPct val="0"/>
                        </a:spcAft>
                        <a:buClr>
                          <a:srgbClr val="C74C00"/>
                        </a:buClr>
                        <a:defRPr sz="1400">
                          <a:solidFill>
                            <a:schemeClr val="tx1"/>
                          </a:solidFill>
                          <a:latin typeface="Lucida Grande" pitchFamily="-3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en-US" sz="2000" b="0" i="0" u="none" strike="noStrike" cap="none" normalizeH="0" baseline="0">
                          <a:ln>
                            <a:noFill/>
                          </a:ln>
                          <a:solidFill>
                            <a:srgbClr val="0000FF"/>
                          </a:solidFill>
                          <a:effectLst/>
                          <a:latin typeface="Lucida Grande" pitchFamily="-32"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6947550"/>
                  </a:ext>
                </a:extLst>
              </a:tr>
            </a:tbl>
          </a:graphicData>
        </a:graphic>
      </p:graphicFrame>
      <p:sp>
        <p:nvSpPr>
          <p:cNvPr id="82113" name="AutoShape 193">
            <a:extLst>
              <a:ext uri="{FF2B5EF4-FFF2-40B4-BE49-F238E27FC236}">
                <a16:creationId xmlns:a16="http://schemas.microsoft.com/office/drawing/2014/main" id="{793F7CBC-39B2-B45E-62FE-D110DBDAF7C9}"/>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A40E0D1A-C03D-E331-AAA6-C8DE1862EE53}"/>
              </a:ext>
            </a:extLst>
          </p:cNvPr>
          <p:cNvSpPr>
            <a:spLocks noGrp="1"/>
          </p:cNvSpPr>
          <p:nvPr>
            <p:ph type="sldNum" sz="quarter" idx="10"/>
          </p:nvPr>
        </p:nvSpPr>
        <p:spPr/>
        <p:txBody>
          <a:bodyPr/>
          <a:lstStyle/>
          <a:p>
            <a:fld id="{D3802E7E-9AE7-48FF-ADFD-1FC52404B4DB}" type="slidenum">
              <a:rPr lang="it-IT" altLang="en-US"/>
              <a:pPr/>
              <a:t>3</a:t>
            </a:fld>
            <a:endParaRPr lang="it-IT" altLang="en-US"/>
          </a:p>
        </p:txBody>
      </p:sp>
      <p:sp>
        <p:nvSpPr>
          <p:cNvPr id="12" name="Date Placeholder 4">
            <a:extLst>
              <a:ext uri="{FF2B5EF4-FFF2-40B4-BE49-F238E27FC236}">
                <a16:creationId xmlns:a16="http://schemas.microsoft.com/office/drawing/2014/main" id="{2A0F522D-25EC-C100-1417-80066B22EE62}"/>
              </a:ext>
            </a:extLst>
          </p:cNvPr>
          <p:cNvSpPr>
            <a:spLocks noGrp="1"/>
          </p:cNvSpPr>
          <p:nvPr>
            <p:ph type="dt" sz="half" idx="11"/>
          </p:nvPr>
        </p:nvSpPr>
        <p:spPr/>
        <p:txBody>
          <a:bodyPr/>
          <a:lstStyle/>
          <a:p>
            <a:fld id="{66995228-6007-46C7-8787-63214AB860E8}" type="datetime1">
              <a:rPr lang="it-IT" altLang="en-US"/>
              <a:pPr/>
              <a:t>04/06/2022</a:t>
            </a:fld>
            <a:endParaRPr lang="it-IT" altLang="en-US"/>
          </a:p>
        </p:txBody>
      </p:sp>
      <p:sp>
        <p:nvSpPr>
          <p:cNvPr id="64514" name="Rectangle 2">
            <a:extLst>
              <a:ext uri="{FF2B5EF4-FFF2-40B4-BE49-F238E27FC236}">
                <a16:creationId xmlns:a16="http://schemas.microsoft.com/office/drawing/2014/main" id="{5E8E5017-FC6C-7F9A-8D32-69DEF114FC70}"/>
              </a:ext>
            </a:extLst>
          </p:cNvPr>
          <p:cNvSpPr>
            <a:spLocks noGrp="1" noChangeArrowheads="1"/>
          </p:cNvSpPr>
          <p:nvPr>
            <p:ph type="title"/>
          </p:nvPr>
        </p:nvSpPr>
        <p:spPr/>
        <p:txBody>
          <a:bodyPr/>
          <a:lstStyle/>
          <a:p>
            <a:r>
              <a:rPr lang="it-IT" altLang="en-US"/>
              <a:t>Definizione di Grafo</a:t>
            </a:r>
          </a:p>
        </p:txBody>
      </p:sp>
      <p:sp>
        <p:nvSpPr>
          <p:cNvPr id="64515" name="Rectangle 3">
            <a:extLst>
              <a:ext uri="{FF2B5EF4-FFF2-40B4-BE49-F238E27FC236}">
                <a16:creationId xmlns:a16="http://schemas.microsoft.com/office/drawing/2014/main" id="{B636F64C-47A1-7BD5-09FB-6729DBD435B9}"/>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it-IT" altLang="en-US" sz="1800"/>
              <a:t>Un grafo è una coppia </a:t>
            </a:r>
            <a:r>
              <a:rPr lang="it-IT" altLang="en-US" sz="1800" b="1"/>
              <a:t>(V, E)</a:t>
            </a:r>
            <a:r>
              <a:rPr lang="it-IT" altLang="en-US" sz="1800"/>
              <a:t>, dove</a:t>
            </a:r>
          </a:p>
          <a:p>
            <a:pPr lvl="1">
              <a:lnSpc>
                <a:spcPct val="90000"/>
              </a:lnSpc>
            </a:pPr>
            <a:r>
              <a:rPr lang="it-IT" altLang="en-US" sz="1800" b="1"/>
              <a:t>V </a:t>
            </a:r>
            <a:r>
              <a:rPr lang="it-IT" altLang="en-US" sz="1800"/>
              <a:t>è un insieme di nodi, chiamati vertici</a:t>
            </a:r>
          </a:p>
          <a:p>
            <a:pPr lvl="1">
              <a:lnSpc>
                <a:spcPct val="90000"/>
              </a:lnSpc>
            </a:pPr>
            <a:r>
              <a:rPr lang="it-IT" altLang="en-US" sz="1800" b="1"/>
              <a:t>E </a:t>
            </a:r>
            <a:r>
              <a:rPr lang="it-IT" altLang="en-US" sz="1800"/>
              <a:t>è un insieme di coppie di nodi, chiamati archi</a:t>
            </a:r>
          </a:p>
          <a:p>
            <a:pPr lvl="1">
              <a:lnSpc>
                <a:spcPct val="90000"/>
              </a:lnSpc>
            </a:pPr>
            <a:r>
              <a:rPr lang="it-IT" altLang="en-US" sz="1800"/>
              <a:t>Un </a:t>
            </a:r>
            <a:r>
              <a:rPr lang="it-IT" altLang="en-US" sz="1800" b="1"/>
              <a:t>arco </a:t>
            </a:r>
            <a:r>
              <a:rPr lang="it-IT" altLang="en-US" sz="1800"/>
              <a:t>è una coppia </a:t>
            </a:r>
            <a:r>
              <a:rPr lang="it-IT" altLang="en-US" sz="1800" b="1"/>
              <a:t>(v,w)</a:t>
            </a:r>
            <a:r>
              <a:rPr lang="it-IT" altLang="en-US" sz="1800" b="1" i="1"/>
              <a:t> </a:t>
            </a:r>
            <a:r>
              <a:rPr lang="it-IT" altLang="en-US" sz="1800"/>
              <a:t>di vertici in </a:t>
            </a:r>
            <a:r>
              <a:rPr lang="it-IT" altLang="en-US" sz="1800" b="1"/>
              <a:t>V</a:t>
            </a:r>
            <a:endParaRPr lang="it-IT" altLang="en-US" sz="1800"/>
          </a:p>
          <a:p>
            <a:pPr lvl="1">
              <a:lnSpc>
                <a:spcPct val="90000"/>
              </a:lnSpc>
            </a:pPr>
            <a:endParaRPr lang="it-IT" altLang="en-US" sz="1800"/>
          </a:p>
          <a:p>
            <a:pPr lvl="1">
              <a:lnSpc>
                <a:spcPct val="90000"/>
              </a:lnSpc>
            </a:pPr>
            <a:endParaRPr lang="it-IT" altLang="en-US" sz="1800"/>
          </a:p>
          <a:p>
            <a:pPr>
              <a:lnSpc>
                <a:spcPct val="90000"/>
              </a:lnSpc>
            </a:pPr>
            <a:r>
              <a:rPr lang="it-IT" altLang="en-US" sz="1800"/>
              <a:t>Esempio:</a:t>
            </a:r>
          </a:p>
          <a:p>
            <a:pPr>
              <a:lnSpc>
                <a:spcPct val="90000"/>
              </a:lnSpc>
            </a:pPr>
            <a:endParaRPr lang="it-IT" altLang="en-US" sz="1800"/>
          </a:p>
          <a:p>
            <a:pPr>
              <a:lnSpc>
                <a:spcPct val="90000"/>
              </a:lnSpc>
            </a:pPr>
            <a:endParaRPr lang="it-IT" altLang="en-US" sz="1800"/>
          </a:p>
          <a:p>
            <a:pPr>
              <a:lnSpc>
                <a:spcPct val="90000"/>
              </a:lnSpc>
            </a:pPr>
            <a:endParaRPr lang="it-IT" altLang="en-US" sz="1800"/>
          </a:p>
          <a:p>
            <a:pPr>
              <a:lnSpc>
                <a:spcPct val="90000"/>
              </a:lnSpc>
            </a:pPr>
            <a:endParaRPr lang="it-IT" altLang="en-US" sz="1800"/>
          </a:p>
          <a:p>
            <a:pPr>
              <a:lnSpc>
                <a:spcPct val="90000"/>
              </a:lnSpc>
            </a:pPr>
            <a:endParaRPr lang="it-IT" altLang="en-US" sz="1800"/>
          </a:p>
          <a:p>
            <a:pPr>
              <a:lnSpc>
                <a:spcPct val="90000"/>
              </a:lnSpc>
            </a:pPr>
            <a:endParaRPr lang="it-IT" altLang="en-US" sz="1800"/>
          </a:p>
        </p:txBody>
      </p:sp>
      <p:pic>
        <p:nvPicPr>
          <p:cNvPr id="64517" name="Picture 5">
            <a:extLst>
              <a:ext uri="{FF2B5EF4-FFF2-40B4-BE49-F238E27FC236}">
                <a16:creationId xmlns:a16="http://schemas.microsoft.com/office/drawing/2014/main" id="{45D2708B-63CE-DAEC-8DE0-5643A6B7C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5241925"/>
            <a:ext cx="54451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4524" name="Group 12">
            <a:extLst>
              <a:ext uri="{FF2B5EF4-FFF2-40B4-BE49-F238E27FC236}">
                <a16:creationId xmlns:a16="http://schemas.microsoft.com/office/drawing/2014/main" id="{1B3463DC-62E2-D437-056A-4895F479EFED}"/>
              </a:ext>
            </a:extLst>
          </p:cNvPr>
          <p:cNvGrpSpPr>
            <a:grpSpLocks/>
          </p:cNvGrpSpPr>
          <p:nvPr/>
        </p:nvGrpSpPr>
        <p:grpSpPr bwMode="auto">
          <a:xfrm>
            <a:off x="2090738" y="3657600"/>
            <a:ext cx="5951537" cy="2176463"/>
            <a:chOff x="1317" y="2304"/>
            <a:chExt cx="3749" cy="1371"/>
          </a:xfrm>
        </p:grpSpPr>
        <p:pic>
          <p:nvPicPr>
            <p:cNvPr id="64516" name="Picture 4">
              <a:extLst>
                <a:ext uri="{FF2B5EF4-FFF2-40B4-BE49-F238E27FC236}">
                  <a16:creationId xmlns:a16="http://schemas.microsoft.com/office/drawing/2014/main" id="{9A761AF1-44C3-9EC2-41DA-AC3F92C144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 y="2449"/>
              <a:ext cx="2038" cy="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8" name="Picture 6">
              <a:extLst>
                <a:ext uri="{FF2B5EF4-FFF2-40B4-BE49-F238E27FC236}">
                  <a16:creationId xmlns:a16="http://schemas.microsoft.com/office/drawing/2014/main" id="{E1203986-E103-4204-6629-69A6006BFA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2304"/>
              <a:ext cx="1658" cy="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519" name="Line 7">
            <a:extLst>
              <a:ext uri="{FF2B5EF4-FFF2-40B4-BE49-F238E27FC236}">
                <a16:creationId xmlns:a16="http://schemas.microsoft.com/office/drawing/2014/main" id="{F47E50D8-6B59-DD87-BA99-E304E91296C5}"/>
              </a:ext>
            </a:extLst>
          </p:cNvPr>
          <p:cNvSpPr>
            <a:spLocks noChangeShapeType="1"/>
          </p:cNvSpPr>
          <p:nvPr/>
        </p:nvSpPr>
        <p:spPr bwMode="auto">
          <a:xfrm flipH="1">
            <a:off x="5097463" y="4911725"/>
            <a:ext cx="1023937" cy="15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4520" name="Line 8">
            <a:extLst>
              <a:ext uri="{FF2B5EF4-FFF2-40B4-BE49-F238E27FC236}">
                <a16:creationId xmlns:a16="http://schemas.microsoft.com/office/drawing/2014/main" id="{EAE7FE18-FBD0-61FD-8B67-342327EF8201}"/>
              </a:ext>
            </a:extLst>
          </p:cNvPr>
          <p:cNvSpPr>
            <a:spLocks noChangeShapeType="1"/>
          </p:cNvSpPr>
          <p:nvPr/>
        </p:nvSpPr>
        <p:spPr bwMode="auto">
          <a:xfrm flipH="1">
            <a:off x="4330700" y="4986338"/>
            <a:ext cx="2527300" cy="51435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4523" name="AutoShape 11">
            <a:extLst>
              <a:ext uri="{FF2B5EF4-FFF2-40B4-BE49-F238E27FC236}">
                <a16:creationId xmlns:a16="http://schemas.microsoft.com/office/drawing/2014/main" id="{BACDA6B0-D06F-C0EE-A577-E15B96928440}"/>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BBD30B10-1C3A-C578-FF16-46EBAF681EB1}"/>
              </a:ext>
            </a:extLst>
          </p:cNvPr>
          <p:cNvSpPr>
            <a:spLocks noGrp="1"/>
          </p:cNvSpPr>
          <p:nvPr>
            <p:ph type="sldNum" sz="quarter" idx="10"/>
          </p:nvPr>
        </p:nvSpPr>
        <p:spPr/>
        <p:txBody>
          <a:bodyPr/>
          <a:lstStyle/>
          <a:p>
            <a:fld id="{044F2285-3A62-44A1-AA5B-F3198F3828AF}" type="slidenum">
              <a:rPr lang="it-IT" altLang="en-US"/>
              <a:pPr/>
              <a:t>4</a:t>
            </a:fld>
            <a:endParaRPr lang="it-IT" altLang="en-US"/>
          </a:p>
        </p:txBody>
      </p:sp>
      <p:sp>
        <p:nvSpPr>
          <p:cNvPr id="13" name="Date Placeholder 4">
            <a:extLst>
              <a:ext uri="{FF2B5EF4-FFF2-40B4-BE49-F238E27FC236}">
                <a16:creationId xmlns:a16="http://schemas.microsoft.com/office/drawing/2014/main" id="{04544FD2-1EC7-3B96-92EC-397E557EF365}"/>
              </a:ext>
            </a:extLst>
          </p:cNvPr>
          <p:cNvSpPr>
            <a:spLocks noGrp="1"/>
          </p:cNvSpPr>
          <p:nvPr>
            <p:ph type="dt" sz="half" idx="11"/>
          </p:nvPr>
        </p:nvSpPr>
        <p:spPr/>
        <p:txBody>
          <a:bodyPr/>
          <a:lstStyle/>
          <a:p>
            <a:fld id="{7CD4E901-81A6-42DA-8BF4-DF2DAB6F8D8A}" type="datetime1">
              <a:rPr lang="it-IT" altLang="en-US"/>
              <a:pPr/>
              <a:t>04/06/2022</a:t>
            </a:fld>
            <a:endParaRPr lang="it-IT" altLang="en-US"/>
          </a:p>
        </p:txBody>
      </p:sp>
      <p:grpSp>
        <p:nvGrpSpPr>
          <p:cNvPr id="65548" name="Group 12">
            <a:extLst>
              <a:ext uri="{FF2B5EF4-FFF2-40B4-BE49-F238E27FC236}">
                <a16:creationId xmlns:a16="http://schemas.microsoft.com/office/drawing/2014/main" id="{A9A788FC-0270-9416-580C-D99D3F084D02}"/>
              </a:ext>
            </a:extLst>
          </p:cNvPr>
          <p:cNvGrpSpPr>
            <a:grpSpLocks/>
          </p:cNvGrpSpPr>
          <p:nvPr/>
        </p:nvGrpSpPr>
        <p:grpSpPr bwMode="auto">
          <a:xfrm>
            <a:off x="1371600" y="3962400"/>
            <a:ext cx="6345238" cy="2111375"/>
            <a:chOff x="875" y="1858"/>
            <a:chExt cx="3997" cy="1330"/>
          </a:xfrm>
        </p:grpSpPr>
        <p:pic>
          <p:nvPicPr>
            <p:cNvPr id="65540" name="Picture 4">
              <a:extLst>
                <a:ext uri="{FF2B5EF4-FFF2-40B4-BE49-F238E27FC236}">
                  <a16:creationId xmlns:a16="http://schemas.microsoft.com/office/drawing/2014/main" id="{6414C63E-1A75-9D25-CED8-676726ED1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 y="1881"/>
              <a:ext cx="2159" cy="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a:extLst>
                <a:ext uri="{FF2B5EF4-FFF2-40B4-BE49-F238E27FC236}">
                  <a16:creationId xmlns:a16="http://schemas.microsoft.com/office/drawing/2014/main" id="{54E017C8-40F9-7676-CEA8-908CB7782B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 y="2750"/>
              <a:ext cx="1636"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a:extLst>
                <a:ext uri="{FF2B5EF4-FFF2-40B4-BE49-F238E27FC236}">
                  <a16:creationId xmlns:a16="http://schemas.microsoft.com/office/drawing/2014/main" id="{46CA2CB3-7664-7EDC-559C-F25BAD9F0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 y="1858"/>
              <a:ext cx="157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3" name="Oval 7">
              <a:extLst>
                <a:ext uri="{FF2B5EF4-FFF2-40B4-BE49-F238E27FC236}">
                  <a16:creationId xmlns:a16="http://schemas.microsoft.com/office/drawing/2014/main" id="{6DB857E8-2E75-4A57-16FD-3E9DEC2E1D48}"/>
                </a:ext>
              </a:extLst>
            </p:cNvPr>
            <p:cNvSpPr>
              <a:spLocks noChangeArrowheads="1"/>
            </p:cNvSpPr>
            <p:nvPr/>
          </p:nvSpPr>
          <p:spPr bwMode="auto">
            <a:xfrm>
              <a:off x="999" y="2508"/>
              <a:ext cx="647" cy="213"/>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65544" name="Picture 8">
              <a:extLst>
                <a:ext uri="{FF2B5EF4-FFF2-40B4-BE49-F238E27FC236}">
                  <a16:creationId xmlns:a16="http://schemas.microsoft.com/office/drawing/2014/main" id="{B453987A-A3FE-B2EA-75E7-9BA6517CED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 y="2757"/>
              <a:ext cx="326"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5" name="Line 9">
              <a:extLst>
                <a:ext uri="{FF2B5EF4-FFF2-40B4-BE49-F238E27FC236}">
                  <a16:creationId xmlns:a16="http://schemas.microsoft.com/office/drawing/2014/main" id="{96533DE5-FBA9-9FB3-40AA-1DF8F810F9AE}"/>
                </a:ext>
              </a:extLst>
            </p:cNvPr>
            <p:cNvSpPr>
              <a:spLocks noChangeShapeType="1"/>
            </p:cNvSpPr>
            <p:nvPr/>
          </p:nvSpPr>
          <p:spPr bwMode="auto">
            <a:xfrm flipH="1" flipV="1">
              <a:off x="1653" y="2661"/>
              <a:ext cx="1615" cy="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5546" name="Rectangle 10">
            <a:extLst>
              <a:ext uri="{FF2B5EF4-FFF2-40B4-BE49-F238E27FC236}">
                <a16:creationId xmlns:a16="http://schemas.microsoft.com/office/drawing/2014/main" id="{7C30FF54-1887-CBFD-E0E5-B76EA26EE867}"/>
              </a:ext>
            </a:extLst>
          </p:cNvPr>
          <p:cNvSpPr>
            <a:spLocks noGrp="1" noChangeArrowheads="1"/>
          </p:cNvSpPr>
          <p:nvPr>
            <p:ph type="title"/>
          </p:nvPr>
        </p:nvSpPr>
        <p:spPr/>
        <p:txBody>
          <a:bodyPr/>
          <a:lstStyle/>
          <a:p>
            <a:r>
              <a:rPr lang="it-IT" altLang="en-US"/>
              <a:t>Grafi orientati e non orientati</a:t>
            </a:r>
          </a:p>
        </p:txBody>
      </p:sp>
      <p:sp>
        <p:nvSpPr>
          <p:cNvPr id="65547" name="Rectangle 11">
            <a:extLst>
              <a:ext uri="{FF2B5EF4-FFF2-40B4-BE49-F238E27FC236}">
                <a16:creationId xmlns:a16="http://schemas.microsoft.com/office/drawing/2014/main" id="{E2D0F493-6C25-DABD-505D-92AFC80E8C7C}"/>
              </a:ext>
            </a:extLst>
          </p:cNvPr>
          <p:cNvSpPr>
            <a:spLocks noGrp="1" noChangeArrowheads="1"/>
          </p:cNvSpPr>
          <p:nvPr>
            <p:ph type="body" idx="1"/>
          </p:nvPr>
        </p:nvSpPr>
        <p:spPr bwMode="auto">
          <a:xfrm>
            <a:off x="685800" y="1981200"/>
            <a:ext cx="7772400" cy="1981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90000"/>
              </a:lnSpc>
            </a:pPr>
            <a:r>
              <a:rPr lang="it-IT" altLang="en-US"/>
              <a:t>Un grafo (V,E) è non orientato se l’insieme degli archi E è un insieme di coppie non ordinate</a:t>
            </a:r>
          </a:p>
          <a:p>
            <a:pPr>
              <a:lnSpc>
                <a:spcPct val="90000"/>
              </a:lnSpc>
            </a:pPr>
            <a:r>
              <a:rPr lang="it-IT" altLang="en-US"/>
              <a:t>Un grafo (V,E) è orientato se l’insieme degli archi E è una relazione binaria tra vertici.</a:t>
            </a:r>
          </a:p>
          <a:p>
            <a:pPr>
              <a:lnSpc>
                <a:spcPct val="90000"/>
              </a:lnSpc>
            </a:pPr>
            <a:endParaRPr lang="it-IT" altLang="en-US"/>
          </a:p>
        </p:txBody>
      </p:sp>
      <p:sp>
        <p:nvSpPr>
          <p:cNvPr id="65549" name="AutoShape 13">
            <a:extLst>
              <a:ext uri="{FF2B5EF4-FFF2-40B4-BE49-F238E27FC236}">
                <a16:creationId xmlns:a16="http://schemas.microsoft.com/office/drawing/2014/main" id="{9C915DAB-180D-E140-FFCA-0D33D9F43D8E}"/>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8361FAC7-9E7E-E441-74E7-4F0C5C433F7D}"/>
              </a:ext>
            </a:extLst>
          </p:cNvPr>
          <p:cNvSpPr>
            <a:spLocks noGrp="1"/>
          </p:cNvSpPr>
          <p:nvPr>
            <p:ph type="sldNum" sz="quarter" idx="10"/>
          </p:nvPr>
        </p:nvSpPr>
        <p:spPr/>
        <p:txBody>
          <a:bodyPr/>
          <a:lstStyle/>
          <a:p>
            <a:fld id="{A6DB3FA3-1489-4E4C-A1F7-C3F97768E77A}" type="slidenum">
              <a:rPr lang="it-IT" altLang="en-US"/>
              <a:pPr/>
              <a:t>5</a:t>
            </a:fld>
            <a:endParaRPr lang="it-IT" altLang="en-US"/>
          </a:p>
        </p:txBody>
      </p:sp>
      <p:sp>
        <p:nvSpPr>
          <p:cNvPr id="13" name="Date Placeholder 4">
            <a:extLst>
              <a:ext uri="{FF2B5EF4-FFF2-40B4-BE49-F238E27FC236}">
                <a16:creationId xmlns:a16="http://schemas.microsoft.com/office/drawing/2014/main" id="{54D55731-F5E4-7B87-6C95-B7D1359E2400}"/>
              </a:ext>
            </a:extLst>
          </p:cNvPr>
          <p:cNvSpPr>
            <a:spLocks noGrp="1"/>
          </p:cNvSpPr>
          <p:nvPr>
            <p:ph type="dt" sz="half" idx="11"/>
          </p:nvPr>
        </p:nvSpPr>
        <p:spPr/>
        <p:txBody>
          <a:bodyPr/>
          <a:lstStyle/>
          <a:p>
            <a:fld id="{012E23B9-5623-4809-ADBF-78ECA5527E4D}" type="datetime1">
              <a:rPr lang="it-IT" altLang="en-US"/>
              <a:pPr/>
              <a:t>04/06/2022</a:t>
            </a:fld>
            <a:endParaRPr lang="it-IT" altLang="en-US"/>
          </a:p>
        </p:txBody>
      </p:sp>
      <p:sp>
        <p:nvSpPr>
          <p:cNvPr id="66571" name="Rectangle 11">
            <a:extLst>
              <a:ext uri="{FF2B5EF4-FFF2-40B4-BE49-F238E27FC236}">
                <a16:creationId xmlns:a16="http://schemas.microsoft.com/office/drawing/2014/main" id="{E1E62E22-8A02-F8A2-79FA-A6BAA13A2B42}"/>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it-IT" altLang="en-US" sz="1600"/>
              <a:t>In un grafo orientato, (w,v) si dice incidente da w a v, e v adiacente a w.</a:t>
            </a:r>
          </a:p>
          <a:p>
            <a:r>
              <a:rPr lang="it-IT" altLang="en-US" sz="1600"/>
              <a:t>In un grafo non orientato, incidenze e adiacenze sono simmetriche.</a:t>
            </a:r>
          </a:p>
          <a:p>
            <a:endParaRPr lang="it-IT" altLang="en-US" sz="1600"/>
          </a:p>
          <a:p>
            <a:endParaRPr lang="it-IT" altLang="en-US" sz="1600"/>
          </a:p>
          <a:p>
            <a:endParaRPr lang="it-IT" altLang="en-US" sz="1600"/>
          </a:p>
          <a:p>
            <a:endParaRPr lang="it-IT" altLang="en-US" sz="1600"/>
          </a:p>
          <a:p>
            <a:endParaRPr lang="it-IT" altLang="en-US" sz="1600"/>
          </a:p>
          <a:p>
            <a:endParaRPr lang="it-IT" altLang="en-US" sz="1600"/>
          </a:p>
          <a:p>
            <a:endParaRPr lang="it-IT" altLang="en-US" sz="1600"/>
          </a:p>
          <a:p>
            <a:r>
              <a:rPr lang="it-IT" altLang="en-US" sz="1600"/>
              <a:t>In un grafo non orientato il grado di un vertice è il numero di archi che da esso si dipartono. Per es., A ha grado 2, mentre F ha grado 0.</a:t>
            </a:r>
          </a:p>
          <a:p>
            <a:r>
              <a:rPr lang="it-IT" altLang="en-US" sz="1600"/>
              <a:t>In un grafo orientato il grado entrante (uscente) di un vertice è il numero di archi incidenti in (da) esso. Per esempio A ha grado uscente 2 e grado entrante 1.</a:t>
            </a:r>
            <a:endParaRPr lang="it-IT" altLang="en-US" sz="2000"/>
          </a:p>
        </p:txBody>
      </p:sp>
      <p:grpSp>
        <p:nvGrpSpPr>
          <p:cNvPr id="66572" name="Group 12">
            <a:extLst>
              <a:ext uri="{FF2B5EF4-FFF2-40B4-BE49-F238E27FC236}">
                <a16:creationId xmlns:a16="http://schemas.microsoft.com/office/drawing/2014/main" id="{E064F26B-CBFE-7380-1BBC-605D05E724F5}"/>
              </a:ext>
            </a:extLst>
          </p:cNvPr>
          <p:cNvGrpSpPr>
            <a:grpSpLocks/>
          </p:cNvGrpSpPr>
          <p:nvPr/>
        </p:nvGrpSpPr>
        <p:grpSpPr bwMode="auto">
          <a:xfrm>
            <a:off x="1524000" y="2514600"/>
            <a:ext cx="6442075" cy="2070100"/>
            <a:chOff x="1232" y="1356"/>
            <a:chExt cx="4058" cy="1304"/>
          </a:xfrm>
        </p:grpSpPr>
        <p:pic>
          <p:nvPicPr>
            <p:cNvPr id="66564" name="Picture 4">
              <a:extLst>
                <a:ext uri="{FF2B5EF4-FFF2-40B4-BE49-F238E27FC236}">
                  <a16:creationId xmlns:a16="http://schemas.microsoft.com/office/drawing/2014/main" id="{431D80D7-26EF-71D3-3F01-1C281C8F1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 y="1356"/>
              <a:ext cx="2159" cy="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5" name="Picture 5">
              <a:extLst>
                <a:ext uri="{FF2B5EF4-FFF2-40B4-BE49-F238E27FC236}">
                  <a16:creationId xmlns:a16="http://schemas.microsoft.com/office/drawing/2014/main" id="{15E1F40C-9F00-DE78-7CBE-77A7C9654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7" y="1569"/>
              <a:ext cx="1853" cy="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6" name="Line 6">
              <a:extLst>
                <a:ext uri="{FF2B5EF4-FFF2-40B4-BE49-F238E27FC236}">
                  <a16:creationId xmlns:a16="http://schemas.microsoft.com/office/drawing/2014/main" id="{B0D092A2-50C1-F9DE-7830-17BD1822DB0D}"/>
                </a:ext>
              </a:extLst>
            </p:cNvPr>
            <p:cNvSpPr>
              <a:spLocks noChangeShapeType="1"/>
            </p:cNvSpPr>
            <p:nvPr/>
          </p:nvSpPr>
          <p:spPr bwMode="auto">
            <a:xfrm flipV="1">
              <a:off x="1529" y="1553"/>
              <a:ext cx="484" cy="237"/>
            </a:xfrm>
            <a:prstGeom prst="line">
              <a:avLst/>
            </a:prstGeom>
            <a:noFill/>
            <a:ln w="63500">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567" name="Line 7">
              <a:extLst>
                <a:ext uri="{FF2B5EF4-FFF2-40B4-BE49-F238E27FC236}">
                  <a16:creationId xmlns:a16="http://schemas.microsoft.com/office/drawing/2014/main" id="{1BB20D96-D519-411A-84AC-5B74A238B691}"/>
                </a:ext>
              </a:extLst>
            </p:cNvPr>
            <p:cNvSpPr>
              <a:spLocks noChangeShapeType="1"/>
            </p:cNvSpPr>
            <p:nvPr/>
          </p:nvSpPr>
          <p:spPr bwMode="auto">
            <a:xfrm flipH="1" flipV="1">
              <a:off x="1509" y="1893"/>
              <a:ext cx="557" cy="464"/>
            </a:xfrm>
            <a:prstGeom prst="line">
              <a:avLst/>
            </a:prstGeom>
            <a:noFill/>
            <a:ln w="63500">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568" name="Line 8">
              <a:extLst>
                <a:ext uri="{FF2B5EF4-FFF2-40B4-BE49-F238E27FC236}">
                  <a16:creationId xmlns:a16="http://schemas.microsoft.com/office/drawing/2014/main" id="{1ECC9379-DFDB-E483-EC0E-D521882D0C5D}"/>
                </a:ext>
              </a:extLst>
            </p:cNvPr>
            <p:cNvSpPr>
              <a:spLocks noChangeShapeType="1"/>
            </p:cNvSpPr>
            <p:nvPr/>
          </p:nvSpPr>
          <p:spPr bwMode="auto">
            <a:xfrm>
              <a:off x="1456" y="1963"/>
              <a:ext cx="597" cy="504"/>
            </a:xfrm>
            <a:prstGeom prst="line">
              <a:avLst/>
            </a:prstGeom>
            <a:noFill/>
            <a:ln w="63500">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6569" name="Picture 9">
              <a:extLst>
                <a:ext uri="{FF2B5EF4-FFF2-40B4-BE49-F238E27FC236}">
                  <a16:creationId xmlns:a16="http://schemas.microsoft.com/office/drawing/2014/main" id="{14313E3D-2120-D66D-6D6A-8501F187C5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 y="2223"/>
              <a:ext cx="326"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6570" name="Rectangle 10">
            <a:extLst>
              <a:ext uri="{FF2B5EF4-FFF2-40B4-BE49-F238E27FC236}">
                <a16:creationId xmlns:a16="http://schemas.microsoft.com/office/drawing/2014/main" id="{CD3C3BBA-9B1D-BA62-15F9-C70D6DD519D2}"/>
              </a:ext>
            </a:extLst>
          </p:cNvPr>
          <p:cNvSpPr>
            <a:spLocks noGrp="1" noChangeArrowheads="1"/>
          </p:cNvSpPr>
          <p:nvPr>
            <p:ph type="title"/>
          </p:nvPr>
        </p:nvSpPr>
        <p:spPr/>
        <p:txBody>
          <a:bodyPr/>
          <a:lstStyle/>
          <a:p>
            <a:r>
              <a:rPr lang="it-IT" altLang="en-US"/>
              <a:t>Proprietà di un grafo</a:t>
            </a:r>
          </a:p>
        </p:txBody>
      </p:sp>
      <p:sp>
        <p:nvSpPr>
          <p:cNvPr id="66573" name="AutoShape 13">
            <a:extLst>
              <a:ext uri="{FF2B5EF4-FFF2-40B4-BE49-F238E27FC236}">
                <a16:creationId xmlns:a16="http://schemas.microsoft.com/office/drawing/2014/main" id="{411EA775-8CFD-DE9A-B34B-2D432F9B8486}"/>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E7EF20E-ADB0-FF86-53C9-4FC9203C912D}"/>
              </a:ext>
            </a:extLst>
          </p:cNvPr>
          <p:cNvSpPr>
            <a:spLocks noGrp="1"/>
          </p:cNvSpPr>
          <p:nvPr>
            <p:ph type="sldNum" sz="quarter" idx="10"/>
          </p:nvPr>
        </p:nvSpPr>
        <p:spPr/>
        <p:txBody>
          <a:bodyPr/>
          <a:lstStyle/>
          <a:p>
            <a:fld id="{2B96E8F0-1BDB-447D-B8F7-EF2CA60ABC5E}" type="slidenum">
              <a:rPr lang="it-IT" altLang="en-US"/>
              <a:pPr/>
              <a:t>6</a:t>
            </a:fld>
            <a:endParaRPr lang="it-IT" altLang="en-US"/>
          </a:p>
        </p:txBody>
      </p:sp>
      <p:sp>
        <p:nvSpPr>
          <p:cNvPr id="6" name="Date Placeholder 4">
            <a:extLst>
              <a:ext uri="{FF2B5EF4-FFF2-40B4-BE49-F238E27FC236}">
                <a16:creationId xmlns:a16="http://schemas.microsoft.com/office/drawing/2014/main" id="{1F6BD9A1-5BEB-1239-BE58-2A69D89C2D23}"/>
              </a:ext>
            </a:extLst>
          </p:cNvPr>
          <p:cNvSpPr>
            <a:spLocks noGrp="1"/>
          </p:cNvSpPr>
          <p:nvPr>
            <p:ph type="dt" sz="half" idx="11"/>
          </p:nvPr>
        </p:nvSpPr>
        <p:spPr/>
        <p:txBody>
          <a:bodyPr/>
          <a:lstStyle/>
          <a:p>
            <a:fld id="{4ABB7128-5936-4223-AD73-706A8C2C95E3}" type="datetime1">
              <a:rPr lang="it-IT" altLang="en-US"/>
              <a:pPr/>
              <a:t>04/06/2022</a:t>
            </a:fld>
            <a:endParaRPr lang="it-IT" altLang="en-US"/>
          </a:p>
        </p:txBody>
      </p:sp>
      <p:sp>
        <p:nvSpPr>
          <p:cNvPr id="67588" name="Rectangle 4">
            <a:extLst>
              <a:ext uri="{FF2B5EF4-FFF2-40B4-BE49-F238E27FC236}">
                <a16:creationId xmlns:a16="http://schemas.microsoft.com/office/drawing/2014/main" id="{931F1A36-208E-457C-CB0F-DEF21FFCF030}"/>
              </a:ext>
            </a:extLst>
          </p:cNvPr>
          <p:cNvSpPr>
            <a:spLocks noGrp="1" noChangeArrowheads="1"/>
          </p:cNvSpPr>
          <p:nvPr>
            <p:ph type="title"/>
          </p:nvPr>
        </p:nvSpPr>
        <p:spPr/>
        <p:txBody>
          <a:bodyPr/>
          <a:lstStyle/>
          <a:p>
            <a:r>
              <a:rPr lang="it-IT" altLang="en-US"/>
              <a:t>Percorsi sui Grafi</a:t>
            </a:r>
          </a:p>
        </p:txBody>
      </p:sp>
      <p:sp>
        <p:nvSpPr>
          <p:cNvPr id="67589" name="Rectangle 5">
            <a:extLst>
              <a:ext uri="{FF2B5EF4-FFF2-40B4-BE49-F238E27FC236}">
                <a16:creationId xmlns:a16="http://schemas.microsoft.com/office/drawing/2014/main" id="{1FE17012-07B4-443A-679B-5AC35CDA37C7}"/>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buFontTx/>
              <a:buChar char="•"/>
            </a:pPr>
            <a:r>
              <a:rPr lang="it-IT" altLang="en-US" sz="1800"/>
              <a:t>Sia G = (V, E) un grafo. Un percorso nel grafo è una sequenza di vertici &lt;w1, w2,...,wn&gt; dove per ogni i, (wi, wi+1) è un arco di E</a:t>
            </a:r>
          </a:p>
          <a:p>
            <a:pPr>
              <a:buFontTx/>
              <a:buChar char="•"/>
            </a:pPr>
            <a:r>
              <a:rPr lang="it-IT" altLang="en-US" sz="1800"/>
              <a:t>La lunghezza del percorso è il numero totale di archi che connettono i vertici nell’ordine della sequenza.</a:t>
            </a:r>
          </a:p>
          <a:p>
            <a:pPr>
              <a:buFontTx/>
              <a:buChar char="•"/>
            </a:pPr>
            <a:r>
              <a:rPr lang="it-IT" altLang="en-US" sz="1800"/>
              <a:t>Un percorso si dice semplice se tutti i suoi vertici sono distinti (compaiono una sola volta nella sequenza), eccetto al più il primo e l’ultimo che possono coincidere.</a:t>
            </a:r>
          </a:p>
          <a:p>
            <a:pPr>
              <a:buFontTx/>
              <a:buChar char="•"/>
            </a:pPr>
            <a:r>
              <a:rPr lang="it-IT" altLang="en-US" sz="1800"/>
              <a:t>Se esiste un percorso p tra i vertici v e w, si dice che w è raggiungibile da v tramite p.</a:t>
            </a:r>
          </a:p>
          <a:p>
            <a:pPr>
              <a:buFontTx/>
              <a:buChar char="•"/>
            </a:pPr>
            <a:r>
              <a:rPr lang="it-IT" altLang="en-US" sz="1800"/>
              <a:t>Un ciclo in un grafo è un percorso &lt;w1,…,wn&gt; tale che w1 = wn.</a:t>
            </a:r>
          </a:p>
          <a:p>
            <a:pPr>
              <a:buFontTx/>
              <a:buChar char="•"/>
            </a:pPr>
            <a:r>
              <a:rPr lang="it-IT" altLang="en-US" sz="1800"/>
              <a:t>Un grafo senza cicli è detto aciclico.</a:t>
            </a:r>
          </a:p>
          <a:p>
            <a:pPr>
              <a:buFontTx/>
              <a:buChar char="•"/>
            </a:pPr>
            <a:r>
              <a:rPr lang="it-IT" altLang="en-US" sz="1800"/>
              <a:t>Un grafo è completo se ha un arco tra ogni coppia di vertici.</a:t>
            </a:r>
          </a:p>
          <a:p>
            <a:pPr>
              <a:buFontTx/>
              <a:buChar char="•"/>
            </a:pPr>
            <a:r>
              <a:rPr lang="it-IT" altLang="en-US" sz="1800"/>
              <a:t>Maggiori dettagli sulle slide di teoria del Prof. Benerecetti……</a:t>
            </a:r>
            <a:endParaRPr lang="it-IT" altLang="en-US" sz="2000"/>
          </a:p>
        </p:txBody>
      </p:sp>
      <p:sp>
        <p:nvSpPr>
          <p:cNvPr id="67590" name="AutoShape 6">
            <a:extLst>
              <a:ext uri="{FF2B5EF4-FFF2-40B4-BE49-F238E27FC236}">
                <a16:creationId xmlns:a16="http://schemas.microsoft.com/office/drawing/2014/main" id="{0D92C755-1467-52E9-A542-063CDBD8E71A}"/>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7B45B88-7CB6-1B2D-C7F4-1EF23280C6DA}"/>
              </a:ext>
            </a:extLst>
          </p:cNvPr>
          <p:cNvSpPr>
            <a:spLocks noGrp="1"/>
          </p:cNvSpPr>
          <p:nvPr>
            <p:ph type="sldNum" sz="quarter" idx="10"/>
          </p:nvPr>
        </p:nvSpPr>
        <p:spPr/>
        <p:txBody>
          <a:bodyPr/>
          <a:lstStyle/>
          <a:p>
            <a:fld id="{96A8A485-2DA2-4E9E-8898-00DBA46CF6CE}" type="slidenum">
              <a:rPr lang="it-IT" altLang="en-US"/>
              <a:pPr/>
              <a:t>7</a:t>
            </a:fld>
            <a:endParaRPr lang="it-IT" altLang="en-US"/>
          </a:p>
        </p:txBody>
      </p:sp>
      <p:sp>
        <p:nvSpPr>
          <p:cNvPr id="6" name="Date Placeholder 5">
            <a:extLst>
              <a:ext uri="{FF2B5EF4-FFF2-40B4-BE49-F238E27FC236}">
                <a16:creationId xmlns:a16="http://schemas.microsoft.com/office/drawing/2014/main" id="{220E2FC5-9619-BBAD-A14A-C873BC500A21}"/>
              </a:ext>
            </a:extLst>
          </p:cNvPr>
          <p:cNvSpPr>
            <a:spLocks noGrp="1"/>
          </p:cNvSpPr>
          <p:nvPr>
            <p:ph type="dt" sz="half" idx="11"/>
          </p:nvPr>
        </p:nvSpPr>
        <p:spPr/>
        <p:txBody>
          <a:bodyPr/>
          <a:lstStyle/>
          <a:p>
            <a:fld id="{5EAEF9A8-BE48-4232-B4B5-17136FB9EE11}" type="datetime1">
              <a:rPr lang="it-IT" altLang="en-US"/>
              <a:pPr/>
              <a:t>04/06/2022</a:t>
            </a:fld>
            <a:endParaRPr lang="it-IT" altLang="en-US"/>
          </a:p>
        </p:txBody>
      </p:sp>
      <p:sp>
        <p:nvSpPr>
          <p:cNvPr id="68610" name="Rectangle 2">
            <a:extLst>
              <a:ext uri="{FF2B5EF4-FFF2-40B4-BE49-F238E27FC236}">
                <a16:creationId xmlns:a16="http://schemas.microsoft.com/office/drawing/2014/main" id="{DA1A07B3-8C7A-07F0-E465-724809F30ADC}"/>
              </a:ext>
            </a:extLst>
          </p:cNvPr>
          <p:cNvSpPr>
            <a:spLocks noGrp="1" noChangeArrowheads="1"/>
          </p:cNvSpPr>
          <p:nvPr>
            <p:ph type="title"/>
          </p:nvPr>
        </p:nvSpPr>
        <p:spPr/>
        <p:txBody>
          <a:bodyPr/>
          <a:lstStyle/>
          <a:p>
            <a:r>
              <a:rPr lang="it-IT" altLang="en-US"/>
              <a:t>Implementazione di grafi</a:t>
            </a:r>
          </a:p>
        </p:txBody>
      </p:sp>
      <p:sp>
        <p:nvSpPr>
          <p:cNvPr id="68611" name="Rectangle 3">
            <a:extLst>
              <a:ext uri="{FF2B5EF4-FFF2-40B4-BE49-F238E27FC236}">
                <a16:creationId xmlns:a16="http://schemas.microsoft.com/office/drawing/2014/main" id="{CABD592C-B8BA-55E4-6C85-0F6C861EB84B}"/>
              </a:ext>
            </a:extLst>
          </p:cNvPr>
          <p:cNvSpPr>
            <a:spLocks noGrp="1" noChangeArrowheads="1"/>
          </p:cNvSpPr>
          <p:nvPr>
            <p:ph type="body" sz="half" idx="1"/>
          </p:nvPr>
        </p:nvSpPr>
        <p:spPr bwMode="auto">
          <a:xfrm>
            <a:off x="457200" y="1916113"/>
            <a:ext cx="8291513" cy="421005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it-IT" altLang="en-US"/>
              <a:t>Per rappresentare un grafo si può utilizzare:</a:t>
            </a:r>
          </a:p>
          <a:p>
            <a:pPr lvl="1">
              <a:buClr>
                <a:srgbClr val="648D40"/>
              </a:buClr>
            </a:pPr>
            <a:r>
              <a:rPr lang="it-IT" altLang="en-US" sz="2400"/>
              <a:t>Una Lista di Adiacenza</a:t>
            </a:r>
          </a:p>
          <a:p>
            <a:pPr lvl="1">
              <a:buClr>
                <a:srgbClr val="648D40"/>
              </a:buClr>
            </a:pPr>
            <a:r>
              <a:rPr lang="it-IT" altLang="en-US" sz="2400"/>
              <a:t>Una matrice di Adiacenza.</a:t>
            </a:r>
          </a:p>
          <a:p>
            <a:endParaRPr lang="it-IT" altLang="en-US"/>
          </a:p>
        </p:txBody>
      </p:sp>
      <p:sp>
        <p:nvSpPr>
          <p:cNvPr id="68612" name="AutoShape 4">
            <a:extLst>
              <a:ext uri="{FF2B5EF4-FFF2-40B4-BE49-F238E27FC236}">
                <a16:creationId xmlns:a16="http://schemas.microsoft.com/office/drawing/2014/main" id="{37986B17-3509-E8D8-14C2-4312561D1C05}"/>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03C31ED6-85E0-E5D4-2300-ABE6AA33A874}"/>
              </a:ext>
            </a:extLst>
          </p:cNvPr>
          <p:cNvSpPr>
            <a:spLocks noGrp="1"/>
          </p:cNvSpPr>
          <p:nvPr>
            <p:ph type="sldNum" sz="quarter" idx="10"/>
          </p:nvPr>
        </p:nvSpPr>
        <p:spPr/>
        <p:txBody>
          <a:bodyPr/>
          <a:lstStyle/>
          <a:p>
            <a:fld id="{25D54115-1A43-4D67-8F4B-892630FA825E}" type="slidenum">
              <a:rPr lang="it-IT" altLang="en-US"/>
              <a:pPr/>
              <a:t>8</a:t>
            </a:fld>
            <a:endParaRPr lang="it-IT" altLang="en-US"/>
          </a:p>
        </p:txBody>
      </p:sp>
      <p:sp>
        <p:nvSpPr>
          <p:cNvPr id="10" name="Date Placeholder 4">
            <a:extLst>
              <a:ext uri="{FF2B5EF4-FFF2-40B4-BE49-F238E27FC236}">
                <a16:creationId xmlns:a16="http://schemas.microsoft.com/office/drawing/2014/main" id="{CE662A66-EA2F-2F7F-55FC-BDA2F312E48D}"/>
              </a:ext>
            </a:extLst>
          </p:cNvPr>
          <p:cNvSpPr>
            <a:spLocks noGrp="1"/>
          </p:cNvSpPr>
          <p:nvPr>
            <p:ph type="dt" sz="half" idx="11"/>
          </p:nvPr>
        </p:nvSpPr>
        <p:spPr/>
        <p:txBody>
          <a:bodyPr/>
          <a:lstStyle/>
          <a:p>
            <a:fld id="{C9EE8D0A-1D75-4D28-89B9-7BA9770FBD08}" type="datetime1">
              <a:rPr lang="it-IT" altLang="en-US"/>
              <a:pPr/>
              <a:t>04/06/2022</a:t>
            </a:fld>
            <a:endParaRPr lang="it-IT" altLang="en-US"/>
          </a:p>
        </p:txBody>
      </p:sp>
      <p:sp>
        <p:nvSpPr>
          <p:cNvPr id="69634" name="Rectangle 2">
            <a:extLst>
              <a:ext uri="{FF2B5EF4-FFF2-40B4-BE49-F238E27FC236}">
                <a16:creationId xmlns:a16="http://schemas.microsoft.com/office/drawing/2014/main" id="{5524911E-3B86-6D4F-2662-6000B7D6D1AF}"/>
              </a:ext>
            </a:extLst>
          </p:cNvPr>
          <p:cNvSpPr>
            <a:spLocks noGrp="1" noChangeArrowheads="1"/>
          </p:cNvSpPr>
          <p:nvPr>
            <p:ph type="title"/>
          </p:nvPr>
        </p:nvSpPr>
        <p:spPr/>
        <p:txBody>
          <a:bodyPr/>
          <a:lstStyle/>
          <a:p>
            <a:r>
              <a:rPr lang="it-IT" altLang="en-US"/>
              <a:t>Matrice di adiacenza</a:t>
            </a:r>
          </a:p>
        </p:txBody>
      </p:sp>
      <p:sp>
        <p:nvSpPr>
          <p:cNvPr id="69635" name="Rectangle 3">
            <a:extLst>
              <a:ext uri="{FF2B5EF4-FFF2-40B4-BE49-F238E27FC236}">
                <a16:creationId xmlns:a16="http://schemas.microsoft.com/office/drawing/2014/main" id="{065A6952-BE8F-907A-AACC-8F2B294F074E}"/>
              </a:ext>
            </a:extLst>
          </p:cNvPr>
          <p:cNvSpPr>
            <a:spLocks noGrp="1" noChangeArrowheads="1"/>
          </p:cNvSpPr>
          <p:nvPr>
            <p:ph type="body" idx="1"/>
          </p:nvPr>
        </p:nvSpPr>
        <p:spPr bwMode="auto">
          <a:xfrm>
            <a:off x="609600" y="1752600"/>
            <a:ext cx="7772400" cy="4114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it-IT" altLang="en-US" sz="1600"/>
              <a:t>Supponiamo di avere un Grafo G di n nodi 0,1,…,n e di volerlo rappresentare con una matrice di adiacenza. Si definisce allora una matrice M[n,n] riempita utilizzando la seguente regola</a:t>
            </a:r>
            <a:endParaRPr lang="it-IT" altLang="en-US"/>
          </a:p>
          <a:p>
            <a:endParaRPr lang="it-IT" altLang="en-US"/>
          </a:p>
          <a:p>
            <a:endParaRPr lang="it-IT" altLang="en-US"/>
          </a:p>
          <a:p>
            <a:endParaRPr lang="it-IT" altLang="en-US" sz="1600"/>
          </a:p>
          <a:p>
            <a:r>
              <a:rPr lang="it-IT" altLang="en-US" sz="1600"/>
              <a:t>Per esempio, il seguente grafo costituito da 6 nodi è rappresentato dalla seguente matrice M[6,6]</a:t>
            </a:r>
            <a:endParaRPr lang="it-IT" altLang="en-US"/>
          </a:p>
        </p:txBody>
      </p:sp>
      <p:pic>
        <p:nvPicPr>
          <p:cNvPr id="69636" name="Picture 4">
            <a:extLst>
              <a:ext uri="{FF2B5EF4-FFF2-40B4-BE49-F238E27FC236}">
                <a16:creationId xmlns:a16="http://schemas.microsoft.com/office/drawing/2014/main" id="{7ED3AEBD-C138-293A-321F-F1CF72ACB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90800"/>
            <a:ext cx="4033838"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7" name="Picture 5">
            <a:extLst>
              <a:ext uri="{FF2B5EF4-FFF2-40B4-BE49-F238E27FC236}">
                <a16:creationId xmlns:a16="http://schemas.microsoft.com/office/drawing/2014/main" id="{5B413BB7-9CFF-0D72-7708-C645DB496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038600"/>
            <a:ext cx="2528888"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8" name="Picture 6">
            <a:extLst>
              <a:ext uri="{FF2B5EF4-FFF2-40B4-BE49-F238E27FC236}">
                <a16:creationId xmlns:a16="http://schemas.microsoft.com/office/drawing/2014/main" id="{AD269461-57C2-1E1E-EB3F-1160F7B70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267200"/>
            <a:ext cx="34274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9" name="Picture 7">
            <a:extLst>
              <a:ext uri="{FF2B5EF4-FFF2-40B4-BE49-F238E27FC236}">
                <a16:creationId xmlns:a16="http://schemas.microsoft.com/office/drawing/2014/main" id="{6DFC0777-A212-16AB-BCFD-7160AA8FE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675" y="5451475"/>
            <a:ext cx="51752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40" name="AutoShape 8">
            <a:extLst>
              <a:ext uri="{FF2B5EF4-FFF2-40B4-BE49-F238E27FC236}">
                <a16:creationId xmlns:a16="http://schemas.microsoft.com/office/drawing/2014/main" id="{246946E6-45F3-A1AB-1B0C-42020E0F0773}"/>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CA96144A-73B9-BAF6-8890-FB38490E9475}"/>
              </a:ext>
            </a:extLst>
          </p:cNvPr>
          <p:cNvSpPr>
            <a:spLocks noGrp="1"/>
          </p:cNvSpPr>
          <p:nvPr>
            <p:ph type="sldNum" sz="quarter" idx="10"/>
          </p:nvPr>
        </p:nvSpPr>
        <p:spPr/>
        <p:txBody>
          <a:bodyPr/>
          <a:lstStyle/>
          <a:p>
            <a:fld id="{C30FBDCA-7D87-4856-AE15-93CFC634A6C9}" type="slidenum">
              <a:rPr lang="it-IT" altLang="en-US"/>
              <a:pPr/>
              <a:t>9</a:t>
            </a:fld>
            <a:endParaRPr lang="it-IT" altLang="en-US"/>
          </a:p>
        </p:txBody>
      </p:sp>
      <p:sp>
        <p:nvSpPr>
          <p:cNvPr id="11" name="Date Placeholder 4">
            <a:extLst>
              <a:ext uri="{FF2B5EF4-FFF2-40B4-BE49-F238E27FC236}">
                <a16:creationId xmlns:a16="http://schemas.microsoft.com/office/drawing/2014/main" id="{661A437B-D96A-948A-C9A5-53FAD951285B}"/>
              </a:ext>
            </a:extLst>
          </p:cNvPr>
          <p:cNvSpPr>
            <a:spLocks noGrp="1"/>
          </p:cNvSpPr>
          <p:nvPr>
            <p:ph type="dt" sz="half" idx="11"/>
          </p:nvPr>
        </p:nvSpPr>
        <p:spPr/>
        <p:txBody>
          <a:bodyPr/>
          <a:lstStyle/>
          <a:p>
            <a:fld id="{F3518F10-3600-457F-A68C-BEA4276691D4}" type="datetime1">
              <a:rPr lang="it-IT" altLang="en-US"/>
              <a:pPr/>
              <a:t>04/06/2022</a:t>
            </a:fld>
            <a:endParaRPr lang="it-IT" altLang="en-US"/>
          </a:p>
        </p:txBody>
      </p:sp>
      <p:sp>
        <p:nvSpPr>
          <p:cNvPr id="70658" name="Rectangle 2">
            <a:extLst>
              <a:ext uri="{FF2B5EF4-FFF2-40B4-BE49-F238E27FC236}">
                <a16:creationId xmlns:a16="http://schemas.microsoft.com/office/drawing/2014/main" id="{4527D0B5-7EFB-7932-38E5-D963CDA4F2DF}"/>
              </a:ext>
            </a:extLst>
          </p:cNvPr>
          <p:cNvSpPr>
            <a:spLocks noGrp="1" noChangeArrowheads="1"/>
          </p:cNvSpPr>
          <p:nvPr>
            <p:ph type="title"/>
          </p:nvPr>
        </p:nvSpPr>
        <p:spPr/>
        <p:txBody>
          <a:bodyPr/>
          <a:lstStyle/>
          <a:p>
            <a:r>
              <a:rPr lang="it-IT" altLang="en-US"/>
              <a:t>Matrice di adiacenza</a:t>
            </a:r>
          </a:p>
        </p:txBody>
      </p:sp>
      <p:sp>
        <p:nvSpPr>
          <p:cNvPr id="70659" name="Rectangle 3">
            <a:extLst>
              <a:ext uri="{FF2B5EF4-FFF2-40B4-BE49-F238E27FC236}">
                <a16:creationId xmlns:a16="http://schemas.microsoft.com/office/drawing/2014/main" id="{5251D235-EE5C-503A-5E9B-3079659BE3E0}"/>
              </a:ext>
            </a:extLst>
          </p:cNvPr>
          <p:cNvSpPr>
            <a:spLocks noGrp="1" noChangeArrowheads="1"/>
          </p:cNvSpPr>
          <p:nvPr>
            <p:ph type="body" idx="1"/>
          </p:nvPr>
        </p:nvSpPr>
        <p:spPr bwMode="auto">
          <a:xfrm>
            <a:off x="685800" y="1981200"/>
            <a:ext cx="7772400" cy="4114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it-IT" altLang="en-US" sz="1800"/>
              <a:t>Dovendo rappresentare un grafo G con n nodi ordinati con una lista di adiacenza, si definiscono n liste (una per ogni vertice) riempite nel modo seguente. Per ogni nodo v del grafo,</a:t>
            </a:r>
            <a:endParaRPr lang="it-IT" altLang="en-US"/>
          </a:p>
          <a:p>
            <a:endParaRPr lang="it-IT" altLang="en-US"/>
          </a:p>
          <a:p>
            <a:endParaRPr lang="it-IT" altLang="en-US" sz="1800"/>
          </a:p>
          <a:p>
            <a:r>
              <a:rPr lang="it-IT" altLang="en-US" sz="1800"/>
              <a:t>Per esempio, il seguente grafo di 6 nodi è rappresentato nel modo seguente</a:t>
            </a:r>
            <a:endParaRPr lang="it-IT" altLang="en-US"/>
          </a:p>
        </p:txBody>
      </p:sp>
      <p:grpSp>
        <p:nvGrpSpPr>
          <p:cNvPr id="70665" name="Group 9">
            <a:extLst>
              <a:ext uri="{FF2B5EF4-FFF2-40B4-BE49-F238E27FC236}">
                <a16:creationId xmlns:a16="http://schemas.microsoft.com/office/drawing/2014/main" id="{58E20496-7477-39E9-49B4-617EF93D5C90}"/>
              </a:ext>
            </a:extLst>
          </p:cNvPr>
          <p:cNvGrpSpPr>
            <a:grpSpLocks/>
          </p:cNvGrpSpPr>
          <p:nvPr/>
        </p:nvGrpSpPr>
        <p:grpSpPr bwMode="auto">
          <a:xfrm>
            <a:off x="1676400" y="4267200"/>
            <a:ext cx="3048000" cy="1743075"/>
            <a:chOff x="839" y="2529"/>
            <a:chExt cx="2224" cy="1338"/>
          </a:xfrm>
        </p:grpSpPr>
        <p:pic>
          <p:nvPicPr>
            <p:cNvPr id="70660" name="Picture 4">
              <a:extLst>
                <a:ext uri="{FF2B5EF4-FFF2-40B4-BE49-F238E27FC236}">
                  <a16:creationId xmlns:a16="http://schemas.microsoft.com/office/drawing/2014/main" id="{28374324-56F4-48D1-9B4B-30C207137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 y="2529"/>
              <a:ext cx="2224"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1" name="Picture 5">
              <a:extLst>
                <a:ext uri="{FF2B5EF4-FFF2-40B4-BE49-F238E27FC236}">
                  <a16:creationId xmlns:a16="http://schemas.microsoft.com/office/drawing/2014/main" id="{DC37E47E-6B4B-2F3B-477A-8FEDC2687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 y="3456"/>
              <a:ext cx="32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0663" name="Picture 7">
            <a:extLst>
              <a:ext uri="{FF2B5EF4-FFF2-40B4-BE49-F238E27FC236}">
                <a16:creationId xmlns:a16="http://schemas.microsoft.com/office/drawing/2014/main" id="{4FCA8984-9DDD-F865-1B82-561EBC0BBD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048000"/>
            <a:ext cx="498316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4" name="Picture 8">
            <a:extLst>
              <a:ext uri="{FF2B5EF4-FFF2-40B4-BE49-F238E27FC236}">
                <a16:creationId xmlns:a16="http://schemas.microsoft.com/office/drawing/2014/main" id="{670AFBAD-A631-6FC2-67AB-08C6CB6755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191000"/>
            <a:ext cx="259080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6" name="AutoShape 10">
            <a:extLst>
              <a:ext uri="{FF2B5EF4-FFF2-40B4-BE49-F238E27FC236}">
                <a16:creationId xmlns:a16="http://schemas.microsoft.com/office/drawing/2014/main" id="{8E910C11-BFC3-CBC7-3E21-AED74CE3C239}"/>
              </a:ext>
            </a:extLst>
          </p:cNvPr>
          <p:cNvSpPr>
            <a:spLocks noChangeArrowheads="1"/>
          </p:cNvSpPr>
          <p:nvPr/>
        </p:nvSpPr>
        <p:spPr bwMode="auto">
          <a:xfrm>
            <a:off x="381000" y="1828800"/>
            <a:ext cx="8305800" cy="4375150"/>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eaLnBrk="0" hangingPunct="0">
              <a:lnSpc>
                <a:spcPct val="90000"/>
              </a:lnSpc>
            </a:pPr>
            <a:endParaRPr lang="en-US" altLang="en-US" sz="800" b="0">
              <a:solidFill>
                <a:schemeClr val="tx1"/>
              </a:solidFill>
            </a:endParaRPr>
          </a:p>
        </p:txBody>
      </p:sp>
    </p:spTree>
  </p:cSld>
  <p:clrMapOvr>
    <a:masterClrMapping/>
  </p:clrMapOvr>
</p:sld>
</file>

<file path=ppt/theme/theme1.xml><?xml version="1.0" encoding="utf-8"?>
<a:theme xmlns:a="http://schemas.openxmlformats.org/drawingml/2006/main" name="newT13-06">
  <a:themeElements>
    <a:clrScheme name="newT13-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T13-06">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54000" tIns="54000" rIns="54000" bIns="540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US" sz="2800" b="1" i="0" u="none" strike="noStrike" cap="none" normalizeH="0" baseline="0" smtClean="0">
            <a:ln>
              <a:noFill/>
            </a:ln>
            <a:solidFill>
              <a:srgbClr val="CF5200"/>
            </a:solidFill>
            <a:effectLst/>
            <a:latin typeface="Verdana" panose="020B060403050404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54000" tIns="54000" rIns="54000" bIns="540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US" sz="2800" b="1" i="0" u="none" strike="noStrike" cap="none" normalizeH="0" baseline="0" smtClean="0">
            <a:ln>
              <a:noFill/>
            </a:ln>
            <a:solidFill>
              <a:srgbClr val="CF5200"/>
            </a:solidFill>
            <a:effectLst/>
            <a:latin typeface="Verdana" panose="020B0604030504040204" pitchFamily="34" charset="0"/>
            <a:ea typeface="ＭＳ Ｐゴシック" panose="020B0600070205080204" pitchFamily="34" charset="-128"/>
          </a:defRPr>
        </a:defPPr>
      </a:lstStyle>
    </a:lnDef>
  </a:objectDefaults>
  <a:extraClrSchemeLst>
    <a:extraClrScheme>
      <a:clrScheme name="newT13-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T13-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T13-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T13-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T13-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T13-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T13-06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T13-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T13-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T13-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T13-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T13-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6967CAF6BF21418E1AD87D1BF9C480" ma:contentTypeVersion="2" ma:contentTypeDescription="Create a new document." ma:contentTypeScope="" ma:versionID="d6c4c5a628b31164979bd641217b85c5">
  <xsd:schema xmlns:xsd="http://www.w3.org/2001/XMLSchema" xmlns:xs="http://www.w3.org/2001/XMLSchema" xmlns:p="http://schemas.microsoft.com/office/2006/metadata/properties" xmlns:ns2="0a16c6e6-6b61-49a8-bb9d-3e85b95dc357" targetNamespace="http://schemas.microsoft.com/office/2006/metadata/properties" ma:root="true" ma:fieldsID="5be34db3249f47c29e220a56c37a3a76" ns2:_="">
    <xsd:import namespace="0a16c6e6-6b61-49a8-bb9d-3e85b95dc3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16c6e6-6b61-49a8-bb9d-3e85b95dc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E35DC-7A3B-4252-9052-F14A9715E412}">
  <ds:schemaRefs>
    <ds:schemaRef ds:uri="0a16c6e6-6b61-49a8-bb9d-3e85b95dc3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71403E7-4EA4-46A2-B5FC-E61AB1CE07B3}">
  <ds:schemaRefs>
    <ds:schemaRef ds:uri="http://schemas.microsoft.com/sharepoint/v3/contenttype/forms"/>
  </ds:schemaRefs>
</ds:datastoreItem>
</file>

<file path=customXml/itemProps3.xml><?xml version="1.0" encoding="utf-8"?>
<ds:datastoreItem xmlns:ds="http://schemas.openxmlformats.org/officeDocument/2006/customXml" ds:itemID="{25BDAE47-6E52-4F14-AACE-3DB20C118D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Macintosh HD:Users:enza:Desktop:newT13-06.pot</Template>
  <TotalTime>4614</TotalTime>
  <Words>2497</Words>
  <Application>Microsoft Office PowerPoint</Application>
  <PresentationFormat>Presentazione su schermo (4:3)</PresentationFormat>
  <Paragraphs>484</Paragraphs>
  <Slides>22</Slides>
  <Notes>22</Notes>
  <HiddenSlides>0</HiddenSlides>
  <MMClips>0</MMClips>
  <ScaleCrop>false</ScaleCrop>
  <HeadingPairs>
    <vt:vector size="4" baseType="variant">
      <vt:variant>
        <vt:lpstr>Tema</vt:lpstr>
      </vt:variant>
      <vt:variant>
        <vt:i4>1</vt:i4>
      </vt:variant>
      <vt:variant>
        <vt:lpstr>Titoli diapositive</vt:lpstr>
      </vt:variant>
      <vt:variant>
        <vt:i4>22</vt:i4>
      </vt:variant>
    </vt:vector>
  </HeadingPairs>
  <TitlesOfParts>
    <vt:vector size="23" baseType="lpstr">
      <vt:lpstr>newT13-06</vt:lpstr>
      <vt:lpstr>Laboratorio di Algoritmi e Strutture Dati</vt:lpstr>
      <vt:lpstr>Sommario delle lezioni sui grafi</vt:lpstr>
      <vt:lpstr>Definizione di Grafo</vt:lpstr>
      <vt:lpstr>Grafi orientati e non orientati</vt:lpstr>
      <vt:lpstr>Proprietà di un grafo</vt:lpstr>
      <vt:lpstr>Percorsi sui Grafi</vt:lpstr>
      <vt:lpstr>Implementazione di grafi</vt:lpstr>
      <vt:lpstr>Matrice di adiacenza</vt:lpstr>
      <vt:lpstr>Matrice di adiacenza</vt:lpstr>
      <vt:lpstr>Complessità</vt:lpstr>
      <vt:lpstr>Interrogazione di un Grafo 1/2</vt:lpstr>
      <vt:lpstr>Interrogazione di un Grafo 2/2</vt:lpstr>
      <vt:lpstr>Aggiornamento di un Grafo</vt:lpstr>
      <vt:lpstr>Implementazione di un grafo</vt:lpstr>
      <vt:lpstr>Creazione di un grafo</vt:lpstr>
      <vt:lpstr>Stampa di un grafo</vt:lpstr>
      <vt:lpstr>Aggiunta di un arco</vt:lpstr>
      <vt:lpstr>Rimozione di un arco</vt:lpstr>
      <vt:lpstr>Grafo Trasposto</vt:lpstr>
      <vt:lpstr>Grafi pesati</vt:lpstr>
      <vt:lpstr>Rappresentazione con liste</vt:lpstr>
      <vt:lpstr>Rappresentazione con matrice</vt:lpstr>
    </vt:vector>
  </TitlesOfParts>
  <Company>*** ********** * ********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 ********* **************</dc:creator>
  <cp:keywords/>
  <cp:lastModifiedBy>DANIYL POPOV</cp:lastModifiedBy>
  <cp:revision>182</cp:revision>
  <cp:lastPrinted>2007-06-13T15:29:27Z</cp:lastPrinted>
  <dcterms:created xsi:type="dcterms:W3CDTF">2007-06-13T12:06:30Z</dcterms:created>
  <dcterms:modified xsi:type="dcterms:W3CDTF">2022-06-04T08:55:01Z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0x010100CC6967CAF6BF21418E1AD87D1BF9C480</vt:lpwstr>
  </property>
</Properties>
</file>