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3"/>
  </p:sldMasterIdLst>
  <p:notesMasterIdLst>
    <p:notesMasterId r:id="rId22"/>
  </p:notesMasterIdLst>
  <p:handoutMasterIdLst>
    <p:handoutMasterId r:id="rId2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7086600" cy="102219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1002"/>
    <a:srgbClr val="0000FF"/>
    <a:srgbClr val="568F3F"/>
    <a:srgbClr val="FFFFFF"/>
    <a:srgbClr val="CDCDCD"/>
    <a:srgbClr val="C74C00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6" autoAdjust="0"/>
    <p:restoredTop sz="94657" autoAdjust="0"/>
  </p:normalViewPr>
  <p:slideViewPr>
    <p:cSldViewPr>
      <p:cViewPr varScale="1">
        <p:scale>
          <a:sx n="64" d="100"/>
          <a:sy n="64" d="100"/>
        </p:scale>
        <p:origin x="-750" y="-108"/>
      </p:cViewPr>
      <p:guideLst>
        <p:guide orient="horz" pos="3264"/>
        <p:guide pos="2832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2664" y="-120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5F3D67F-42A8-9F4B-FAC2-8DF017A346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t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A7F527C-3921-2316-0234-755E623201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BBDC638F-9636-4C00-9F20-716F603C970A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4B2CDEF3-5B24-15B5-2FAB-EEE6AEE295B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07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b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8BC7AAE0-9EB6-5C8D-3EE3-C11E55EE014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97107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b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84D453C1-88DB-4A43-A3A9-03EDA2062376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F7499B0-6C2C-EA19-7740-DD6E4B51AA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t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302CB5D-60BF-0F3E-3B2A-B1FEA574BEC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67ED99AC-3E67-465F-8585-67C542471DC0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2AC7FB35-93EC-8DB4-285F-B1512E5EAC9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87425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E301A394-FF7E-1E9A-9686-B2C3D1517F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56163"/>
            <a:ext cx="5197475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0BFC8DA2-C1EB-23EE-5B79-02DB99B732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07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b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39BFB4E4-5613-086C-E859-5FBE503A8B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97107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90" tIns="49445" rIns="98890" bIns="49445" numCol="1" anchor="b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178F9153-1732-40CB-AA61-C198EFB55A7C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65BA559-9D3C-5C4C-C480-9A45E5FBEE9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E8DE56C-C187-4789-9FB7-3BACBD3AE9C1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2892636-8A29-4F45-CCBE-A87CBF2B3A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11106-245D-4A74-9386-ECC272F66D69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41C8EDD-9C53-DB29-B022-278389F58B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19E4DDF-F7FB-3443-C399-666E6E231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AF75078-F619-7041-C919-8508BBF3E21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36B0ABC-C1AE-4359-B429-8675C681F7E2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65FE585-839D-A3EF-AF90-717C03BABF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0F638-A914-4FA9-8FE3-28A602E54111}" type="slidenum">
              <a:rPr lang="it-IT" altLang="it-IT"/>
              <a:pPr/>
              <a:t>10</a:t>
            </a:fld>
            <a:endParaRPr lang="it-IT" altLang="it-IT"/>
          </a:p>
        </p:txBody>
      </p:sp>
      <p:sp>
        <p:nvSpPr>
          <p:cNvPr id="520194" name="Rectangle 2">
            <a:extLst>
              <a:ext uri="{FF2B5EF4-FFF2-40B4-BE49-F238E27FC236}">
                <a16:creationId xmlns:a16="http://schemas.microsoft.com/office/drawing/2014/main" id="{2F0861FF-D120-C8B7-A8D8-DD59115D4C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>
            <a:extLst>
              <a:ext uri="{FF2B5EF4-FFF2-40B4-BE49-F238E27FC236}">
                <a16:creationId xmlns:a16="http://schemas.microsoft.com/office/drawing/2014/main" id="{98CAE114-C58D-FF53-ECEC-5C3AA41A5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DEF46C0-A2E8-5985-4AC2-B71557229F3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F24B583-2267-49BE-B5C5-B41E0B3F7596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4303EE1-20DC-127D-A23C-5D7AD4C4C3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42EE2-F7D5-439F-B89B-6E0EAC446E10}" type="slidenum">
              <a:rPr lang="it-IT" altLang="it-IT"/>
              <a:pPr/>
              <a:t>11</a:t>
            </a:fld>
            <a:endParaRPr lang="it-IT" altLang="it-IT"/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69A3CD87-5554-4AA5-A310-5DAE420AA8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EBBC8C93-1AD9-C7E1-DE31-B37C3D512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6AA20BE-844E-DF07-69FD-0A6AB510736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968D432-2015-48E0-BF33-ADCE8A8F2B85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131FA6E-C84B-AB2D-B910-5516D1966B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EE818-2F5C-4127-830B-68B7652A9275}" type="slidenum">
              <a:rPr lang="it-IT" altLang="it-IT"/>
              <a:pPr/>
              <a:t>12</a:t>
            </a:fld>
            <a:endParaRPr lang="it-IT" altLang="it-IT"/>
          </a:p>
        </p:txBody>
      </p:sp>
      <p:sp>
        <p:nvSpPr>
          <p:cNvPr id="530434" name="Rectangle 2">
            <a:extLst>
              <a:ext uri="{FF2B5EF4-FFF2-40B4-BE49-F238E27FC236}">
                <a16:creationId xmlns:a16="http://schemas.microsoft.com/office/drawing/2014/main" id="{2314EA8B-0D55-525E-D6D2-1DABDCB92E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>
            <a:extLst>
              <a:ext uri="{FF2B5EF4-FFF2-40B4-BE49-F238E27FC236}">
                <a16:creationId xmlns:a16="http://schemas.microsoft.com/office/drawing/2014/main" id="{F9777C70-3E63-7DF6-1A97-211D309A6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53B9C30-A09C-E880-D0B2-74FE640B09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310076F-7B06-494C-ABBD-975959795905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CF99CA2-3B85-E3FE-6C66-E404A7F628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C3B56-A19F-4ADC-86FB-32BED228BF3F}" type="slidenum">
              <a:rPr lang="it-IT" altLang="it-IT"/>
              <a:pPr/>
              <a:t>13</a:t>
            </a:fld>
            <a:endParaRPr lang="it-IT" altLang="it-IT"/>
          </a:p>
        </p:txBody>
      </p:sp>
      <p:sp>
        <p:nvSpPr>
          <p:cNvPr id="531458" name="Rectangle 2">
            <a:extLst>
              <a:ext uri="{FF2B5EF4-FFF2-40B4-BE49-F238E27FC236}">
                <a16:creationId xmlns:a16="http://schemas.microsoft.com/office/drawing/2014/main" id="{0023D00E-3E40-7ED8-DCAE-9578396AAC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6A8E0C2F-56D9-DB4B-C787-292AF9F3C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82BDA5E-4355-7856-247B-0E868C06C1E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FE8EB1-2743-4169-B31A-83E9D663BE60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5974199-1D4F-81C5-150D-DDE8401A51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5DBD3-F9A6-4ADE-A4DB-4EDF3F6D4D43}" type="slidenum">
              <a:rPr lang="it-IT" altLang="it-IT"/>
              <a:pPr/>
              <a:t>14</a:t>
            </a:fld>
            <a:endParaRPr lang="it-IT" altLang="it-IT"/>
          </a:p>
        </p:txBody>
      </p:sp>
      <p:sp>
        <p:nvSpPr>
          <p:cNvPr id="532482" name="Rectangle 2">
            <a:extLst>
              <a:ext uri="{FF2B5EF4-FFF2-40B4-BE49-F238E27FC236}">
                <a16:creationId xmlns:a16="http://schemas.microsoft.com/office/drawing/2014/main" id="{B3E82034-BFD7-BDF8-59BD-805F3AC3F9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>
            <a:extLst>
              <a:ext uri="{FF2B5EF4-FFF2-40B4-BE49-F238E27FC236}">
                <a16:creationId xmlns:a16="http://schemas.microsoft.com/office/drawing/2014/main" id="{3D2680E6-D90C-6F5F-D900-D5B8E9BBA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53438BC-7D0D-6677-75F7-70569D4F4B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64E2A28-DE7D-4D2A-B24F-3ADCAE9A7A1B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2D917FF-4018-3359-C498-7139C273D0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E544F-AEB0-430A-A449-835C22241676}" type="slidenum">
              <a:rPr lang="it-IT" altLang="it-IT"/>
              <a:pPr/>
              <a:t>15</a:t>
            </a:fld>
            <a:endParaRPr lang="it-IT" altLang="it-IT"/>
          </a:p>
        </p:txBody>
      </p:sp>
      <p:sp>
        <p:nvSpPr>
          <p:cNvPr id="533506" name="Rectangle 2">
            <a:extLst>
              <a:ext uri="{FF2B5EF4-FFF2-40B4-BE49-F238E27FC236}">
                <a16:creationId xmlns:a16="http://schemas.microsoft.com/office/drawing/2014/main" id="{27F335E9-EF8E-9273-5E94-57D69E36E2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>
            <a:extLst>
              <a:ext uri="{FF2B5EF4-FFF2-40B4-BE49-F238E27FC236}">
                <a16:creationId xmlns:a16="http://schemas.microsoft.com/office/drawing/2014/main" id="{DBA16F61-E157-B492-735B-2B05EB747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0BBAD04-F89E-DF70-F7F6-45F68C6945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293ED29-35FD-45E8-9A0F-98F239AA2E41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371DBF4-82D4-C0FF-E617-1583F53974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8B62F4-461A-4F66-B146-250766D3FE61}" type="slidenum">
              <a:rPr lang="it-IT" altLang="it-IT"/>
              <a:pPr/>
              <a:t>16</a:t>
            </a:fld>
            <a:endParaRPr lang="it-IT" altLang="it-IT"/>
          </a:p>
        </p:txBody>
      </p:sp>
      <p:sp>
        <p:nvSpPr>
          <p:cNvPr id="534530" name="Rectangle 2">
            <a:extLst>
              <a:ext uri="{FF2B5EF4-FFF2-40B4-BE49-F238E27FC236}">
                <a16:creationId xmlns:a16="http://schemas.microsoft.com/office/drawing/2014/main" id="{BAC53BED-C862-37D8-2CE7-C21F28AA1B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>
            <a:extLst>
              <a:ext uri="{FF2B5EF4-FFF2-40B4-BE49-F238E27FC236}">
                <a16:creationId xmlns:a16="http://schemas.microsoft.com/office/drawing/2014/main" id="{6BDE4D76-2027-1E53-F898-825F203B0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040E819-F030-7161-0BDD-00858DA0DF1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12E10C-31BD-49DE-AD4D-7CA684739757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E909F97-6B56-7581-A486-6FBEBF2557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7CC0B-0900-4C1B-8E87-6FA3D0B23F4F}" type="slidenum">
              <a:rPr lang="it-IT" altLang="it-IT"/>
              <a:pPr/>
              <a:t>17</a:t>
            </a:fld>
            <a:endParaRPr lang="it-IT" altLang="it-IT"/>
          </a:p>
        </p:txBody>
      </p:sp>
      <p:sp>
        <p:nvSpPr>
          <p:cNvPr id="535554" name="Rectangle 2">
            <a:extLst>
              <a:ext uri="{FF2B5EF4-FFF2-40B4-BE49-F238E27FC236}">
                <a16:creationId xmlns:a16="http://schemas.microsoft.com/office/drawing/2014/main" id="{40051726-70C8-B40B-BD2A-240E2DF573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>
            <a:extLst>
              <a:ext uri="{FF2B5EF4-FFF2-40B4-BE49-F238E27FC236}">
                <a16:creationId xmlns:a16="http://schemas.microsoft.com/office/drawing/2014/main" id="{175564CB-C4C6-2E97-6851-82FAF6CAD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3626152-880C-100A-D58E-032E7481BCD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9191372-C384-4E7C-888D-082C72D14D59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FCE3F45-218F-F339-231C-E7FDE1A2D9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47D71-8861-4C4A-A65B-DCE6E7E82518}" type="slidenum">
              <a:rPr lang="it-IT" altLang="it-IT"/>
              <a:pPr/>
              <a:t>18</a:t>
            </a:fld>
            <a:endParaRPr lang="it-IT" altLang="it-IT"/>
          </a:p>
        </p:txBody>
      </p:sp>
      <p:sp>
        <p:nvSpPr>
          <p:cNvPr id="536578" name="Rectangle 2">
            <a:extLst>
              <a:ext uri="{FF2B5EF4-FFF2-40B4-BE49-F238E27FC236}">
                <a16:creationId xmlns:a16="http://schemas.microsoft.com/office/drawing/2014/main" id="{32468AF7-D0DF-AFEB-A3C8-7BFDF92487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>
            <a:extLst>
              <a:ext uri="{FF2B5EF4-FFF2-40B4-BE49-F238E27FC236}">
                <a16:creationId xmlns:a16="http://schemas.microsoft.com/office/drawing/2014/main" id="{737CF1EC-2B9C-499E-2EF3-D0417789F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802E990-655D-585F-EA71-1F9A1379A9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BC9FD1-FFC7-4139-832E-4E97D9F06242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291F278-4886-899F-5BC7-36654B0146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7EC59-694B-4C98-A444-B0C909B31DA3}" type="slidenum">
              <a:rPr lang="it-IT" altLang="it-IT"/>
              <a:pPr/>
              <a:t>2</a:t>
            </a:fld>
            <a:endParaRPr lang="it-IT" altLang="it-IT"/>
          </a:p>
        </p:txBody>
      </p:sp>
      <p:sp>
        <p:nvSpPr>
          <p:cNvPr id="521218" name="Rectangle 2">
            <a:extLst>
              <a:ext uri="{FF2B5EF4-FFF2-40B4-BE49-F238E27FC236}">
                <a16:creationId xmlns:a16="http://schemas.microsoft.com/office/drawing/2014/main" id="{FDEA69CD-621D-374A-2E9E-091BCEA416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ED1480C3-7B0C-CB8B-5B81-486CD564F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907D2F6-7B23-D4B1-23D8-D0F8797C63A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46EB35D-7F08-4E88-824C-3D8CE948F19E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8E519E-8861-9A98-447D-0CC985EC52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542C9-B6E5-4E6C-B505-49F877A48A87}" type="slidenum">
              <a:rPr lang="it-IT" altLang="it-IT"/>
              <a:pPr/>
              <a:t>3</a:t>
            </a:fld>
            <a:endParaRPr lang="it-IT" altLang="it-IT"/>
          </a:p>
        </p:txBody>
      </p:sp>
      <p:sp>
        <p:nvSpPr>
          <p:cNvPr id="522242" name="Rectangle 2">
            <a:extLst>
              <a:ext uri="{FF2B5EF4-FFF2-40B4-BE49-F238E27FC236}">
                <a16:creationId xmlns:a16="http://schemas.microsoft.com/office/drawing/2014/main" id="{2F5A1B2E-4A6A-E63C-F788-F0010BF426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>
            <a:extLst>
              <a:ext uri="{FF2B5EF4-FFF2-40B4-BE49-F238E27FC236}">
                <a16:creationId xmlns:a16="http://schemas.microsoft.com/office/drawing/2014/main" id="{901325E4-76E5-C4CD-9990-6BBECB744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3700652-505A-7FC0-ED87-2B96CF08CB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EF8C53-0A06-46A4-BBA2-0E08AB906629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68538C5-2051-22ED-CD56-CEB7AD5069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CED22-99F7-4F81-AEFF-764E6AE9E831}" type="slidenum">
              <a:rPr lang="it-IT" altLang="it-IT"/>
              <a:pPr/>
              <a:t>4</a:t>
            </a:fld>
            <a:endParaRPr lang="it-IT" altLang="it-IT"/>
          </a:p>
        </p:txBody>
      </p:sp>
      <p:sp>
        <p:nvSpPr>
          <p:cNvPr id="523266" name="Rectangle 2">
            <a:extLst>
              <a:ext uri="{FF2B5EF4-FFF2-40B4-BE49-F238E27FC236}">
                <a16:creationId xmlns:a16="http://schemas.microsoft.com/office/drawing/2014/main" id="{B186B274-FA13-B0E9-1FAA-3BB5433495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>
            <a:extLst>
              <a:ext uri="{FF2B5EF4-FFF2-40B4-BE49-F238E27FC236}">
                <a16:creationId xmlns:a16="http://schemas.microsoft.com/office/drawing/2014/main" id="{BA58DD4F-2B3E-A712-69FA-78860703E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ECD4AD3-37F5-C5E4-B1C0-48B8B8D791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4CA45D4-D570-4116-8400-D1D8B732EA84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9DDF92-DF19-C63D-2BBE-715427D791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7463C-C179-461E-83AB-5859C2A35C34}" type="slidenum">
              <a:rPr lang="it-IT" altLang="it-IT"/>
              <a:pPr/>
              <a:t>5</a:t>
            </a:fld>
            <a:endParaRPr lang="it-IT" altLang="it-IT"/>
          </a:p>
        </p:txBody>
      </p:sp>
      <p:sp>
        <p:nvSpPr>
          <p:cNvPr id="524290" name="Rectangle 2">
            <a:extLst>
              <a:ext uri="{FF2B5EF4-FFF2-40B4-BE49-F238E27FC236}">
                <a16:creationId xmlns:a16="http://schemas.microsoft.com/office/drawing/2014/main" id="{ED660E77-DAA9-A1C6-B0F9-14C2DB10BA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>
            <a:extLst>
              <a:ext uri="{FF2B5EF4-FFF2-40B4-BE49-F238E27FC236}">
                <a16:creationId xmlns:a16="http://schemas.microsoft.com/office/drawing/2014/main" id="{1C19CE62-2207-571D-6F14-FC15681E0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A988C1F-BEF8-B796-0F0E-1363C85F83F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23323C-3471-4794-8505-E9E375BBEC4D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27B2FA8-4C44-2D61-EED6-5436629CE3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36252C-AA0D-4E46-B78C-A084326488E8}" type="slidenum">
              <a:rPr lang="it-IT" altLang="it-IT"/>
              <a:pPr/>
              <a:t>6</a:t>
            </a:fld>
            <a:endParaRPr lang="it-IT" altLang="it-IT"/>
          </a:p>
        </p:txBody>
      </p:sp>
      <p:sp>
        <p:nvSpPr>
          <p:cNvPr id="525314" name="Rectangle 2">
            <a:extLst>
              <a:ext uri="{FF2B5EF4-FFF2-40B4-BE49-F238E27FC236}">
                <a16:creationId xmlns:a16="http://schemas.microsoft.com/office/drawing/2014/main" id="{15FF34D6-1175-5FC1-B36C-2D5894A0DE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>
            <a:extLst>
              <a:ext uri="{FF2B5EF4-FFF2-40B4-BE49-F238E27FC236}">
                <a16:creationId xmlns:a16="http://schemas.microsoft.com/office/drawing/2014/main" id="{15EB7470-AF0A-25DB-96E0-03E9266E8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D6848BE-C073-075C-1934-491BA896780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81EBF9D-0027-4428-8F30-4DEFA0B4B734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DBD9146-C43F-1F2E-9AE9-2F82310D2A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024A8-F2C3-4D75-83BC-6D70182FFB9F}" type="slidenum">
              <a:rPr lang="it-IT" altLang="it-IT"/>
              <a:pPr/>
              <a:t>7</a:t>
            </a:fld>
            <a:endParaRPr lang="it-IT" altLang="it-IT"/>
          </a:p>
        </p:txBody>
      </p:sp>
      <p:sp>
        <p:nvSpPr>
          <p:cNvPr id="526338" name="Rectangle 2">
            <a:extLst>
              <a:ext uri="{FF2B5EF4-FFF2-40B4-BE49-F238E27FC236}">
                <a16:creationId xmlns:a16="http://schemas.microsoft.com/office/drawing/2014/main" id="{2E85A8B7-FB8E-73C1-85E2-BFEE541357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>
            <a:extLst>
              <a:ext uri="{FF2B5EF4-FFF2-40B4-BE49-F238E27FC236}">
                <a16:creationId xmlns:a16="http://schemas.microsoft.com/office/drawing/2014/main" id="{6E657171-ECE3-39E9-8DEC-CC7BC64FD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38C552A-89D9-F639-2410-2B61814737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C8AF4C2-1A12-4B61-9FD1-86C60823E5AF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B0882FE-4947-DD76-5F20-78F555915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F850D-093F-4B95-8EDE-DE776E233171}" type="slidenum">
              <a:rPr lang="it-IT" altLang="it-IT"/>
              <a:pPr/>
              <a:t>8</a:t>
            </a:fld>
            <a:endParaRPr lang="it-IT" altLang="it-IT"/>
          </a:p>
        </p:txBody>
      </p:sp>
      <p:sp>
        <p:nvSpPr>
          <p:cNvPr id="527362" name="Rectangle 2">
            <a:extLst>
              <a:ext uri="{FF2B5EF4-FFF2-40B4-BE49-F238E27FC236}">
                <a16:creationId xmlns:a16="http://schemas.microsoft.com/office/drawing/2014/main" id="{EBB3E370-1D9D-3791-4F07-B9333CFFF1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>
            <a:extLst>
              <a:ext uri="{FF2B5EF4-FFF2-40B4-BE49-F238E27FC236}">
                <a16:creationId xmlns:a16="http://schemas.microsoft.com/office/drawing/2014/main" id="{AC180883-930E-1347-B038-13A884842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B6D7EA7-CBDB-734C-A80B-EE5EDD416C6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789F4F4-19DC-4AB7-BCBC-F70E55B7A448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A28DCC6-2CA3-9086-2A41-EA74A4E85E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925910-B948-4581-B327-F430DBE4D791}" type="slidenum">
              <a:rPr lang="it-IT" altLang="it-IT"/>
              <a:pPr/>
              <a:t>9</a:t>
            </a:fld>
            <a:endParaRPr lang="it-IT" altLang="it-IT"/>
          </a:p>
        </p:txBody>
      </p:sp>
      <p:sp>
        <p:nvSpPr>
          <p:cNvPr id="528386" name="Rectangle 2">
            <a:extLst>
              <a:ext uri="{FF2B5EF4-FFF2-40B4-BE49-F238E27FC236}">
                <a16:creationId xmlns:a16="http://schemas.microsoft.com/office/drawing/2014/main" id="{00993F0E-1951-6739-FB57-E8AEFD7B6D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>
            <a:extLst>
              <a:ext uri="{FF2B5EF4-FFF2-40B4-BE49-F238E27FC236}">
                <a16:creationId xmlns:a16="http://schemas.microsoft.com/office/drawing/2014/main" id="{627F54DC-9E89-AE00-69E4-793850D45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BD621483-E9FB-2D6F-F6BA-FB4666016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774700"/>
            <a:ext cx="8621712" cy="5499100"/>
          </a:xfrm>
          <a:prstGeom prst="roundRect">
            <a:avLst>
              <a:gd name="adj" fmla="val 4338"/>
            </a:avLst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9" name="AutoShape 3">
            <a:extLst>
              <a:ext uri="{FF2B5EF4-FFF2-40B4-BE49-F238E27FC236}">
                <a16:creationId xmlns:a16="http://schemas.microsoft.com/office/drawing/2014/main" id="{F8ECBDF4-73F7-90A8-13C3-E4C09C44B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5834063"/>
            <a:ext cx="8624887" cy="447675"/>
          </a:xfrm>
          <a:prstGeom prst="roundRect">
            <a:avLst>
              <a:gd name="adj" fmla="val 25176"/>
            </a:avLst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54545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F9DC9C78-318E-54FB-E0B3-453400B5E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6369050"/>
            <a:ext cx="4264025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A01BAF3-58DC-C33F-6C4A-BB6AF4562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75338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8" name="Rectangle 12">
            <a:extLst>
              <a:ext uri="{FF2B5EF4-FFF2-40B4-BE49-F238E27FC236}">
                <a16:creationId xmlns:a16="http://schemas.microsoft.com/office/drawing/2014/main" id="{FFD2A51C-9110-F20C-B5C5-4287AAB2D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6700" y="5194300"/>
            <a:ext cx="8623300" cy="701675"/>
          </a:xfrm>
          <a:prstGeom prst="rect">
            <a:avLst/>
          </a:prstGeom>
          <a:solidFill>
            <a:srgbClr val="CDCD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2839F8B6-9AE5-E076-9238-AC9E8BBA74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5254625"/>
            <a:ext cx="15573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721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Corso di Laurea</a:t>
            </a:r>
            <a:endParaRPr lang="it-IT" altLang="it-IT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Codice insegnamento</a:t>
            </a:r>
            <a:endParaRPr lang="it-IT" altLang="it-IT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Email docente</a:t>
            </a:r>
            <a:endParaRPr lang="it-IT" altLang="it-IT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Anno accademico</a:t>
            </a:r>
            <a:endParaRPr lang="it-IT" altLang="it-IT" sz="900" b="0">
              <a:solidFill>
                <a:srgbClr val="545454"/>
              </a:solidFill>
            </a:endParaRP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82151F31-4665-2B5C-1BC8-4CA9849A21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8500" y="19685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Facolt</a:t>
            </a:r>
            <a:r>
              <a:rPr lang="it-IT" altLang="it-IT" sz="1100">
                <a:solidFill>
                  <a:schemeClr val="bg1"/>
                </a:solidFill>
                <a:latin typeface="Arial" panose="020B0604020202020204" pitchFamily="34" charset="0"/>
              </a:rPr>
              <a:t>à</a:t>
            </a:r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 di Scienze </a:t>
            </a: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</a:rPr>
              <a:t>Matematiche</a:t>
            </a:r>
            <a:endParaRPr lang="it-IT" altLang="it-IT" sz="1100">
              <a:solidFill>
                <a:schemeClr val="bg1"/>
              </a:solidFill>
              <a:latin typeface="Lucida Grande" pitchFamily="-32" charset="0"/>
            </a:endParaRP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Fisiche Naturali</a:t>
            </a:r>
          </a:p>
        </p:txBody>
      </p:sp>
      <p:pic>
        <p:nvPicPr>
          <p:cNvPr id="4113" name="Picture 17">
            <a:extLst>
              <a:ext uri="{FF2B5EF4-FFF2-40B4-BE49-F238E27FC236}">
                <a16:creationId xmlns:a16="http://schemas.microsoft.com/office/drawing/2014/main" id="{F79BA668-08B2-8C30-EC22-BAEFBB3EFE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44463"/>
            <a:ext cx="176688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DD69F005-2CFB-C74B-5369-AAB214A18F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152400"/>
            <a:ext cx="468312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3CBE26-F2B2-3E49-0DBF-31679CD0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4AFC6F-84C9-C795-E8F3-E81DCDCEC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81D565-3A88-4CD8-EEE4-FE7C37526D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434ADB-B85C-4BB1-9AFF-1B131520993E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2D60A5-7B84-FF1E-4198-66C6C1E11E2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5B269A6-4F75-4EEF-AF77-FAEA0B3D173D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4796060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733AF60-963D-1412-8E70-FAE4FB62F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34175" y="765175"/>
            <a:ext cx="2136775" cy="536098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A5DCE93-8FCE-A72E-6A9C-7B5DFD1CD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765175"/>
            <a:ext cx="6257925" cy="536098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EB62C8-527E-A955-611A-BE40E728B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F07EF8-13A9-4EAF-8B84-3A9B73EF7EA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CF9A93-8151-4CAB-B17B-57AF646BE7E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C284B75-DD7C-41F3-A2AC-90A5324DB033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20826993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3A81CE-6CF5-1E02-1BCB-1D9191B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F3158A-C366-2D93-C3FA-AF0898D03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4975AA-9AED-A487-3AE2-B22523A9C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F7D9A7-6E03-450C-9765-D726C56CD79F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236BDD-B3BC-0C39-5C18-82187F64158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955DCC8-CB2B-4767-A1B2-B8875D6CDCC1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69432098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F8C1DD-7D38-B6AE-AA1E-49AAD143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737A27-377C-B065-96C9-9B197DA5E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EDFA42-22F2-FEDB-6101-4ED7E893B5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CF27E4-8E7F-41A1-B81A-11163C2F986A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B1F0EB-7BEF-F3FB-E447-999836DF189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4FC54EC-5595-4415-AC2D-3130B08AA861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6408011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464723-2AD1-CBEC-5D6C-38159140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0381DE-BF67-C3E0-31CF-BEF5A606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A652B3-EAA2-56F3-6634-4846F7979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34547A7-C04E-AA04-84E2-DA83F8F194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756FC5-63B0-4C43-A67A-3BC7E317BA3E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E2B6305-30C6-E9EC-234B-6647976C414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75DBCEF2-C5F0-4310-8262-CCB47270B107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3238742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014CD6-25D6-0FFF-3A59-9A77C9BD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02A0F4-8C41-359D-FBC6-A1AD5E65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4A315D-FE67-BACC-3981-65BB5460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0E745FF-5F46-7C82-B15A-10A0200DC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E42AB8B-5094-78E8-53B2-988804115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70FBF8-1D1B-BA7E-D3D2-3670270468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3661E4-FE06-4D13-8C88-C9DAC924003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436FB5B5-97C1-83B8-5A12-0CDDF95787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9C30517-59DD-4DD5-8113-CFBD271EE934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8951651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43C609-111C-91FB-D678-9CDD9369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6826F5D-68A1-2545-023C-2AF11F310C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0FBCD3-2722-4624-9839-1FA6AC8A1231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9A2AF0-491D-C7E0-B915-C95C6CE750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E837221-FD34-406C-916F-430C21E2558F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2773560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864090E-DD88-86DE-7241-126890B18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D025D2-69B0-4EA1-950C-43E9B546B868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5FE8524-172A-4206-9565-700A42AF4A3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DACCCF5-B606-41C8-9DE3-9157AEC56EB3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82393695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82155-27B5-857E-6F6E-0A8DE27C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EEB257-9F03-3E7E-86CE-90D48DEB8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0FE4E7-F18C-625C-98AA-92795D97E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F8DD992-5BB0-9F9B-E35C-CD9571D3A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2FCC25-E473-4CE3-B2D3-5E706D8857B4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194B75EC-4F77-FA3D-79AD-C9CC4AAEF6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DB55A87-4AA0-4A0E-87BA-47F734519826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6429117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17EFD5-2442-91F2-A1CE-CCC8071A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0FDFA2D-941E-2E0D-88F3-3D42AB1A3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247E14-D47C-BA3D-E156-1F8D9CB7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C0243A-A651-B636-7661-AD71669085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824055-AC78-46BC-86A0-C16C09463B6B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7AF6EE6-29AC-BAAC-AF2B-F9D13C10E55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1B75181-03F0-4C1B-9ADC-1C0007FD7859}" type="datetime1">
              <a:rPr lang="it-IT" altLang="it-IT"/>
              <a:pPr/>
              <a:t>21/05/2022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562636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50000">
              <a:srgbClr val="545454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extLst>
              <a:ext uri="{FF2B5EF4-FFF2-40B4-BE49-F238E27FC236}">
                <a16:creationId xmlns:a16="http://schemas.microsoft.com/office/drawing/2014/main" id="{3DA00804-4DB0-29B2-379E-CE89C8DF1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762000"/>
            <a:ext cx="8621713" cy="5956300"/>
          </a:xfrm>
          <a:prstGeom prst="roundRect">
            <a:avLst>
              <a:gd name="adj" fmla="val 4338"/>
            </a:avLst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55BC6494-D5C3-08F7-9588-2C456FFC0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6294438"/>
            <a:ext cx="8629650" cy="447675"/>
          </a:xfrm>
          <a:prstGeom prst="roundRect">
            <a:avLst>
              <a:gd name="adj" fmla="val 25176"/>
            </a:avLst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54545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18004F7-6F6C-E125-8169-844307A40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65175"/>
            <a:ext cx="8547100" cy="8636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pic>
        <p:nvPicPr>
          <p:cNvPr id="3078" name="Picture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E24AFEA-5BC2-C468-DA62-FD57AE27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6323013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64314A-0BE5-66B4-D684-E65FED5D2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6315075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Rectangle 12">
            <a:extLst>
              <a:ext uri="{FF2B5EF4-FFF2-40B4-BE49-F238E27FC236}">
                <a16:creationId xmlns:a16="http://schemas.microsoft.com/office/drawing/2014/main" id="{B553B42F-5043-70F4-19C2-DE65FB80D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19685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Facolt</a:t>
            </a:r>
            <a:r>
              <a:rPr lang="it-IT" altLang="it-IT" sz="1100">
                <a:solidFill>
                  <a:schemeClr val="bg1"/>
                </a:solidFill>
                <a:latin typeface="Arial" panose="020B0604020202020204" pitchFamily="34" charset="0"/>
              </a:rPr>
              <a:t>à</a:t>
            </a:r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 di Scienze </a:t>
            </a: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</a:rPr>
              <a:t>Matematiche</a:t>
            </a:r>
            <a:endParaRPr lang="it-IT" altLang="it-IT" sz="1100">
              <a:solidFill>
                <a:schemeClr val="bg1"/>
              </a:solidFill>
              <a:latin typeface="Lucida Grande" pitchFamily="-32" charset="0"/>
            </a:endParaRP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-32" charset="0"/>
              </a:rPr>
              <a:t>Fisiche Naturali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5FAF48D8-85FD-1172-A670-6EDEC8D2F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44463"/>
            <a:ext cx="176688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Rectangle 16">
            <a:extLst>
              <a:ext uri="{FF2B5EF4-FFF2-40B4-BE49-F238E27FC236}">
                <a16:creationId xmlns:a16="http://schemas.microsoft.com/office/drawing/2014/main" id="{7E98BC78-4D3D-6DA5-0EC9-85E794E42B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20637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 b="0">
                <a:solidFill>
                  <a:schemeClr val="bg2"/>
                </a:solidFill>
                <a:latin typeface="Lucida Grande" pitchFamily="-32" charset="0"/>
              </a:defRPr>
            </a:lvl1pPr>
          </a:lstStyle>
          <a:p>
            <a:fld id="{E33AC4FB-35AC-493D-8C08-9E5A0B8A0B42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id="{84890223-EF4F-209C-3E6F-4507117548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0" y="207963"/>
            <a:ext cx="96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 b="0">
                <a:solidFill>
                  <a:schemeClr val="bg2"/>
                </a:solidFill>
                <a:latin typeface="Lucida Grande" pitchFamily="-32" charset="0"/>
              </a:defRPr>
            </a:lvl1pPr>
          </a:lstStyle>
          <a:p>
            <a:fld id="{0B4A249B-EEF2-4DE9-A838-C525C5177861}" type="datetime1">
              <a:rPr lang="it-IT" altLang="it-IT"/>
              <a:pPr/>
              <a:t>21/05/2022</a:t>
            </a:fld>
            <a:endParaRPr lang="it-IT" altLang="it-IT"/>
          </a:p>
        </p:txBody>
      </p:sp>
      <p:pic>
        <p:nvPicPr>
          <p:cNvPr id="3098" name="Picture 26">
            <a:extLst>
              <a:ext uri="{FF2B5EF4-FFF2-40B4-BE49-F238E27FC236}">
                <a16:creationId xmlns:a16="http://schemas.microsoft.com/office/drawing/2014/main" id="{B272A0D8-61E5-5AEF-A002-6E0E638BF7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152400"/>
            <a:ext cx="468312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0" name="Rectangle 28">
            <a:extLst>
              <a:ext uri="{FF2B5EF4-FFF2-40B4-BE49-F238E27FC236}">
                <a16:creationId xmlns:a16="http://schemas.microsoft.com/office/drawing/2014/main" id="{7735CEB8-365B-0077-50FA-1D7A6C55D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Fare clic per modificare gli stili del testo dello schema</a:t>
            </a:r>
          </a:p>
          <a:p>
            <a:pPr lvl="1"/>
            <a:r>
              <a:rPr lang="en-US" altLang="it-IT"/>
              <a:t>Secondo livello</a:t>
            </a:r>
          </a:p>
          <a:p>
            <a:pPr lvl="2"/>
            <a:r>
              <a:rPr lang="en-US" altLang="it-IT"/>
              <a:t>Terzo livello</a:t>
            </a:r>
          </a:p>
          <a:p>
            <a:pPr lvl="3"/>
            <a:r>
              <a:rPr lang="en-US" altLang="it-IT"/>
              <a:t>Quarto livello</a:t>
            </a:r>
          </a:p>
          <a:p>
            <a:pPr lvl="4"/>
            <a:r>
              <a:rPr lang="en-US" altLang="it-IT"/>
              <a:t>Quinto livello</a:t>
            </a:r>
          </a:p>
        </p:txBody>
      </p:sp>
      <p:sp>
        <p:nvSpPr>
          <p:cNvPr id="3102" name="Rectangle 30">
            <a:extLst>
              <a:ext uri="{FF2B5EF4-FFF2-40B4-BE49-F238E27FC236}">
                <a16:creationId xmlns:a16="http://schemas.microsoft.com/office/drawing/2014/main" id="{077B1F71-D2AB-8C1F-0249-F458E2049D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7000" y="925513"/>
            <a:ext cx="184150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it-IT"/>
          </a:p>
        </p:txBody>
      </p:sp>
      <p:pic>
        <p:nvPicPr>
          <p:cNvPr id="3103" name="Picture 3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60962E9-4933-0B2D-1513-D3028EE8D6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324600"/>
            <a:ext cx="3127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slow">
    <p:pull/>
  </p:transition>
  <p:hf hdr="0" ftr="0"/>
  <p:txStyles>
    <p:titleStyle>
      <a:lvl1pPr algn="ctr" rtl="0" fontAlgn="base">
        <a:spcBef>
          <a:spcPct val="0"/>
        </a:spcBef>
        <a:spcAft>
          <a:spcPct val="0"/>
        </a:spcAft>
        <a:defRPr sz="2400" b="1" kern="1200">
          <a:solidFill>
            <a:srgbClr val="568F3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000" b="1" kern="1200">
          <a:solidFill>
            <a:srgbClr val="568F3F"/>
          </a:solidFill>
          <a:latin typeface="+mn-lt"/>
          <a:ea typeface="+mn-ea"/>
          <a:cs typeface="+mn-cs"/>
        </a:defRPr>
      </a:lvl1pPr>
      <a:lvl2pPr marL="858838" indent="-285750" algn="l" rtl="0" fontAlgn="base">
        <a:spcBef>
          <a:spcPct val="20000"/>
        </a:spcBef>
        <a:spcAft>
          <a:spcPct val="0"/>
        </a:spcAft>
        <a:buClr>
          <a:srgbClr val="568F3F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2779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970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7CF4C1E-7544-D812-957D-4D1774038D5E}"/>
              </a:ext>
            </a:extLst>
          </p:cNvPr>
          <p:cNvSpPr>
            <a:spLocks noChangeArrowheads="1"/>
          </p:cNvSpPr>
          <p:nvPr>
            <p:ph type="ctrTitle"/>
          </p:nvPr>
        </p:nvSpPr>
        <p:spPr bwMode="auto">
          <a:xfrm>
            <a:off x="609600" y="1600200"/>
            <a:ext cx="7772400" cy="1546225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 sz="2800"/>
              <a:t>Laboratorio di </a:t>
            </a:r>
            <a:br>
              <a:rPr lang="it-IT" altLang="it-IT" sz="2800"/>
            </a:br>
            <a:r>
              <a:rPr lang="it-IT" altLang="it-IT" sz="2800"/>
              <a:t>Algoritmi e Strutture Dati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498C263-A7C0-F476-A825-8D002FF71C5B}"/>
              </a:ext>
            </a:extLst>
          </p:cNvPr>
          <p:cNvSpPr>
            <a:spLocks noChangeArrowheads="1"/>
          </p:cNvSpPr>
          <p:nvPr>
            <p:ph type="subTitle" idx="1"/>
          </p:nvPr>
        </p:nvSpPr>
        <p:spPr bwMode="auto">
          <a:xfrm>
            <a:off x="1295400" y="3505200"/>
            <a:ext cx="6400800" cy="9144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it-IT" altLang="it-IT" sz="1600"/>
              <a:t>Grafi:</a:t>
            </a:r>
            <a:br>
              <a:rPr lang="it-IT" altLang="it-IT" sz="1600"/>
            </a:br>
            <a:r>
              <a:rPr lang="it-IT" altLang="it-IT" sz="1600"/>
              <a:t>Inserimento e Cancellazione di un nodo</a:t>
            </a:r>
            <a:br>
              <a:rPr lang="it-IT" altLang="it-IT" sz="1600"/>
            </a:br>
            <a:r>
              <a:rPr lang="it-IT" altLang="it-IT" sz="1600"/>
              <a:t>Visite in ampiezza e profondità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D8A87775-CA5A-4CB9-F303-399AB46BB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708275"/>
            <a:ext cx="6400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it-IT" altLang="it-IT" sz="1600" b="0">
                <a:solidFill>
                  <a:schemeClr val="tx1"/>
                </a:solidFill>
                <a:latin typeface="Lucida Grande" pitchFamily="-32" charset="0"/>
              </a:rPr>
              <a:t>Prof. Aniello Murano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A1313889-B7F2-B28F-FC26-0EA4900B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57800"/>
            <a:ext cx="2819400" cy="601663"/>
          </a:xfrm>
          <a:prstGeom prst="rect">
            <a:avLst/>
          </a:prstGeom>
          <a:solidFill>
            <a:srgbClr val="CDCD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it-IT" altLang="it-IT" sz="800"/>
              <a:t>Informatica</a:t>
            </a:r>
          </a:p>
          <a:p>
            <a:pPr algn="l">
              <a:lnSpc>
                <a:spcPct val="90000"/>
              </a:lnSpc>
            </a:pPr>
            <a:r>
              <a:rPr lang="it-IT" altLang="it-IT" sz="800"/>
              <a:t>13917</a:t>
            </a:r>
          </a:p>
          <a:p>
            <a:pPr algn="l">
              <a:lnSpc>
                <a:spcPct val="90000"/>
              </a:lnSpc>
            </a:pPr>
            <a:r>
              <a:rPr lang="it-IT" altLang="it-IT" sz="800"/>
              <a:t>murano@na.infn.it</a:t>
            </a:r>
          </a:p>
          <a:p>
            <a:pPr algn="l">
              <a:lnSpc>
                <a:spcPct val="90000"/>
              </a:lnSpc>
            </a:pPr>
            <a:r>
              <a:rPr lang="it-IT" altLang="it-IT" sz="800"/>
              <a:t>2007/2008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D223B5D7-6217-A78E-0C92-884383F27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38750"/>
            <a:ext cx="2692400" cy="600075"/>
          </a:xfrm>
          <a:prstGeom prst="rect">
            <a:avLst/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it-IT" altLang="it-IT" sz="800" b="0">
                <a:solidFill>
                  <a:srgbClr val="393939"/>
                </a:solidFill>
              </a:rPr>
              <a:t>Lezione numero: 17</a:t>
            </a:r>
          </a:p>
          <a:p>
            <a:pPr algn="l">
              <a:lnSpc>
                <a:spcPct val="90000"/>
              </a:lnSpc>
            </a:pPr>
            <a:endParaRPr lang="it-IT" altLang="it-IT" sz="800" b="0">
              <a:solidFill>
                <a:srgbClr val="393939"/>
              </a:solidFill>
            </a:endParaRPr>
          </a:p>
          <a:p>
            <a:pPr algn="l">
              <a:lnSpc>
                <a:spcPct val="90000"/>
              </a:lnSpc>
            </a:pPr>
            <a:r>
              <a:rPr lang="it-IT" altLang="it-IT" sz="800" b="0">
                <a:solidFill>
                  <a:srgbClr val="393939"/>
                </a:solidFill>
              </a:rPr>
              <a:t>Parole chiave: </a:t>
            </a:r>
            <a:r>
              <a:rPr lang="it-IT" altLang="it-IT" sz="800"/>
              <a:t> Modifica struttura, DFS, BFS</a:t>
            </a: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3D25E7EE-A5CD-DF66-1F5C-DC89A87BA3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35426-005D-4A08-96BD-CCFD2B576C3A}" type="slidenum">
              <a:rPr lang="it-IT" altLang="it-IT"/>
              <a:pPr/>
              <a:t>10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67080C35-0173-8519-5901-517B1ECDF5E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8180465-FAB8-46DB-9FB3-ADCC26166509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6882" name="Rectangle 2">
            <a:extLst>
              <a:ext uri="{FF2B5EF4-FFF2-40B4-BE49-F238E27FC236}">
                <a16:creationId xmlns:a16="http://schemas.microsoft.com/office/drawing/2014/main" id="{73217B9D-8E82-3C92-A77A-C8ACE5B47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Inserimento di un nodo</a:t>
            </a:r>
          </a:p>
        </p:txBody>
      </p:sp>
      <p:sp>
        <p:nvSpPr>
          <p:cNvPr id="506883" name="Rectangle 3">
            <a:extLst>
              <a:ext uri="{FF2B5EF4-FFF2-40B4-BE49-F238E27FC236}">
                <a16:creationId xmlns:a16="http://schemas.microsoft.com/office/drawing/2014/main" id="{0CE65540-D9AA-598D-5041-24CF2330B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43050"/>
            <a:ext cx="8229600" cy="4497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1800"/>
              <a:t>La seguente funzione aggiunge un nodo ad un grafo G che contiene n nodi. Il nodo aggiunto avrà valore n+1.</a:t>
            </a:r>
            <a:r>
              <a:rPr lang="it-IT" altLang="it-IT"/>
              <a:t> </a:t>
            </a:r>
          </a:p>
          <a:p>
            <a:pPr lvl="1">
              <a:lnSpc>
                <a:spcPct val="95000"/>
              </a:lnSpc>
              <a:buFont typeface="Wingdings" panose="05000000000000000000" pitchFamily="2" charset="2"/>
              <a:buNone/>
            </a:pPr>
            <a:endParaRPr lang="it-IT" altLang="it-IT" sz="200"/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graph *g_insert(G)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{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edge **e;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if (G==NULL) return graph *g_empty(1);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e = realloc(G-&gt;adj, (G-&gt;nv+1) *sizeof(edge*));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if ((e ==NULL)  printf("ERRORE: impossibile reallocare memoria \n");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else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{      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		G-&gt;adj=e;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		G-&gt;adj[G-&gt;nv]=NULL;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		G-&gt;nv = G-&gt;nv+1;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	}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  	return(G); 			</a:t>
            </a:r>
          </a:p>
          <a:p>
            <a:pPr lvl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it-IT" altLang="it-IT" sz="160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it-IT" altLang="it-IT" sz="200"/>
          </a:p>
          <a:p>
            <a:pPr>
              <a:lnSpc>
                <a:spcPct val="90000"/>
              </a:lnSpc>
            </a:pPr>
            <a:r>
              <a:rPr lang="it-IT" altLang="it-IT" sz="1800"/>
              <a:t>Si ricordi che con realloc se lo spazio di memoria non può essere reallocato, il puntatore oggetto della realloc (in questo caso G-&gt;adj) rimane invariato e viene restituito Null.</a:t>
            </a:r>
          </a:p>
        </p:txBody>
      </p:sp>
      <p:sp>
        <p:nvSpPr>
          <p:cNvPr id="506885" name="AutoShape 5">
            <a:extLst>
              <a:ext uri="{FF2B5EF4-FFF2-40B4-BE49-F238E27FC236}">
                <a16:creationId xmlns:a16="http://schemas.microsoft.com/office/drawing/2014/main" id="{530BA24E-BA6A-FE0D-8162-DD7A81A11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00CA2FCC-BC3E-3CCE-2F84-81D743C4DE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2AF08-519D-417A-826F-AE374F2C05F0}" type="slidenum">
              <a:rPr lang="it-IT" altLang="it-IT"/>
              <a:pPr/>
              <a:t>11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CC74840B-B38A-B615-1163-B46D1A27F12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331AE1B-5E9F-40CC-9783-7B09BFED9BC5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7906" name="Rectangle 2">
            <a:extLst>
              <a:ext uri="{FF2B5EF4-FFF2-40B4-BE49-F238E27FC236}">
                <a16:creationId xmlns:a16="http://schemas.microsoft.com/office/drawing/2014/main" id="{75ACFFE0-0A5D-BDAB-C102-110AAEA83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Cancellazione di un nodo</a:t>
            </a:r>
          </a:p>
        </p:txBody>
      </p:sp>
      <p:sp>
        <p:nvSpPr>
          <p:cNvPr id="507907" name="Rectangle 3">
            <a:extLst>
              <a:ext uri="{FF2B5EF4-FFF2-40B4-BE49-F238E27FC236}">
                <a16:creationId xmlns:a16="http://schemas.microsoft.com/office/drawing/2014/main" id="{935FD12D-026B-D3EF-F8EA-297362394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Esistono due possibilità: </a:t>
            </a:r>
          </a:p>
          <a:p>
            <a:pPr>
              <a:buFontTx/>
              <a:buChar char="•"/>
            </a:pPr>
            <a:r>
              <a:rPr lang="it-IT" altLang="it-IT"/>
              <a:t>cancellazione fisica del nodo. </a:t>
            </a:r>
          </a:p>
          <a:p>
            <a:pPr>
              <a:buFontTx/>
              <a:buChar char="•"/>
            </a:pPr>
            <a:r>
              <a:rPr lang="it-IT" altLang="it-IT"/>
              <a:t>cancellazione logica del nodo. </a:t>
            </a:r>
          </a:p>
          <a:p>
            <a:r>
              <a:rPr lang="it-IT" altLang="it-IT"/>
              <a:t>Nel primo caso, occorre scalare il valore dei nodi!!!</a:t>
            </a:r>
          </a:p>
          <a:p>
            <a:r>
              <a:rPr lang="it-IT" altLang="it-IT"/>
              <a:t>Nel secondo caso, basta ricordarsi che il nodo è logicamente assente e riutilizzabile al prossimo inserimento di nodi. </a:t>
            </a:r>
          </a:p>
          <a:p>
            <a:r>
              <a:rPr lang="it-IT" altLang="it-IT"/>
              <a:t>In entrambi i casi, si richiede un free della lista dei nodi adiacenti al nodo da cancellare e degli archi incidenti e adiacenti al nodo.</a:t>
            </a:r>
          </a:p>
          <a:p>
            <a:r>
              <a:rPr lang="it-IT" altLang="it-IT">
                <a:solidFill>
                  <a:srgbClr val="C74C00"/>
                </a:solidFill>
              </a:rPr>
              <a:t>Esercitazione: implementare il codice corrispondente.</a:t>
            </a:r>
          </a:p>
        </p:txBody>
      </p:sp>
      <p:sp>
        <p:nvSpPr>
          <p:cNvPr id="507908" name="AutoShape 4">
            <a:extLst>
              <a:ext uri="{FF2B5EF4-FFF2-40B4-BE49-F238E27FC236}">
                <a16:creationId xmlns:a16="http://schemas.microsoft.com/office/drawing/2014/main" id="{BB9F3BB8-8C1C-2679-8DE1-AF4E79F6A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DE9A4660-4003-742C-7910-B95267571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FBED3-F454-4911-9911-9A94D464562E}" type="slidenum">
              <a:rPr lang="it-IT" altLang="it-IT"/>
              <a:pPr/>
              <a:t>12</a:t>
            </a:fld>
            <a:endParaRPr lang="it-IT" altLang="it-IT"/>
          </a:p>
        </p:txBody>
      </p:sp>
      <p:sp>
        <p:nvSpPr>
          <p:cNvPr id="7" name="Segnaposto data 4">
            <a:extLst>
              <a:ext uri="{FF2B5EF4-FFF2-40B4-BE49-F238E27FC236}">
                <a16:creationId xmlns:a16="http://schemas.microsoft.com/office/drawing/2014/main" id="{EA8593D0-E621-42CA-1E6A-E46DB65D874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6E47FB4-B4ED-4D45-BF1D-4B55BEE58770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8932" name="Rectangle 4">
            <a:extLst>
              <a:ext uri="{FF2B5EF4-FFF2-40B4-BE49-F238E27FC236}">
                <a16:creationId xmlns:a16="http://schemas.microsoft.com/office/drawing/2014/main" id="{CFE1A51C-7FC4-734B-40F5-1F3F25840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Cancellazione di un grafo</a:t>
            </a:r>
          </a:p>
        </p:txBody>
      </p:sp>
      <p:sp>
        <p:nvSpPr>
          <p:cNvPr id="508933" name="Rectangle 5">
            <a:extLst>
              <a:ext uri="{FF2B5EF4-FFF2-40B4-BE49-F238E27FC236}">
                <a16:creationId xmlns:a16="http://schemas.microsoft.com/office/drawing/2014/main" id="{489F10DF-FA1B-972D-4874-DA7848513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/>
              <a:t>La seguente funzione libera la memoria occupata da un grafo.</a:t>
            </a:r>
          </a:p>
          <a:p>
            <a:pPr marL="360363" lvl="1" indent="-180975">
              <a:lnSpc>
                <a:spcPct val="90000"/>
              </a:lnSpc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endParaRPr lang="it-IT" altLang="it-IT" sz="1400"/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void g_free(graph *G)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{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int i; edge *e, *enext;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if (G!=NULL)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{	if (G-&gt;nv &gt; 0)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{   for (i=0; i&lt;G-&gt;nv; i++)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	{	e=G-&gt;adj[i];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      			while (e!=NULL)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		{		enext=e-&gt;next;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				free(e);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				e=enext;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		}	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	}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    		free(G-&gt;adj);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	}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  		free(G);	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	}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9138" algn="l"/>
                <a:tab pos="1079500" algn="l"/>
                <a:tab pos="1438275" algn="l"/>
                <a:tab pos="1798638" algn="l"/>
                <a:tab pos="2159000" algn="l"/>
                <a:tab pos="2517775" algn="l"/>
                <a:tab pos="2863850" algn="l"/>
              </a:tabLst>
            </a:pPr>
            <a:r>
              <a:rPr lang="it-IT" altLang="it-IT" sz="1600" b="1">
                <a:solidFill>
                  <a:schemeClr val="accent2"/>
                </a:solidFill>
              </a:rPr>
              <a:t>}</a:t>
            </a:r>
            <a:endParaRPr lang="it-IT" altLang="it-IT" b="1">
              <a:solidFill>
                <a:schemeClr val="accent2"/>
              </a:solidFill>
            </a:endParaRPr>
          </a:p>
        </p:txBody>
      </p:sp>
      <p:sp>
        <p:nvSpPr>
          <p:cNvPr id="508934" name="Rectangle 6">
            <a:extLst>
              <a:ext uri="{FF2B5EF4-FFF2-40B4-BE49-F238E27FC236}">
                <a16:creationId xmlns:a16="http://schemas.microsoft.com/office/drawing/2014/main" id="{492A5104-0543-432D-124B-125E9C983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0" y="6265863"/>
            <a:ext cx="184150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it-IT"/>
          </a:p>
        </p:txBody>
      </p:sp>
      <p:sp>
        <p:nvSpPr>
          <p:cNvPr id="508935" name="AutoShape 7">
            <a:extLst>
              <a:ext uri="{FF2B5EF4-FFF2-40B4-BE49-F238E27FC236}">
                <a16:creationId xmlns:a16="http://schemas.microsoft.com/office/drawing/2014/main" id="{40D72AA6-436B-70E6-4D27-CB47E5274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6BFB5674-CD4C-25D5-86BE-3A604B2DC6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C7CB6-BD3A-4EAF-95B7-EC70FD932561}" type="slidenum">
              <a:rPr lang="it-IT" altLang="it-IT"/>
              <a:pPr/>
              <a:t>13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9E02C1F3-5486-C241-6605-9A33CDABBB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66AA5E-C7A8-48D2-BDC2-3FAF0C8C6902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9956" name="Rectangle 4">
            <a:extLst>
              <a:ext uri="{FF2B5EF4-FFF2-40B4-BE49-F238E27FC236}">
                <a16:creationId xmlns:a16="http://schemas.microsoft.com/office/drawing/2014/main" id="{BA00D37C-0371-58E8-C07D-AD85883C1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Attraversamento in profondità (DFS)</a:t>
            </a:r>
          </a:p>
        </p:txBody>
      </p:sp>
      <p:sp>
        <p:nvSpPr>
          <p:cNvPr id="509957" name="Rectangle 5">
            <a:extLst>
              <a:ext uri="{FF2B5EF4-FFF2-40B4-BE49-F238E27FC236}">
                <a16:creationId xmlns:a16="http://schemas.microsoft.com/office/drawing/2014/main" id="{B6CC113B-3124-668E-389F-1B11E9D6D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1600"/>
              <a:t>L’attraversamento in profondità (deep-first search, DFS) di un grafo non orientato consiste nel visitare ogni nodo del grafo utilizzando il seguente ordine:</a:t>
            </a:r>
          </a:p>
          <a:p>
            <a:pPr lvl="1">
              <a:lnSpc>
                <a:spcPct val="90000"/>
              </a:lnSpc>
            </a:pPr>
            <a:r>
              <a:rPr lang="it-IT" altLang="it-IT" sz="1400"/>
              <a:t>“Il prossimo nodo da visitare è connesso con un arco al nodo più recentemente visitato che abbia archi che lo connettano a nodi non ancora visitati”.</a:t>
            </a:r>
          </a:p>
          <a:p>
            <a:pPr lvl="1">
              <a:lnSpc>
                <a:spcPct val="90000"/>
              </a:lnSpc>
            </a:pPr>
            <a:endParaRPr lang="it-IT" altLang="it-IT" sz="1400"/>
          </a:p>
          <a:p>
            <a:pPr>
              <a:lnSpc>
                <a:spcPct val="90000"/>
              </a:lnSpc>
            </a:pPr>
            <a:r>
              <a:rPr lang="it-IT" altLang="it-IT" sz="1600"/>
              <a:t>L’attraversamento DFS, fra le altre cose, permette l’individuazione delle componenti connesse di un grafo.</a:t>
            </a:r>
          </a:p>
          <a:p>
            <a:pPr>
              <a:lnSpc>
                <a:spcPct val="90000"/>
              </a:lnSpc>
            </a:pPr>
            <a:r>
              <a:rPr lang="it-IT" altLang="it-IT" sz="1600"/>
              <a:t>Intuitivamente, la visita in profondità si può schematizzare nel modo seguente:</a:t>
            </a:r>
          </a:p>
          <a:p>
            <a:pPr>
              <a:lnSpc>
                <a:spcPct val="90000"/>
              </a:lnSpc>
            </a:pPr>
            <a:endParaRPr lang="it-IT" altLang="it-IT" sz="1600"/>
          </a:p>
          <a:p>
            <a:pPr>
              <a:lnSpc>
                <a:spcPct val="90000"/>
              </a:lnSpc>
            </a:pPr>
            <a:r>
              <a:rPr lang="it-IT" altLang="it-IT" sz="1600"/>
              <a:t>	visita_profondità(G)</a:t>
            </a:r>
          </a:p>
          <a:p>
            <a:pPr>
              <a:lnSpc>
                <a:spcPct val="90000"/>
              </a:lnSpc>
            </a:pPr>
            <a:r>
              <a:rPr lang="it-IT" altLang="it-IT" sz="1600"/>
              <a:t>	1. Passo base</a:t>
            </a:r>
          </a:p>
          <a:p>
            <a:pPr>
              <a:lnSpc>
                <a:spcPct val="90000"/>
              </a:lnSpc>
            </a:pPr>
            <a:r>
              <a:rPr lang="it-IT" altLang="it-IT" sz="1600"/>
              <a:t>		se G ==NULL esci;</a:t>
            </a:r>
          </a:p>
          <a:p>
            <a:pPr>
              <a:lnSpc>
                <a:spcPct val="90000"/>
              </a:lnSpc>
            </a:pPr>
            <a:r>
              <a:rPr lang="it-IT" altLang="it-IT" sz="1600"/>
              <a:t>	2. Passo di induzione</a:t>
            </a:r>
          </a:p>
          <a:p>
            <a:pPr>
              <a:lnSpc>
                <a:spcPct val="90000"/>
              </a:lnSpc>
            </a:pPr>
            <a:r>
              <a:rPr lang="it-IT" altLang="it-IT" sz="1600"/>
              <a:t>		visita il nodo G se non è stato visitato</a:t>
            </a:r>
          </a:p>
          <a:p>
            <a:pPr>
              <a:lnSpc>
                <a:spcPct val="90000"/>
              </a:lnSpc>
            </a:pPr>
            <a:r>
              <a:rPr lang="it-IT" altLang="it-IT" sz="1600"/>
              <a:t>		per ogni nodo adiacente G-&gt;adj</a:t>
            </a:r>
          </a:p>
          <a:p>
            <a:pPr>
              <a:lnSpc>
                <a:spcPct val="90000"/>
              </a:lnSpc>
            </a:pPr>
            <a:r>
              <a:rPr lang="it-IT" altLang="it-IT" sz="1600"/>
              <a:t>			visita_profondità(G-&gt;adj);</a:t>
            </a:r>
            <a:endParaRPr lang="it-IT" altLang="it-IT" sz="1800"/>
          </a:p>
        </p:txBody>
      </p:sp>
      <p:sp>
        <p:nvSpPr>
          <p:cNvPr id="509958" name="AutoShape 6">
            <a:extLst>
              <a:ext uri="{FF2B5EF4-FFF2-40B4-BE49-F238E27FC236}">
                <a16:creationId xmlns:a16="http://schemas.microsoft.com/office/drawing/2014/main" id="{3F78DDD5-7821-3C84-19F4-26834590B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CCF8542B-9465-2213-7449-A4BC98C548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A629F-55DE-40BC-9676-9F2E00065E69}" type="slidenum">
              <a:rPr lang="it-IT" altLang="it-IT"/>
              <a:pPr/>
              <a:t>14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924BF7AD-4366-27A4-6127-C107732840D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F69156E-6366-47C4-90CE-EA203061E135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10978" name="Rectangle 2">
            <a:extLst>
              <a:ext uri="{FF2B5EF4-FFF2-40B4-BE49-F238E27FC236}">
                <a16:creationId xmlns:a16="http://schemas.microsoft.com/office/drawing/2014/main" id="{2D2CBD1E-F778-39C7-FE8C-7F4578DFB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Idea di implementazione</a:t>
            </a:r>
          </a:p>
        </p:txBody>
      </p:sp>
      <p:sp>
        <p:nvSpPr>
          <p:cNvPr id="510979" name="Rectangle 3">
            <a:extLst>
              <a:ext uri="{FF2B5EF4-FFF2-40B4-BE49-F238E27FC236}">
                <a16:creationId xmlns:a16="http://schemas.microsoft.com/office/drawing/2014/main" id="{74601A6F-9287-E5CF-2325-B29B63A1A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Implementiamo la visita DFS tramite una semplice funzione ricorsiva:</a:t>
            </a:r>
          </a:p>
          <a:p>
            <a:r>
              <a:rPr lang="it-IT" altLang="it-IT"/>
              <a:t>La procedura implementata usa un array di appoggio aux per memorizzare quando un vertice è stato già incontrato. Inoltre, la funzione principale chiama al suo interno un’altra procedura: dfs1 </a:t>
            </a:r>
          </a:p>
          <a:p>
            <a:r>
              <a:rPr lang="it-IT" altLang="it-IT"/>
              <a:t>Quando dfs1 è richiamata si entra in una nuova componente connessa.</a:t>
            </a:r>
          </a:p>
          <a:p>
            <a:r>
              <a:rPr lang="it-IT" altLang="it-IT"/>
              <a:t>dfs1 richiamerà se stessa ricorsivamente fino a quando tutta la componente è stata visitata.</a:t>
            </a:r>
          </a:p>
          <a:p>
            <a:endParaRPr lang="it-IT" altLang="it-IT"/>
          </a:p>
        </p:txBody>
      </p:sp>
      <p:sp>
        <p:nvSpPr>
          <p:cNvPr id="510980" name="AutoShape 4">
            <a:extLst>
              <a:ext uri="{FF2B5EF4-FFF2-40B4-BE49-F238E27FC236}">
                <a16:creationId xmlns:a16="http://schemas.microsoft.com/office/drawing/2014/main" id="{AF89BE65-528E-E63C-C41B-64E766698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DAA25BA4-839B-9711-B753-C28B6F623A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D18F6-8F1B-426E-8F57-50B12F535DC3}" type="slidenum">
              <a:rPr lang="it-IT" altLang="it-IT"/>
              <a:pPr/>
              <a:t>15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442583B5-9DA4-A544-2995-28EABEF647D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5E88121-D79C-4499-A3BF-613889D19B8F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12004" name="Rectangle 4">
            <a:extLst>
              <a:ext uri="{FF2B5EF4-FFF2-40B4-BE49-F238E27FC236}">
                <a16:creationId xmlns:a16="http://schemas.microsoft.com/office/drawing/2014/main" id="{849946A6-23E0-0AE6-32FD-3F7046824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Codice per DFS</a:t>
            </a:r>
          </a:p>
        </p:txBody>
      </p:sp>
      <p:sp>
        <p:nvSpPr>
          <p:cNvPr id="512005" name="Rectangle 5">
            <a:extLst>
              <a:ext uri="{FF2B5EF4-FFF2-40B4-BE49-F238E27FC236}">
                <a16:creationId xmlns:a16="http://schemas.microsoft.com/office/drawing/2014/main" id="{47D53768-B8C8-C975-3D7D-B1FD2D803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/>
              <a:t>Di seguito mostriamo il codice per dfs e dfs1:</a:t>
            </a:r>
          </a:p>
          <a:p>
            <a:pPr>
              <a:lnSpc>
                <a:spcPct val="90000"/>
              </a:lnSpc>
              <a:tabLst>
                <a:tab pos="179388" algn="l"/>
                <a:tab pos="539750" algn="l"/>
                <a:tab pos="900113" algn="l"/>
                <a:tab pos="1258888" algn="l"/>
              </a:tabLst>
            </a:pPr>
            <a:endParaRPr lang="it-IT" altLang="it-IT" sz="1600"/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/>
              <a:t>	</a:t>
            </a:r>
            <a:r>
              <a:rPr lang="it-IT" altLang="it-IT" sz="1400" b="0">
                <a:solidFill>
                  <a:srgbClr val="0000FF"/>
                </a:solidFill>
              </a:rPr>
              <a:t>void dfs(struct graph *g) {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int i, *aux = calloc(g-&gt;nv,sizeof(int));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if(!aux) {printf("Errore di Allocazione\n");}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else { 	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	for(i = 0; i &lt; g-&gt;nv; i++)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	if(!aux[i]) {printf("\n%d,",i); dfs1(g,i,aux);}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free(aux);}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endParaRPr lang="it-IT" altLang="it-IT" sz="1400" b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void dfs1(struct graph *g, int i, int *aux) {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edge *e;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aux[i] = 1;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for(e = g-&gt;adj[i]; e; e = e-&gt;next)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	if(!aux[e-&gt;key ]) { printf("%d,",e-&gt;v); dfs1(g,e-&gt;key,aux);}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400" b="0">
                <a:solidFill>
                  <a:srgbClr val="0000FF"/>
                </a:solidFill>
              </a:rPr>
              <a:t>		}</a:t>
            </a:r>
          </a:p>
          <a:p>
            <a:pPr>
              <a:lnSpc>
                <a:spcPct val="90000"/>
              </a:lnSpc>
              <a:tabLst>
                <a:tab pos="179388" algn="l"/>
                <a:tab pos="539750" algn="l"/>
                <a:tab pos="900113" algn="l"/>
                <a:tab pos="1258888" algn="l"/>
              </a:tabLst>
            </a:pPr>
            <a:endParaRPr lang="it-IT" altLang="it-IT" sz="1400" b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/>
              <a:t>Poiché dfs1 contiene un ciclo sulla lista di adiacenza del nodo con cui è richiamata, ogni arco viene esaminato in totale due volte, mentre la lista di adiacenza di ogni vertice è scandita una volta sola. </a:t>
            </a:r>
          </a:p>
          <a:p>
            <a:pPr>
              <a:lnSpc>
                <a:spcPct val="90000"/>
              </a:lnSpc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/>
              <a:t>La visita DFS con liste di adiacenza richiede O(|V |+|E|).</a:t>
            </a:r>
          </a:p>
        </p:txBody>
      </p:sp>
      <p:sp>
        <p:nvSpPr>
          <p:cNvPr id="512006" name="AutoShape 6">
            <a:extLst>
              <a:ext uri="{FF2B5EF4-FFF2-40B4-BE49-F238E27FC236}">
                <a16:creationId xmlns:a16="http://schemas.microsoft.com/office/drawing/2014/main" id="{88D6CC9A-06CE-DCF3-EF06-928C85D48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0A500D3D-5DE2-BE2B-A3BB-F412B9067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D4327-3469-4CFC-8695-E4C729BF3B73}" type="slidenum">
              <a:rPr lang="it-IT" altLang="it-IT"/>
              <a:pPr/>
              <a:t>16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0AC877BF-A4F2-E851-9B9F-48464200C9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D1854B4-0BA9-473D-8861-4EE9843CCD1C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13026" name="Rectangle 2">
            <a:extLst>
              <a:ext uri="{FF2B5EF4-FFF2-40B4-BE49-F238E27FC236}">
                <a16:creationId xmlns:a16="http://schemas.microsoft.com/office/drawing/2014/main" id="{3E5456F6-C613-BA0A-AFE9-BCAB45A68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2000"/>
              <a:t>Attraversamento in Ampiezza(BFS)</a:t>
            </a:r>
          </a:p>
        </p:txBody>
      </p:sp>
      <p:sp>
        <p:nvSpPr>
          <p:cNvPr id="513027" name="Rectangle 3">
            <a:extLst>
              <a:ext uri="{FF2B5EF4-FFF2-40B4-BE49-F238E27FC236}">
                <a16:creationId xmlns:a16="http://schemas.microsoft.com/office/drawing/2014/main" id="{99BA1172-C03B-001E-2F91-DEDD225EE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L’attraversamento in ampiezza (breadth-first search, BFS) è un modo alternativo al DFS per visitare ogni nodo di un grafo non orientato.</a:t>
            </a:r>
          </a:p>
          <a:p>
            <a:r>
              <a:rPr lang="it-IT" altLang="it-IT"/>
              <a:t>Il prossimo nodo da visitare lo si sceglie fra quelli che sono connessi al nodo visitato da più tempo e che abbia archi che lo connettano a nodi non ancora visitati.</a:t>
            </a:r>
          </a:p>
          <a:p>
            <a:r>
              <a:rPr lang="it-IT" altLang="it-IT"/>
              <a:t>Vediamone un’implementazione non ricorsiva che memorizza in una coda i nodi connessi al nodo appena visitato.</a:t>
            </a:r>
          </a:p>
          <a:p>
            <a:r>
              <a:rPr lang="it-IT" altLang="it-IT"/>
              <a:t>Sostituendo la coda con uno stack si ottiene una (leggera variante della) visita DFS.</a:t>
            </a:r>
          </a:p>
          <a:p>
            <a:endParaRPr lang="it-IT" altLang="it-IT"/>
          </a:p>
        </p:txBody>
      </p:sp>
      <p:sp>
        <p:nvSpPr>
          <p:cNvPr id="513028" name="AutoShape 4">
            <a:extLst>
              <a:ext uri="{FF2B5EF4-FFF2-40B4-BE49-F238E27FC236}">
                <a16:creationId xmlns:a16="http://schemas.microsoft.com/office/drawing/2014/main" id="{89FE3893-4E87-5E16-C146-168AE41F5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248B6E73-6677-E6F2-0DCE-3979E4F521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50D7E-FEC1-4091-A718-026FFFC9D13B}" type="slidenum">
              <a:rPr lang="it-IT" altLang="it-IT"/>
              <a:pPr/>
              <a:t>17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72E7D57A-767A-E849-7452-F3EBA6D3A86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6A188F-FEA5-49F4-9F9E-2D00E776F7E5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14050" name="Rectangle 2">
            <a:extLst>
              <a:ext uri="{FF2B5EF4-FFF2-40B4-BE49-F238E27FC236}">
                <a16:creationId xmlns:a16="http://schemas.microsoft.com/office/drawing/2014/main" id="{68918BA3-82B3-6FF7-A18F-18D1B6023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Il codice per BFS</a:t>
            </a:r>
          </a:p>
        </p:txBody>
      </p:sp>
      <p:sp>
        <p:nvSpPr>
          <p:cNvPr id="514051" name="Rectangle 3">
            <a:extLst>
              <a:ext uri="{FF2B5EF4-FFF2-40B4-BE49-F238E27FC236}">
                <a16:creationId xmlns:a16="http://schemas.microsoft.com/office/drawing/2014/main" id="{12ED413E-997A-9AFF-3D02-5AD30F93B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750" y="1600200"/>
            <a:ext cx="8604250" cy="45291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200"/>
              <a:t>	</a:t>
            </a:r>
            <a:r>
              <a:rPr lang="it-IT" altLang="it-IT" sz="1600" b="0">
                <a:solidFill>
                  <a:srgbClr val="0000FF"/>
                </a:solidFill>
              </a:rPr>
              <a:t>void bfs(struct graph *g) {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int i, *aux = calloc(g-&gt;V,sizeof(int));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if(!aux) { printf("Errore di Allocazione\n"); 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else { 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	for(i = 0; i &lt; g-&gt;nv; i++)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		if(!aux[i]) { printf("\n%d,",i+1); bfs1(g,i,aux); 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	free(aux); 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endParaRPr lang="it-IT" altLang="it-IT" sz="1600" b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void bfs1(struct graph *g, int i, int *aux) {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edge *e;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intqueue *q = createqueue();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enqueue(q,i);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while(!emptyq(q)) {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      i = dequeue(q);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      aux[i] = 1;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      for(e = g-&gt;adj[i]; e; e = e-&gt;next)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	if(!aux[e-&gt;key]) { 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	       enqueue(q,e-&gt;key); printf("%d,",e-&gt;key); aux[e-&gt;key] = 1; }}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179388" algn="l"/>
                <a:tab pos="539750" algn="l"/>
                <a:tab pos="900113" algn="l"/>
                <a:tab pos="1258888" algn="l"/>
              </a:tabLst>
            </a:pPr>
            <a:r>
              <a:rPr lang="it-IT" altLang="it-IT" sz="1600" b="0">
                <a:solidFill>
                  <a:srgbClr val="0000FF"/>
                </a:solidFill>
              </a:rPr>
              <a:t>		destroyqueue(q);}</a:t>
            </a:r>
          </a:p>
        </p:txBody>
      </p:sp>
      <p:sp>
        <p:nvSpPr>
          <p:cNvPr id="514052" name="AutoShape 4">
            <a:extLst>
              <a:ext uri="{FF2B5EF4-FFF2-40B4-BE49-F238E27FC236}">
                <a16:creationId xmlns:a16="http://schemas.microsoft.com/office/drawing/2014/main" id="{5E19B982-A749-1288-6A1C-82F80E06C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04D80233-1531-7BD3-B5D5-00B184DF0C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B688-7947-437F-B43F-9213EA51FF62}" type="slidenum">
              <a:rPr lang="it-IT" altLang="it-IT"/>
              <a:pPr/>
              <a:t>18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2A08643E-1AF1-6287-4DBF-9E514F97A6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98BB3BE-C2E7-4A2A-9C41-78E80F3624B5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15074" name="Rectangle 2">
            <a:extLst>
              <a:ext uri="{FF2B5EF4-FFF2-40B4-BE49-F238E27FC236}">
                <a16:creationId xmlns:a16="http://schemas.microsoft.com/office/drawing/2014/main" id="{D649BDC7-8681-127F-BB54-87651174B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Idea di implementazione di BFS</a:t>
            </a:r>
          </a:p>
        </p:txBody>
      </p:sp>
      <p:sp>
        <p:nvSpPr>
          <p:cNvPr id="515075" name="Rectangle 3">
            <a:extLst>
              <a:ext uri="{FF2B5EF4-FFF2-40B4-BE49-F238E27FC236}">
                <a16:creationId xmlns:a16="http://schemas.microsoft.com/office/drawing/2014/main" id="{EBA74BFD-4578-7B06-A4D0-D87685543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La procedura implementata per la visita BFS usa un array di appoggio aux per memorizzare quando un vertice è già stato incontrato.</a:t>
            </a:r>
          </a:p>
          <a:p>
            <a:r>
              <a:rPr lang="it-IT" altLang="it-IT"/>
              <a:t>Quando bfs1 è richiamata da bfs si entra in una nuova componente connessa.</a:t>
            </a:r>
          </a:p>
          <a:p>
            <a:r>
              <a:rPr lang="it-IT" altLang="it-IT"/>
              <a:t>bfs1 usa una coda per memorizzare da quali vertici riprendere la visita quando la lista di adiacenza del vertice corrente è stata tutta esplorata.</a:t>
            </a:r>
          </a:p>
          <a:p>
            <a:r>
              <a:rPr lang="it-IT" altLang="it-IT"/>
              <a:t>Ogni lista è visitata una volta, e ogni arco due volte.</a:t>
            </a:r>
          </a:p>
          <a:p>
            <a:r>
              <a:rPr lang="it-IT" altLang="it-IT"/>
              <a:t>La visita BFS con liste di adiacenza richiede O(|V|+|E|).</a:t>
            </a:r>
          </a:p>
        </p:txBody>
      </p:sp>
      <p:sp>
        <p:nvSpPr>
          <p:cNvPr id="515076" name="AutoShape 4">
            <a:extLst>
              <a:ext uri="{FF2B5EF4-FFF2-40B4-BE49-F238E27FC236}">
                <a16:creationId xmlns:a16="http://schemas.microsoft.com/office/drawing/2014/main" id="{CDD4F6E8-E030-299B-6F9D-6EC37D8BF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8D2520D9-DFC2-BFA5-587B-042C72009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E7144-FCE0-4260-9451-C8026C539E05}" type="slidenum">
              <a:rPr lang="it-IT" altLang="it-IT"/>
              <a:pPr/>
              <a:t>2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738167D8-63DC-17EA-36ED-9865CA3E5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CA8CE48-724E-4F3B-ABF7-E0AF99E31E4A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498692" name="Rectangle 4">
            <a:extLst>
              <a:ext uri="{FF2B5EF4-FFF2-40B4-BE49-F238E27FC236}">
                <a16:creationId xmlns:a16="http://schemas.microsoft.com/office/drawing/2014/main" id="{2DCE7B5C-AC7D-791C-1221-064B59916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Possibili scenari</a:t>
            </a:r>
          </a:p>
        </p:txBody>
      </p:sp>
      <p:sp>
        <p:nvSpPr>
          <p:cNvPr id="498693" name="Rectangle 5">
            <a:extLst>
              <a:ext uri="{FF2B5EF4-FFF2-40B4-BE49-F238E27FC236}">
                <a16:creationId xmlns:a16="http://schemas.microsoft.com/office/drawing/2014/main" id="{7D596EA3-EE22-FFD2-87B4-D31C6EA96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Bisogna distinguere i seguenti casi:</a:t>
            </a:r>
          </a:p>
          <a:p>
            <a:pPr lvl="1"/>
            <a:r>
              <a:rPr lang="it-IT" altLang="it-IT"/>
              <a:t>Rappresentazione (matrice di adiacenza/lista di adiacenza)</a:t>
            </a:r>
          </a:p>
          <a:p>
            <a:pPr lvl="1"/>
            <a:r>
              <a:rPr lang="it-IT" altLang="it-IT"/>
              <a:t>Grafo orientato/non orientato</a:t>
            </a:r>
          </a:p>
        </p:txBody>
      </p:sp>
      <p:sp>
        <p:nvSpPr>
          <p:cNvPr id="498694" name="AutoShape 6">
            <a:extLst>
              <a:ext uri="{FF2B5EF4-FFF2-40B4-BE49-F238E27FC236}">
                <a16:creationId xmlns:a16="http://schemas.microsoft.com/office/drawing/2014/main" id="{F85AC295-EE70-2B2B-9642-7A766B77F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E69B57BF-70D1-0F1B-158E-29639BEE86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DBE93-7E1B-4428-8B2C-B0199DC9B96D}" type="slidenum">
              <a:rPr lang="it-IT" altLang="it-IT"/>
              <a:pPr/>
              <a:t>3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D395A692-E6A5-2C23-6FFA-7CEAE2E3FC3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D51EE49-055D-43CA-80FF-4378B533F40D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499716" name="Rectangle 4">
            <a:extLst>
              <a:ext uri="{FF2B5EF4-FFF2-40B4-BE49-F238E27FC236}">
                <a16:creationId xmlns:a16="http://schemas.microsoft.com/office/drawing/2014/main" id="{BFEA3BF6-5365-4CF2-3722-ACA654C31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Matrice di adiacenza</a:t>
            </a:r>
          </a:p>
        </p:txBody>
      </p:sp>
      <p:sp>
        <p:nvSpPr>
          <p:cNvPr id="499717" name="Rectangle 5">
            <a:extLst>
              <a:ext uri="{FF2B5EF4-FFF2-40B4-BE49-F238E27FC236}">
                <a16:creationId xmlns:a16="http://schemas.microsoft.com/office/drawing/2014/main" id="{F47976DE-99CA-5A00-53BF-BC853AAE5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Per aggiungere o eliminare un vertice in un grafo rappresentato con matrici di adiacenza, abbiamo bisogno di definire la matrice di rappresentazione dinamicamente.</a:t>
            </a:r>
          </a:p>
          <a:p>
            <a:endParaRPr lang="it-IT" altLang="it-IT"/>
          </a:p>
          <a:p>
            <a:r>
              <a:rPr lang="it-IT" altLang="it-IT"/>
              <a:t>Una matrice definita dinamicamente può essere passata alle funzioni progettate per lavorare con matrici di dimensioni diverse.</a:t>
            </a:r>
          </a:p>
        </p:txBody>
      </p:sp>
      <p:sp>
        <p:nvSpPr>
          <p:cNvPr id="499718" name="AutoShape 6">
            <a:extLst>
              <a:ext uri="{FF2B5EF4-FFF2-40B4-BE49-F238E27FC236}">
                <a16:creationId xmlns:a16="http://schemas.microsoft.com/office/drawing/2014/main" id="{16E6E072-7E1F-CE6A-94C4-6C07D678D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57B3724B-5B6D-8DD3-C0B3-127C79BE16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7262-7A83-4204-9101-F52272A1E906}" type="slidenum">
              <a:rPr lang="it-IT" altLang="it-IT"/>
              <a:pPr/>
              <a:t>4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900B5BFB-A51E-A615-E972-11B26E7F91D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6CE32BB-2ACD-49F8-9A7D-387C90FBAB5A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0738" name="Rectangle 2">
            <a:extLst>
              <a:ext uri="{FF2B5EF4-FFF2-40B4-BE49-F238E27FC236}">
                <a16:creationId xmlns:a16="http://schemas.microsoft.com/office/drawing/2014/main" id="{807A2DD7-650A-8EB3-69DA-FB82545A8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it-IT" altLang="it-IT" sz="2000"/>
              <a:t>Allocazione di memoria dinamica di una matrice di adiacenza</a:t>
            </a: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06A9CA9E-4840-D449-8DA2-D835DD78F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/>
              <a:t>Sia G un grafo con n vertici e M[n,n] la matrice di adiacenza corrispondente. Consideriamo le seguenti possibilità di allocazione di memoria dinamica per la matrice M:</a:t>
            </a:r>
          </a:p>
          <a:p>
            <a:pPr lvl="1">
              <a:lnSpc>
                <a:spcPct val="90000"/>
              </a:lnSpc>
            </a:pPr>
            <a:endParaRPr lang="it-IT" altLang="it-IT"/>
          </a:p>
          <a:p>
            <a:pPr lvl="1">
              <a:lnSpc>
                <a:spcPct val="90000"/>
              </a:lnSpc>
            </a:pPr>
            <a:r>
              <a:rPr lang="it-IT" altLang="it-IT" b="1">
                <a:solidFill>
                  <a:schemeClr val="tx2"/>
                </a:solidFill>
              </a:rPr>
              <a:t>Scelta  1.1:</a:t>
            </a:r>
            <a:r>
              <a:rPr lang="it-IT" altLang="it-IT" b="1"/>
              <a:t> </a:t>
            </a:r>
            <a:r>
              <a:rPr lang="it-IT" altLang="it-IT"/>
              <a:t>M è un vettore di n x n elementi: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/>
              <a:t>	</a:t>
            </a:r>
            <a:r>
              <a:rPr lang="it-IT" altLang="it-IT" b="1"/>
              <a:t>int n,*M;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/>
              <a:t>	</a:t>
            </a:r>
            <a:r>
              <a:rPr lang="it-IT" altLang="it-IT" b="1"/>
              <a:t>M = (int *) malloc(sizeof(int)*n*n);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it-IT" altLang="it-IT" b="1"/>
          </a:p>
          <a:p>
            <a:pPr lvl="1">
              <a:lnSpc>
                <a:spcPct val="90000"/>
              </a:lnSpc>
            </a:pPr>
            <a:r>
              <a:rPr lang="it-IT" altLang="it-IT" b="1">
                <a:solidFill>
                  <a:schemeClr val="tx2"/>
                </a:solidFill>
              </a:rPr>
              <a:t>Scelta 1.2:</a:t>
            </a:r>
            <a:r>
              <a:rPr lang="it-IT" altLang="it-IT"/>
              <a:t> M è un vettore di puntatori: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b="1"/>
              <a:t>	int n, i,**M;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b="1"/>
              <a:t>	M = (int **) malloc(n*sizeof(int*));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b="1"/>
              <a:t>	for (i=0; i&lt;n;++1)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b="1"/>
              <a:t>		M[i] = (int *) malloc(n*sizeof(int));</a:t>
            </a:r>
            <a:endParaRPr lang="it-IT" altLang="it-IT"/>
          </a:p>
        </p:txBody>
      </p:sp>
      <p:sp>
        <p:nvSpPr>
          <p:cNvPr id="500740" name="AutoShape 4">
            <a:extLst>
              <a:ext uri="{FF2B5EF4-FFF2-40B4-BE49-F238E27FC236}">
                <a16:creationId xmlns:a16="http://schemas.microsoft.com/office/drawing/2014/main" id="{C06F9108-2511-542F-AA7E-8EB1544D2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egnaposto numero diapositiva 3">
            <a:extLst>
              <a:ext uri="{FF2B5EF4-FFF2-40B4-BE49-F238E27FC236}">
                <a16:creationId xmlns:a16="http://schemas.microsoft.com/office/drawing/2014/main" id="{F199F75D-E609-61DD-1972-BFDDEE5124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55653-7AE9-4379-89EC-7694765D7F36}" type="slidenum">
              <a:rPr lang="it-IT" altLang="it-IT"/>
              <a:pPr/>
              <a:t>5</a:t>
            </a:fld>
            <a:endParaRPr lang="it-IT" altLang="it-IT"/>
          </a:p>
        </p:txBody>
      </p:sp>
      <p:sp>
        <p:nvSpPr>
          <p:cNvPr id="265" name="Segnaposto data 4">
            <a:extLst>
              <a:ext uri="{FF2B5EF4-FFF2-40B4-BE49-F238E27FC236}">
                <a16:creationId xmlns:a16="http://schemas.microsoft.com/office/drawing/2014/main" id="{FE87E0DE-EF0B-2DB4-9F3E-95FC37235F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887E915-05A4-436D-A6A2-D41FCE1848C3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1762" name="Rectangle 2">
            <a:extLst>
              <a:ext uri="{FF2B5EF4-FFF2-40B4-BE49-F238E27FC236}">
                <a16:creationId xmlns:a16="http://schemas.microsoft.com/office/drawing/2014/main" id="{3C4234C3-9078-7D7B-21D2-E6AB20C55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765175"/>
            <a:ext cx="8547100" cy="606425"/>
          </a:xfrm>
        </p:spPr>
        <p:txBody>
          <a:bodyPr/>
          <a:lstStyle/>
          <a:p>
            <a:r>
              <a:rPr lang="it-IT" altLang="it-IT"/>
              <a:t>Scelta 1.1: Inserimento</a:t>
            </a:r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AA00C88E-B5E2-B3A5-6FBB-27ECCF378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it-IT" altLang="it-IT" sz="1600"/>
              <a:t>La matrice è un array di n blocchi di n valori. Per esempio il secondo blocco descrive gli archi uscenti dal nodo 1:</a:t>
            </a:r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r>
              <a:rPr lang="it-IT" altLang="it-IT" sz="1600"/>
              <a:t>Utilizzando questa tecnica, l’inserimento di un nodo consiste in una reallocazione di memoria (per aggiungere n+1 celle nel vettore) e in uno spostamento opportuno degli elementi:</a:t>
            </a:r>
          </a:p>
          <a:p>
            <a:pPr lvl="1"/>
            <a:r>
              <a:rPr lang="it-IT" altLang="it-IT" sz="1400"/>
              <a:t>Il blocco relativo al nodo 0 resta al suo posto, il blocco relativo al nodo 1 viene spostato di una posizione verso destra... e così via, fino al blocco n. </a:t>
            </a:r>
          </a:p>
          <a:p>
            <a:pPr lvl="1"/>
            <a:r>
              <a:rPr lang="it-IT" altLang="it-IT" sz="1400"/>
              <a:t>Infine si memorizzano i nuovi archi.</a:t>
            </a:r>
          </a:p>
        </p:txBody>
      </p:sp>
      <p:graphicFrame>
        <p:nvGraphicFramePr>
          <p:cNvPr id="502022" name="Group 262">
            <a:extLst>
              <a:ext uri="{FF2B5EF4-FFF2-40B4-BE49-F238E27FC236}">
                <a16:creationId xmlns:a16="http://schemas.microsoft.com/office/drawing/2014/main" id="{7CD9AC11-5198-4C42-7281-3F8268A1F5B4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3886200" y="2133600"/>
          <a:ext cx="4037013" cy="1042800"/>
        </p:xfrm>
        <a:graphic>
          <a:graphicData uri="http://schemas.openxmlformats.org/drawingml/2006/table">
            <a:tbl>
              <a:tblPr/>
              <a:tblGrid>
                <a:gridCol w="252413">
                  <a:extLst>
                    <a:ext uri="{9D8B030D-6E8A-4147-A177-3AD203B41FA5}">
                      <a16:colId xmlns:a16="http://schemas.microsoft.com/office/drawing/2014/main" val="265209416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689851435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54807523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997737314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266107435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4018380188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5218920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14534593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1228295271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3200424929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4158264244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3482746688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487642176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3606197264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3461423105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468569440"/>
                    </a:ext>
                  </a:extLst>
                </a:gridCol>
              </a:tblGrid>
              <a:tr h="252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75164"/>
                  </a:ext>
                </a:extLst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588723"/>
                  </a:ext>
                </a:extLst>
              </a:tr>
              <a:tr h="301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81499"/>
                  </a:ext>
                </a:extLst>
              </a:tr>
            </a:tbl>
          </a:graphicData>
        </a:graphic>
      </p:graphicFrame>
      <p:grpSp>
        <p:nvGrpSpPr>
          <p:cNvPr id="502023" name="Group 263">
            <a:extLst>
              <a:ext uri="{FF2B5EF4-FFF2-40B4-BE49-F238E27FC236}">
                <a16:creationId xmlns:a16="http://schemas.microsoft.com/office/drawing/2014/main" id="{0427D08E-A9B6-F72D-6FE0-E3C05737E8C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209800"/>
            <a:ext cx="2374900" cy="1239838"/>
            <a:chOff x="495" y="1059"/>
            <a:chExt cx="1784" cy="1021"/>
          </a:xfrm>
        </p:grpSpPr>
        <p:sp>
          <p:nvSpPr>
            <p:cNvPr id="501870" name="Oval 110">
              <a:extLst>
                <a:ext uri="{FF2B5EF4-FFF2-40B4-BE49-F238E27FC236}">
                  <a16:creationId xmlns:a16="http://schemas.microsoft.com/office/drawing/2014/main" id="{78B83E81-C83F-B14E-B801-A4938C9E8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1400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501871" name="Oval 111">
              <a:extLst>
                <a:ext uri="{FF2B5EF4-FFF2-40B4-BE49-F238E27FC236}">
                  <a16:creationId xmlns:a16="http://schemas.microsoft.com/office/drawing/2014/main" id="{14A5A3A4-823F-8AD4-422F-1F18362F1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059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501872" name="Oval 112">
              <a:extLst>
                <a:ext uri="{FF2B5EF4-FFF2-40B4-BE49-F238E27FC236}">
                  <a16:creationId xmlns:a16="http://schemas.microsoft.com/office/drawing/2014/main" id="{2B5888A8-1586-5E98-AC0B-DA697A6B3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740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501873" name="Oval 113">
              <a:extLst>
                <a:ext uri="{FF2B5EF4-FFF2-40B4-BE49-F238E27FC236}">
                  <a16:creationId xmlns:a16="http://schemas.microsoft.com/office/drawing/2014/main" id="{1BD73403-0BEC-7004-F604-364A32941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" y="1400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cxnSp>
          <p:nvCxnSpPr>
            <p:cNvPr id="501874" name="AutoShape 114">
              <a:extLst>
                <a:ext uri="{FF2B5EF4-FFF2-40B4-BE49-F238E27FC236}">
                  <a16:creationId xmlns:a16="http://schemas.microsoft.com/office/drawing/2014/main" id="{D83DD699-934E-F6CD-E97F-95D2DC81D676}"/>
                </a:ext>
              </a:extLst>
            </p:cNvPr>
            <p:cNvCxnSpPr>
              <a:cxnSpLocks noChangeShapeType="1"/>
              <a:stCxn id="501870" idx="7"/>
              <a:endCxn id="501871" idx="2"/>
            </p:cNvCxnSpPr>
            <p:nvPr/>
          </p:nvCxnSpPr>
          <p:spPr bwMode="auto">
            <a:xfrm flipV="1">
              <a:off x="785" y="1229"/>
              <a:ext cx="386" cy="213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75" name="AutoShape 115">
              <a:extLst>
                <a:ext uri="{FF2B5EF4-FFF2-40B4-BE49-F238E27FC236}">
                  <a16:creationId xmlns:a16="http://schemas.microsoft.com/office/drawing/2014/main" id="{DA2B1435-5852-F2A0-5EDF-11879372306F}"/>
                </a:ext>
              </a:extLst>
            </p:cNvPr>
            <p:cNvCxnSpPr>
              <a:cxnSpLocks noChangeShapeType="1"/>
              <a:stCxn id="501871" idx="6"/>
              <a:endCxn id="501873" idx="1"/>
            </p:cNvCxnSpPr>
            <p:nvPr/>
          </p:nvCxnSpPr>
          <p:spPr bwMode="auto">
            <a:xfrm>
              <a:off x="1527" y="1229"/>
              <a:ext cx="462" cy="213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76" name="AutoShape 116">
              <a:extLst>
                <a:ext uri="{FF2B5EF4-FFF2-40B4-BE49-F238E27FC236}">
                  <a16:creationId xmlns:a16="http://schemas.microsoft.com/office/drawing/2014/main" id="{5BBA4D14-05CA-B1A9-0B08-13E81393F66D}"/>
                </a:ext>
              </a:extLst>
            </p:cNvPr>
            <p:cNvCxnSpPr>
              <a:cxnSpLocks noChangeShapeType="1"/>
              <a:stCxn id="501870" idx="5"/>
              <a:endCxn id="501872" idx="2"/>
            </p:cNvCxnSpPr>
            <p:nvPr/>
          </p:nvCxnSpPr>
          <p:spPr bwMode="auto">
            <a:xfrm>
              <a:off x="785" y="1698"/>
              <a:ext cx="386" cy="212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77" name="AutoShape 117">
              <a:extLst>
                <a:ext uri="{FF2B5EF4-FFF2-40B4-BE49-F238E27FC236}">
                  <a16:creationId xmlns:a16="http://schemas.microsoft.com/office/drawing/2014/main" id="{49142D10-AD65-E415-F3DD-6411646ADEE7}"/>
                </a:ext>
              </a:extLst>
            </p:cNvPr>
            <p:cNvCxnSpPr>
              <a:cxnSpLocks noChangeShapeType="1"/>
              <a:stCxn id="501872" idx="6"/>
              <a:endCxn id="501873" idx="3"/>
            </p:cNvCxnSpPr>
            <p:nvPr/>
          </p:nvCxnSpPr>
          <p:spPr bwMode="auto">
            <a:xfrm flipV="1">
              <a:off x="1527" y="1698"/>
              <a:ext cx="462" cy="212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78" name="AutoShape 118">
              <a:extLst>
                <a:ext uri="{FF2B5EF4-FFF2-40B4-BE49-F238E27FC236}">
                  <a16:creationId xmlns:a16="http://schemas.microsoft.com/office/drawing/2014/main" id="{78349D68-AA9D-21CD-4A51-F8A0B54D729F}"/>
                </a:ext>
              </a:extLst>
            </p:cNvPr>
            <p:cNvCxnSpPr>
              <a:cxnSpLocks noChangeShapeType="1"/>
              <a:stCxn id="501870" idx="6"/>
              <a:endCxn id="501873" idx="2"/>
            </p:cNvCxnSpPr>
            <p:nvPr/>
          </p:nvCxnSpPr>
          <p:spPr bwMode="auto">
            <a:xfrm>
              <a:off x="843" y="1570"/>
              <a:ext cx="1088" cy="0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01879" name="Group 119">
            <a:extLst>
              <a:ext uri="{FF2B5EF4-FFF2-40B4-BE49-F238E27FC236}">
                <a16:creationId xmlns:a16="http://schemas.microsoft.com/office/drawing/2014/main" id="{50435CAF-6C4F-EDE8-AC82-DE3C777C8233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1828800" y="5105400"/>
          <a:ext cx="6265863" cy="1042800"/>
        </p:xfrm>
        <a:graphic>
          <a:graphicData uri="http://schemas.openxmlformats.org/drawingml/2006/table">
            <a:tbl>
              <a:tblPr/>
              <a:tblGrid>
                <a:gridCol w="250825">
                  <a:extLst>
                    <a:ext uri="{9D8B030D-6E8A-4147-A177-3AD203B41FA5}">
                      <a16:colId xmlns:a16="http://schemas.microsoft.com/office/drawing/2014/main" val="3764902537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661223236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87626272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590471476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921721757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88710196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766797048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401614863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36429633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547414864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287407970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716163192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224685255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79796670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526547738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3489858335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390121803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907059604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67728940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63566758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98731599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004278468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977342212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697024725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776764525"/>
                    </a:ext>
                  </a:extLst>
                </a:gridCol>
              </a:tblGrid>
              <a:tr h="233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240798"/>
                  </a:ext>
                </a:extLst>
              </a:tr>
              <a:tr h="234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701910"/>
                  </a:ext>
                </a:extLst>
              </a:tr>
              <a:tr h="252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319194"/>
                  </a:ext>
                </a:extLst>
              </a:tr>
            </a:tbl>
          </a:graphicData>
        </a:graphic>
      </p:graphicFrame>
      <p:sp>
        <p:nvSpPr>
          <p:cNvPr id="502021" name="Oval 261">
            <a:extLst>
              <a:ext uri="{FF2B5EF4-FFF2-40B4-BE49-F238E27FC236}">
                <a16:creationId xmlns:a16="http://schemas.microsoft.com/office/drawing/2014/main" id="{FEA51509-8680-ED3B-B633-05AAEB1DB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38" y="5346700"/>
            <a:ext cx="539750" cy="5397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altLang="it-IT" sz="1800" b="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502024" name="AutoShape 264">
            <a:extLst>
              <a:ext uri="{FF2B5EF4-FFF2-40B4-BE49-F238E27FC236}">
                <a16:creationId xmlns:a16="http://schemas.microsoft.com/office/drawing/2014/main" id="{E5D747D7-54BA-442C-CFEA-FB07F6F3D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egnaposto numero diapositiva 3">
            <a:extLst>
              <a:ext uri="{FF2B5EF4-FFF2-40B4-BE49-F238E27FC236}">
                <a16:creationId xmlns:a16="http://schemas.microsoft.com/office/drawing/2014/main" id="{CEC98298-0D65-E5DC-491E-C4D595B5C6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59DD4-0487-4A70-A62D-A56EE1466762}" type="slidenum">
              <a:rPr lang="it-IT" altLang="it-IT"/>
              <a:pPr/>
              <a:t>6</a:t>
            </a:fld>
            <a:endParaRPr lang="it-IT" altLang="it-IT"/>
          </a:p>
        </p:txBody>
      </p:sp>
      <p:sp>
        <p:nvSpPr>
          <p:cNvPr id="190" name="Segnaposto data 4">
            <a:extLst>
              <a:ext uri="{FF2B5EF4-FFF2-40B4-BE49-F238E27FC236}">
                <a16:creationId xmlns:a16="http://schemas.microsoft.com/office/drawing/2014/main" id="{0BE78619-3EF5-5C51-2938-7E0CD6EEBE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CC17D4C-C02A-46EE-851E-9393734A01FF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2786" name="Rectangle 2">
            <a:extLst>
              <a:ext uri="{FF2B5EF4-FFF2-40B4-BE49-F238E27FC236}">
                <a16:creationId xmlns:a16="http://schemas.microsoft.com/office/drawing/2014/main" id="{9E3FBF33-2A1B-B5CB-B63E-8FF0B94E4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Scelta 1.1: Cancellazione</a:t>
            </a:r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C04FE6D9-FEE9-93CD-DAED-4F715AE9C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 sz="1600"/>
              <a:t>Utilizzando la scelta 1.1, la cancellazione di un nodo comporta lo spostamento opportuno degli elementi nel vettore e poi in una reallocazione del vettore nel seguente modo:</a:t>
            </a:r>
          </a:p>
          <a:p>
            <a:r>
              <a:rPr lang="it-IT" altLang="it-IT" sz="1600"/>
              <a:t>Supponendo di voler cancellare il nodo (k+1)-esimo, in un vettore di n blocchi, il codice è il seguente:</a:t>
            </a:r>
          </a:p>
          <a:p>
            <a:pPr lvl="1">
              <a:buFont typeface="Wingdings" panose="05000000000000000000" pitchFamily="2" charset="2"/>
              <a:buNone/>
            </a:pPr>
            <a:endParaRPr lang="it-IT" altLang="it-IT" sz="1400"/>
          </a:p>
          <a:p>
            <a:pPr lvl="1">
              <a:buFont typeface="Wingdings" panose="05000000000000000000" pitchFamily="2" charset="2"/>
              <a:buNone/>
            </a:pPr>
            <a:r>
              <a:rPr lang="it-IT" altLang="it-IT" sz="1600" b="1"/>
              <a:t>for(i=0;i&lt;n*n;i++) </a:t>
            </a:r>
            <a:r>
              <a:rPr lang="it-IT" altLang="it-IT" sz="1400" b="1"/>
              <a:t>{</a:t>
            </a:r>
            <a:endParaRPr lang="it-IT" altLang="it-IT" sz="1600" b="1"/>
          </a:p>
          <a:p>
            <a:pPr lvl="1">
              <a:buFont typeface="Wingdings" panose="05000000000000000000" pitchFamily="2" charset="2"/>
              <a:buNone/>
            </a:pPr>
            <a:r>
              <a:rPr lang="it-IT" altLang="it-IT" sz="1600" b="1"/>
              <a:t>	M[pos]=M[i];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it-IT" altLang="it-IT" sz="1600" b="1"/>
              <a:t>	if (( (i%n) !=k) || ( (i/n) !=k)) pos++; </a:t>
            </a:r>
            <a:r>
              <a:rPr lang="it-IT" altLang="it-IT" sz="1400" b="1"/>
              <a:t>}</a:t>
            </a:r>
            <a:endParaRPr lang="it-IT" altLang="it-IT" sz="1600" b="1"/>
          </a:p>
          <a:p>
            <a:pPr lvl="1">
              <a:buFont typeface="Wingdings" panose="05000000000000000000" pitchFamily="2" charset="2"/>
              <a:buNone/>
            </a:pPr>
            <a:endParaRPr lang="it-IT" altLang="it-IT" sz="1600" b="1"/>
          </a:p>
          <a:p>
            <a:r>
              <a:rPr lang="it-IT" altLang="it-IT" sz="1600"/>
              <a:t>Per esempio, volendo cancellare il nodo 2 dall’esempio precedente, il risultato è il seguente:</a:t>
            </a:r>
          </a:p>
          <a:p>
            <a:endParaRPr lang="it-IT" altLang="it-IT" sz="1600"/>
          </a:p>
        </p:txBody>
      </p:sp>
      <p:graphicFrame>
        <p:nvGraphicFramePr>
          <p:cNvPr id="502971" name="Group 187">
            <a:extLst>
              <a:ext uri="{FF2B5EF4-FFF2-40B4-BE49-F238E27FC236}">
                <a16:creationId xmlns:a16="http://schemas.microsoft.com/office/drawing/2014/main" id="{3B7550A0-0B70-F654-D347-7BC34D027344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762000" y="5105400"/>
          <a:ext cx="4037013" cy="1042800"/>
        </p:xfrm>
        <a:graphic>
          <a:graphicData uri="http://schemas.openxmlformats.org/drawingml/2006/table">
            <a:tbl>
              <a:tblPr/>
              <a:tblGrid>
                <a:gridCol w="252413">
                  <a:extLst>
                    <a:ext uri="{9D8B030D-6E8A-4147-A177-3AD203B41FA5}">
                      <a16:colId xmlns:a16="http://schemas.microsoft.com/office/drawing/2014/main" val="3318561498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4050322663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423279723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879087120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478522279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351975659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23331001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33473747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3282553039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56352558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3990215900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424364546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545748787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3205998100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599814564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1710693105"/>
                    </a:ext>
                  </a:extLst>
                </a:gridCol>
              </a:tblGrid>
              <a:tr h="133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847848"/>
                  </a:ext>
                </a:extLst>
              </a:tr>
              <a:tr h="176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55967"/>
                  </a:ext>
                </a:extLst>
              </a:tr>
              <a:tr h="190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571402"/>
                  </a:ext>
                </a:extLst>
              </a:tr>
            </a:tbl>
          </a:graphicData>
        </a:graphic>
      </p:graphicFrame>
      <p:graphicFrame>
        <p:nvGraphicFramePr>
          <p:cNvPr id="502972" name="Group 188">
            <a:extLst>
              <a:ext uri="{FF2B5EF4-FFF2-40B4-BE49-F238E27FC236}">
                <a16:creationId xmlns:a16="http://schemas.microsoft.com/office/drawing/2014/main" id="{8E79D2A5-0CB8-5A29-7AFC-49EF0AED222F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5715000" y="5105400"/>
          <a:ext cx="2270125" cy="1042800"/>
        </p:xfrm>
        <a:graphic>
          <a:graphicData uri="http://schemas.openxmlformats.org/drawingml/2006/table">
            <a:tbl>
              <a:tblPr/>
              <a:tblGrid>
                <a:gridCol w="252413">
                  <a:extLst>
                    <a:ext uri="{9D8B030D-6E8A-4147-A177-3AD203B41FA5}">
                      <a16:colId xmlns:a16="http://schemas.microsoft.com/office/drawing/2014/main" val="3835906245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638977362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42263325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43122573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63047588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3814924400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705209883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4029991167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839114689"/>
                    </a:ext>
                  </a:extLst>
                </a:gridCol>
              </a:tblGrid>
              <a:tr h="133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965206"/>
                  </a:ext>
                </a:extLst>
              </a:tr>
              <a:tr h="176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968690"/>
                  </a:ext>
                </a:extLst>
              </a:tr>
              <a:tr h="190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04484"/>
                  </a:ext>
                </a:extLst>
              </a:tr>
            </a:tbl>
          </a:graphicData>
        </a:graphic>
      </p:graphicFrame>
      <p:sp>
        <p:nvSpPr>
          <p:cNvPr id="502957" name="Line 173">
            <a:extLst>
              <a:ext uri="{FF2B5EF4-FFF2-40B4-BE49-F238E27FC236}">
                <a16:creationId xmlns:a16="http://schemas.microsoft.com/office/drawing/2014/main" id="{3CB429EC-8B73-7583-F97B-F73BD8D0CE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6850" y="5038725"/>
            <a:ext cx="1258888" cy="9001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02958" name="Line 174">
            <a:extLst>
              <a:ext uri="{FF2B5EF4-FFF2-40B4-BE49-F238E27FC236}">
                <a16:creationId xmlns:a16="http://schemas.microsoft.com/office/drawing/2014/main" id="{21BF5567-5FD0-2961-0A7D-83ED5C3D84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73350" y="5102225"/>
            <a:ext cx="1258888" cy="9001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502973" name="Group 189">
            <a:extLst>
              <a:ext uri="{FF2B5EF4-FFF2-40B4-BE49-F238E27FC236}">
                <a16:creationId xmlns:a16="http://schemas.microsoft.com/office/drawing/2014/main" id="{B16183FB-8C75-7CD5-BBA9-E5FE97F9EBF1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743200"/>
            <a:ext cx="2886075" cy="1620838"/>
            <a:chOff x="3527" y="1583"/>
            <a:chExt cx="1818" cy="1021"/>
          </a:xfrm>
        </p:grpSpPr>
        <p:grpSp>
          <p:nvGrpSpPr>
            <p:cNvPr id="502959" name="Group 175">
              <a:extLst>
                <a:ext uri="{FF2B5EF4-FFF2-40B4-BE49-F238E27FC236}">
                  <a16:creationId xmlns:a16="http://schemas.microsoft.com/office/drawing/2014/main" id="{0C6C4E24-48FF-97E4-D5A8-897EE5C7D5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7" y="1583"/>
              <a:ext cx="1024" cy="1021"/>
              <a:chOff x="3527" y="1583"/>
              <a:chExt cx="1024" cy="1021"/>
            </a:xfrm>
          </p:grpSpPr>
          <p:sp>
            <p:nvSpPr>
              <p:cNvPr id="502960" name="Oval 176">
                <a:extLst>
                  <a:ext uri="{FF2B5EF4-FFF2-40B4-BE49-F238E27FC236}">
                    <a16:creationId xmlns:a16="http://schemas.microsoft.com/office/drawing/2014/main" id="{95D83AB0-DD02-8591-3A6A-22D676650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" y="1924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it-IT" altLang="it-IT" sz="1800" b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0</a:t>
                </a:r>
              </a:p>
            </p:txBody>
          </p:sp>
          <p:sp>
            <p:nvSpPr>
              <p:cNvPr id="502961" name="Oval 177">
                <a:extLst>
                  <a:ext uri="{FF2B5EF4-FFF2-40B4-BE49-F238E27FC236}">
                    <a16:creationId xmlns:a16="http://schemas.microsoft.com/office/drawing/2014/main" id="{860B7DD2-0DF3-A427-FD74-E01CA098B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583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it-IT" altLang="it-IT" sz="1800" b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1</a:t>
                </a:r>
              </a:p>
            </p:txBody>
          </p:sp>
          <p:sp>
            <p:nvSpPr>
              <p:cNvPr id="502962" name="Oval 178">
                <a:extLst>
                  <a:ext uri="{FF2B5EF4-FFF2-40B4-BE49-F238E27FC236}">
                    <a16:creationId xmlns:a16="http://schemas.microsoft.com/office/drawing/2014/main" id="{6342C288-8297-3DF6-EB3D-C2B48225E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264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it-IT" altLang="it-IT" sz="1800" b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3</a:t>
                </a:r>
              </a:p>
            </p:txBody>
          </p:sp>
          <p:cxnSp>
            <p:nvCxnSpPr>
              <p:cNvPr id="502963" name="AutoShape 179">
                <a:extLst>
                  <a:ext uri="{FF2B5EF4-FFF2-40B4-BE49-F238E27FC236}">
                    <a16:creationId xmlns:a16="http://schemas.microsoft.com/office/drawing/2014/main" id="{BBF0E0D9-CE14-B1D6-DB4D-F59E7EE8C1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817" y="1753"/>
                <a:ext cx="386" cy="213"/>
              </a:xfrm>
              <a:prstGeom prst="straightConnector1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2964" name="AutoShape 180">
                <a:extLst>
                  <a:ext uri="{FF2B5EF4-FFF2-40B4-BE49-F238E27FC236}">
                    <a16:creationId xmlns:a16="http://schemas.microsoft.com/office/drawing/2014/main" id="{2DACCBAC-2936-048F-4B33-C780FB80E45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17" y="2222"/>
                <a:ext cx="386" cy="212"/>
              </a:xfrm>
              <a:prstGeom prst="straightConnector1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02965" name="Group 181">
              <a:extLst>
                <a:ext uri="{FF2B5EF4-FFF2-40B4-BE49-F238E27FC236}">
                  <a16:creationId xmlns:a16="http://schemas.microsoft.com/office/drawing/2014/main" id="{60639D12-C127-B912-E63D-22A5BBB295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5" y="1753"/>
              <a:ext cx="1470" cy="681"/>
              <a:chOff x="3875" y="1753"/>
              <a:chExt cx="1470" cy="681"/>
            </a:xfrm>
          </p:grpSpPr>
          <p:sp>
            <p:nvSpPr>
              <p:cNvPr id="502966" name="Oval 182">
                <a:extLst>
                  <a:ext uri="{FF2B5EF4-FFF2-40B4-BE49-F238E27FC236}">
                    <a16:creationId xmlns:a16="http://schemas.microsoft.com/office/drawing/2014/main" id="{583F4817-ADD6-43A0-E168-3C46D6280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1" y="1924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it-IT" altLang="it-IT" sz="1800" b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2</a:t>
                </a:r>
              </a:p>
            </p:txBody>
          </p:sp>
          <p:cxnSp>
            <p:nvCxnSpPr>
              <p:cNvPr id="502967" name="AutoShape 183">
                <a:extLst>
                  <a:ext uri="{FF2B5EF4-FFF2-40B4-BE49-F238E27FC236}">
                    <a16:creationId xmlns:a16="http://schemas.microsoft.com/office/drawing/2014/main" id="{76EAF111-A421-FBB2-93AF-595007CF1E95}"/>
                  </a:ext>
                </a:extLst>
              </p:cNvPr>
              <p:cNvCxnSpPr>
                <a:cxnSpLocks noChangeShapeType="1"/>
                <a:stCxn id="502961" idx="6"/>
                <a:endCxn id="502966" idx="1"/>
              </p:cNvCxnSpPr>
              <p:nvPr/>
            </p:nvCxnSpPr>
            <p:spPr bwMode="auto">
              <a:xfrm>
                <a:off x="4559" y="1753"/>
                <a:ext cx="462" cy="213"/>
              </a:xfrm>
              <a:prstGeom prst="straightConnector1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2968" name="AutoShape 184">
                <a:extLst>
                  <a:ext uri="{FF2B5EF4-FFF2-40B4-BE49-F238E27FC236}">
                    <a16:creationId xmlns:a16="http://schemas.microsoft.com/office/drawing/2014/main" id="{C17FAC07-0502-7431-C696-FE2E16FC6213}"/>
                  </a:ext>
                </a:extLst>
              </p:cNvPr>
              <p:cNvCxnSpPr>
                <a:cxnSpLocks noChangeShapeType="1"/>
                <a:stCxn id="502962" idx="6"/>
                <a:endCxn id="502966" idx="3"/>
              </p:cNvCxnSpPr>
              <p:nvPr/>
            </p:nvCxnSpPr>
            <p:spPr bwMode="auto">
              <a:xfrm flipV="1">
                <a:off x="4559" y="2222"/>
                <a:ext cx="462" cy="212"/>
              </a:xfrm>
              <a:prstGeom prst="straightConnector1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2969" name="AutoShape 185">
                <a:extLst>
                  <a:ext uri="{FF2B5EF4-FFF2-40B4-BE49-F238E27FC236}">
                    <a16:creationId xmlns:a16="http://schemas.microsoft.com/office/drawing/2014/main" id="{BCF2F467-A591-5489-E9EF-FAAE951AED10}"/>
                  </a:ext>
                </a:extLst>
              </p:cNvPr>
              <p:cNvCxnSpPr>
                <a:cxnSpLocks noChangeShapeType="1"/>
                <a:stCxn id="502960" idx="6"/>
                <a:endCxn id="502966" idx="2"/>
              </p:cNvCxnSpPr>
              <p:nvPr/>
            </p:nvCxnSpPr>
            <p:spPr bwMode="auto">
              <a:xfrm>
                <a:off x="3875" y="2094"/>
                <a:ext cx="1088" cy="0"/>
              </a:xfrm>
              <a:prstGeom prst="straightConnector1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02970" name="Oval 186">
                <a:extLst>
                  <a:ext uri="{FF2B5EF4-FFF2-40B4-BE49-F238E27FC236}">
                    <a16:creationId xmlns:a16="http://schemas.microsoft.com/office/drawing/2014/main" id="{BD1A7083-D060-9014-6C24-2DAF17655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1" y="1893"/>
                <a:ext cx="404" cy="404"/>
              </a:xfrm>
              <a:prstGeom prst="ellipse">
                <a:avLst/>
              </a:prstGeom>
              <a:solidFill>
                <a:srgbClr val="C0C0C0">
                  <a:alpha val="60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it-IT" sz="1800" b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sp>
        <p:nvSpPr>
          <p:cNvPr id="502974" name="AutoShape 190">
            <a:extLst>
              <a:ext uri="{FF2B5EF4-FFF2-40B4-BE49-F238E27FC236}">
                <a16:creationId xmlns:a16="http://schemas.microsoft.com/office/drawing/2014/main" id="{525B9AD1-2896-B0FF-5E91-5D82704D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egnaposto numero diapositiva 3">
            <a:extLst>
              <a:ext uri="{FF2B5EF4-FFF2-40B4-BE49-F238E27FC236}">
                <a16:creationId xmlns:a16="http://schemas.microsoft.com/office/drawing/2014/main" id="{C8E3EB4A-0208-E77A-364C-1A53DB9AA5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B1BA-1E44-4C4D-A92D-8E4AC2274959}" type="slidenum">
              <a:rPr lang="it-IT" altLang="it-IT"/>
              <a:pPr/>
              <a:t>7</a:t>
            </a:fld>
            <a:endParaRPr lang="it-IT" altLang="it-IT"/>
          </a:p>
        </p:txBody>
      </p:sp>
      <p:sp>
        <p:nvSpPr>
          <p:cNvPr id="135" name="Segnaposto data 4">
            <a:extLst>
              <a:ext uri="{FF2B5EF4-FFF2-40B4-BE49-F238E27FC236}">
                <a16:creationId xmlns:a16="http://schemas.microsoft.com/office/drawing/2014/main" id="{6186222D-8A75-699C-4A07-E7BEF195D73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C9A6668-4F84-4A20-9A34-DC9F08440D2F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3810" name="Rectangle 2">
            <a:extLst>
              <a:ext uri="{FF2B5EF4-FFF2-40B4-BE49-F238E27FC236}">
                <a16:creationId xmlns:a16="http://schemas.microsoft.com/office/drawing/2014/main" id="{E9538034-6FEF-0104-058D-7D299C568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Scelta 1.2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81D19F0A-D8E6-3591-4F70-3637BAC62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it-IT" altLang="it-IT" sz="1600"/>
              <a:t>La matrice è un vettore di puntatori:</a:t>
            </a:r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endParaRPr lang="it-IT" altLang="it-IT" sz="1600"/>
          </a:p>
          <a:p>
            <a:r>
              <a:rPr lang="it-IT" altLang="it-IT" sz="1600"/>
              <a:t>Utilizzando questa tecnica, l’inserimento di un nodo consiste in una reallocazione di memoria (aggiunta di una cella a puntatore), una allocazione di memoria per M[n] e la memorizzazione dei nuovi archi.</a:t>
            </a:r>
          </a:p>
          <a:p>
            <a:r>
              <a:rPr lang="it-IT" altLang="it-IT" sz="1600"/>
              <a:t>La cancellazione invece di un nodo </a:t>
            </a:r>
            <a:r>
              <a:rPr lang="it-IT" altLang="it-IT" sz="1600" b="0"/>
              <a:t>i</a:t>
            </a:r>
            <a:r>
              <a:rPr lang="it-IT" altLang="it-IT" sz="1600"/>
              <a:t> consiste nella eliminazione del puntatore </a:t>
            </a:r>
            <a:r>
              <a:rPr lang="it-IT" altLang="it-IT" sz="1600" b="0"/>
              <a:t>M[i]</a:t>
            </a:r>
            <a:r>
              <a:rPr lang="it-IT" altLang="it-IT" sz="1600"/>
              <a:t> shiftando i puntatori in M che seguono </a:t>
            </a:r>
            <a:r>
              <a:rPr lang="it-IT" altLang="it-IT" sz="1600" b="0"/>
              <a:t>i, </a:t>
            </a:r>
            <a:r>
              <a:rPr lang="it-IT" altLang="it-IT" sz="1600"/>
              <a:t>nella</a:t>
            </a:r>
            <a:r>
              <a:rPr lang="it-IT" altLang="it-IT" sz="1600" b="0"/>
              <a:t> </a:t>
            </a:r>
            <a:r>
              <a:rPr lang="it-IT" altLang="it-IT" sz="1600"/>
              <a:t>deallocazione di memoria per gli archi incidenti a </a:t>
            </a:r>
            <a:r>
              <a:rPr lang="it-IT" altLang="it-IT" sz="1600" b="0"/>
              <a:t>i, </a:t>
            </a:r>
            <a:r>
              <a:rPr lang="it-IT" altLang="it-IT" sz="1600"/>
              <a:t>e nella deallocazione della memoria per il vettore *</a:t>
            </a:r>
            <a:r>
              <a:rPr lang="it-IT" altLang="it-IT" sz="1600" b="0"/>
              <a:t>M[i].</a:t>
            </a:r>
            <a:endParaRPr lang="it-IT" altLang="it-IT" sz="1800" b="0"/>
          </a:p>
        </p:txBody>
      </p:sp>
      <p:graphicFrame>
        <p:nvGraphicFramePr>
          <p:cNvPr id="503812" name="Group 4">
            <a:extLst>
              <a:ext uri="{FF2B5EF4-FFF2-40B4-BE49-F238E27FC236}">
                <a16:creationId xmlns:a16="http://schemas.microsoft.com/office/drawing/2014/main" id="{8FD07D09-52A7-2064-1F79-A17406280C2B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5257800" y="1981200"/>
          <a:ext cx="1066800" cy="19050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5504407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439452942"/>
                    </a:ext>
                  </a:extLst>
                </a:gridCol>
              </a:tblGrid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8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545979"/>
                  </a:ext>
                </a:extLst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8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118897"/>
                  </a:ext>
                </a:extLst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8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486238"/>
                  </a:ext>
                </a:extLst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8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44817"/>
                  </a:ext>
                </a:extLst>
              </a:tr>
            </a:tbl>
          </a:graphicData>
        </a:graphic>
      </p:graphicFrame>
      <p:graphicFrame>
        <p:nvGraphicFramePr>
          <p:cNvPr id="503835" name="Group 27">
            <a:extLst>
              <a:ext uri="{FF2B5EF4-FFF2-40B4-BE49-F238E27FC236}">
                <a16:creationId xmlns:a16="http://schemas.microsoft.com/office/drawing/2014/main" id="{F05AA3FF-2010-3421-BE4A-54615D94803C}"/>
              </a:ext>
            </a:extLst>
          </p:cNvPr>
          <p:cNvGraphicFramePr>
            <a:graphicFrameLocks noGrp="1"/>
          </p:cNvGraphicFramePr>
          <p:nvPr/>
        </p:nvGraphicFramePr>
        <p:xfrm>
          <a:off x="7237413" y="2128838"/>
          <a:ext cx="1003300" cy="553720"/>
        </p:xfrm>
        <a:graphic>
          <a:graphicData uri="http://schemas.openxmlformats.org/drawingml/2006/table">
            <a:tbl>
              <a:tblPr/>
              <a:tblGrid>
                <a:gridCol w="250825">
                  <a:extLst>
                    <a:ext uri="{9D8B030D-6E8A-4147-A177-3AD203B41FA5}">
                      <a16:colId xmlns:a16="http://schemas.microsoft.com/office/drawing/2014/main" val="1118242620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262698212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011288573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126422572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0" marB="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954118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678388"/>
                  </a:ext>
                </a:extLst>
              </a:tr>
            </a:tbl>
          </a:graphicData>
        </a:graphic>
      </p:graphicFrame>
      <p:grpSp>
        <p:nvGrpSpPr>
          <p:cNvPr id="503940" name="Group 132">
            <a:extLst>
              <a:ext uri="{FF2B5EF4-FFF2-40B4-BE49-F238E27FC236}">
                <a16:creationId xmlns:a16="http://schemas.microsoft.com/office/drawing/2014/main" id="{01B12140-8B59-419B-4F02-88D306352FA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09800"/>
            <a:ext cx="2832100" cy="1620838"/>
            <a:chOff x="625" y="1139"/>
            <a:chExt cx="1784" cy="1021"/>
          </a:xfrm>
        </p:grpSpPr>
        <p:sp>
          <p:nvSpPr>
            <p:cNvPr id="503858" name="Oval 50">
              <a:extLst>
                <a:ext uri="{FF2B5EF4-FFF2-40B4-BE49-F238E27FC236}">
                  <a16:creationId xmlns:a16="http://schemas.microsoft.com/office/drawing/2014/main" id="{DCFEFDF8-62B7-AC16-AE50-21A0A10CA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1480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503859" name="Oval 51">
              <a:extLst>
                <a:ext uri="{FF2B5EF4-FFF2-40B4-BE49-F238E27FC236}">
                  <a16:creationId xmlns:a16="http://schemas.microsoft.com/office/drawing/2014/main" id="{1404A398-8466-CD61-9BB6-E3864B03D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1139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503860" name="Oval 52">
              <a:extLst>
                <a:ext uri="{FF2B5EF4-FFF2-40B4-BE49-F238E27FC236}">
                  <a16:creationId xmlns:a16="http://schemas.microsoft.com/office/drawing/2014/main" id="{21E471B4-0C8F-D496-9C0E-B3A93C865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1820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503861" name="Oval 53">
              <a:extLst>
                <a:ext uri="{FF2B5EF4-FFF2-40B4-BE49-F238E27FC236}">
                  <a16:creationId xmlns:a16="http://schemas.microsoft.com/office/drawing/2014/main" id="{D84897D7-C810-E8B6-E833-0E45C3AD6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9" y="1480"/>
              <a:ext cx="340" cy="3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altLang="it-IT" sz="1800" b="0">
                  <a:solidFill>
                    <a:schemeClr val="tx1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cxnSp>
          <p:nvCxnSpPr>
            <p:cNvPr id="503862" name="AutoShape 54">
              <a:extLst>
                <a:ext uri="{FF2B5EF4-FFF2-40B4-BE49-F238E27FC236}">
                  <a16:creationId xmlns:a16="http://schemas.microsoft.com/office/drawing/2014/main" id="{23599F41-9A1C-A48C-A1BE-31F282D3DF40}"/>
                </a:ext>
              </a:extLst>
            </p:cNvPr>
            <p:cNvCxnSpPr>
              <a:cxnSpLocks noChangeShapeType="1"/>
              <a:stCxn id="503858" idx="7"/>
              <a:endCxn id="503859" idx="2"/>
            </p:cNvCxnSpPr>
            <p:nvPr/>
          </p:nvCxnSpPr>
          <p:spPr bwMode="auto">
            <a:xfrm flipV="1">
              <a:off x="915" y="1309"/>
              <a:ext cx="386" cy="213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63" name="AutoShape 55">
              <a:extLst>
                <a:ext uri="{FF2B5EF4-FFF2-40B4-BE49-F238E27FC236}">
                  <a16:creationId xmlns:a16="http://schemas.microsoft.com/office/drawing/2014/main" id="{39158576-9470-AA95-A81F-3B911D530726}"/>
                </a:ext>
              </a:extLst>
            </p:cNvPr>
            <p:cNvCxnSpPr>
              <a:cxnSpLocks noChangeShapeType="1"/>
              <a:stCxn id="503859" idx="6"/>
              <a:endCxn id="503861" idx="1"/>
            </p:cNvCxnSpPr>
            <p:nvPr/>
          </p:nvCxnSpPr>
          <p:spPr bwMode="auto">
            <a:xfrm>
              <a:off x="1657" y="1309"/>
              <a:ext cx="462" cy="213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64" name="AutoShape 56">
              <a:extLst>
                <a:ext uri="{FF2B5EF4-FFF2-40B4-BE49-F238E27FC236}">
                  <a16:creationId xmlns:a16="http://schemas.microsoft.com/office/drawing/2014/main" id="{85018A48-79A4-DDFB-EE57-BE48B7A18973}"/>
                </a:ext>
              </a:extLst>
            </p:cNvPr>
            <p:cNvCxnSpPr>
              <a:cxnSpLocks noChangeShapeType="1"/>
              <a:stCxn id="503858" idx="5"/>
              <a:endCxn id="503860" idx="2"/>
            </p:cNvCxnSpPr>
            <p:nvPr/>
          </p:nvCxnSpPr>
          <p:spPr bwMode="auto">
            <a:xfrm>
              <a:off x="915" y="1778"/>
              <a:ext cx="386" cy="212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65" name="AutoShape 57">
              <a:extLst>
                <a:ext uri="{FF2B5EF4-FFF2-40B4-BE49-F238E27FC236}">
                  <a16:creationId xmlns:a16="http://schemas.microsoft.com/office/drawing/2014/main" id="{E12DD246-64D0-0F04-078D-702C87A99EBD}"/>
                </a:ext>
              </a:extLst>
            </p:cNvPr>
            <p:cNvCxnSpPr>
              <a:cxnSpLocks noChangeShapeType="1"/>
              <a:stCxn id="503860" idx="6"/>
              <a:endCxn id="503861" idx="3"/>
            </p:cNvCxnSpPr>
            <p:nvPr/>
          </p:nvCxnSpPr>
          <p:spPr bwMode="auto">
            <a:xfrm flipV="1">
              <a:off x="1657" y="1778"/>
              <a:ext cx="462" cy="212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866" name="AutoShape 58">
              <a:extLst>
                <a:ext uri="{FF2B5EF4-FFF2-40B4-BE49-F238E27FC236}">
                  <a16:creationId xmlns:a16="http://schemas.microsoft.com/office/drawing/2014/main" id="{6C180BFE-DD53-DF83-93C3-22DE6F0C49BA}"/>
                </a:ext>
              </a:extLst>
            </p:cNvPr>
            <p:cNvCxnSpPr>
              <a:cxnSpLocks noChangeShapeType="1"/>
              <a:stCxn id="503858" idx="6"/>
              <a:endCxn id="503861" idx="2"/>
            </p:cNvCxnSpPr>
            <p:nvPr/>
          </p:nvCxnSpPr>
          <p:spPr bwMode="auto">
            <a:xfrm>
              <a:off x="973" y="1650"/>
              <a:ext cx="1088" cy="0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03867" name="Group 59">
            <a:extLst>
              <a:ext uri="{FF2B5EF4-FFF2-40B4-BE49-F238E27FC236}">
                <a16:creationId xmlns:a16="http://schemas.microsoft.com/office/drawing/2014/main" id="{14E815F9-AD1D-4C55-B814-D1E45D921AB3}"/>
              </a:ext>
            </a:extLst>
          </p:cNvPr>
          <p:cNvGraphicFramePr>
            <a:graphicFrameLocks noGrp="1"/>
          </p:cNvGraphicFramePr>
          <p:nvPr/>
        </p:nvGraphicFramePr>
        <p:xfrm>
          <a:off x="7237413" y="1635125"/>
          <a:ext cx="1003300" cy="457200"/>
        </p:xfrm>
        <a:graphic>
          <a:graphicData uri="http://schemas.openxmlformats.org/drawingml/2006/table">
            <a:tbl>
              <a:tblPr/>
              <a:tblGrid>
                <a:gridCol w="250825">
                  <a:extLst>
                    <a:ext uri="{9D8B030D-6E8A-4147-A177-3AD203B41FA5}">
                      <a16:colId xmlns:a16="http://schemas.microsoft.com/office/drawing/2014/main" val="1970050924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63203239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1736124597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3973211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443942"/>
                  </a:ext>
                </a:extLst>
              </a:tr>
              <a:tr h="238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81781"/>
                  </a:ext>
                </a:extLst>
              </a:tr>
            </a:tbl>
          </a:graphicData>
        </a:graphic>
      </p:graphicFrame>
      <p:graphicFrame>
        <p:nvGraphicFramePr>
          <p:cNvPr id="503890" name="Group 82">
            <a:extLst>
              <a:ext uri="{FF2B5EF4-FFF2-40B4-BE49-F238E27FC236}">
                <a16:creationId xmlns:a16="http://schemas.microsoft.com/office/drawing/2014/main" id="{63C99D33-1B0F-6F82-8848-8855A735A1EE}"/>
              </a:ext>
            </a:extLst>
          </p:cNvPr>
          <p:cNvGraphicFramePr>
            <a:graphicFrameLocks noGrp="1"/>
          </p:cNvGraphicFramePr>
          <p:nvPr/>
        </p:nvGraphicFramePr>
        <p:xfrm>
          <a:off x="7221538" y="2801938"/>
          <a:ext cx="1003300" cy="457200"/>
        </p:xfrm>
        <a:graphic>
          <a:graphicData uri="http://schemas.openxmlformats.org/drawingml/2006/table">
            <a:tbl>
              <a:tblPr/>
              <a:tblGrid>
                <a:gridCol w="250825">
                  <a:extLst>
                    <a:ext uri="{9D8B030D-6E8A-4147-A177-3AD203B41FA5}">
                      <a16:colId xmlns:a16="http://schemas.microsoft.com/office/drawing/2014/main" val="33728435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458842686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740493358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7395960"/>
                    </a:ext>
                  </a:extLst>
                </a:gridCol>
              </a:tblGrid>
              <a:tr h="96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613245"/>
                  </a:ext>
                </a:extLst>
              </a:tr>
              <a:tr h="125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417394"/>
                  </a:ext>
                </a:extLst>
              </a:tr>
            </a:tbl>
          </a:graphicData>
        </a:graphic>
      </p:graphicFrame>
      <p:graphicFrame>
        <p:nvGraphicFramePr>
          <p:cNvPr id="503913" name="Group 105">
            <a:extLst>
              <a:ext uri="{FF2B5EF4-FFF2-40B4-BE49-F238E27FC236}">
                <a16:creationId xmlns:a16="http://schemas.microsoft.com/office/drawing/2014/main" id="{8F7D5896-7E96-B066-AAE3-A42303F9B291}"/>
              </a:ext>
            </a:extLst>
          </p:cNvPr>
          <p:cNvGraphicFramePr>
            <a:graphicFrameLocks noGrp="1"/>
          </p:cNvGraphicFramePr>
          <p:nvPr/>
        </p:nvGraphicFramePr>
        <p:xfrm>
          <a:off x="7221538" y="3311525"/>
          <a:ext cx="1003300" cy="580708"/>
        </p:xfrm>
        <a:graphic>
          <a:graphicData uri="http://schemas.openxmlformats.org/drawingml/2006/table">
            <a:tbl>
              <a:tblPr/>
              <a:tblGrid>
                <a:gridCol w="250825">
                  <a:extLst>
                    <a:ext uri="{9D8B030D-6E8A-4147-A177-3AD203B41FA5}">
                      <a16:colId xmlns:a16="http://schemas.microsoft.com/office/drawing/2014/main" val="2658811596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409036428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95608406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3454595236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8000" marR="1800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8000" marR="18000" marT="0" marB="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224742"/>
                  </a:ext>
                </a:extLst>
              </a:tr>
              <a:tr h="238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628869"/>
                  </a:ext>
                </a:extLst>
              </a:tr>
            </a:tbl>
          </a:graphicData>
        </a:graphic>
      </p:graphicFrame>
      <p:cxnSp>
        <p:nvCxnSpPr>
          <p:cNvPr id="503936" name="AutoShape 128">
            <a:extLst>
              <a:ext uri="{FF2B5EF4-FFF2-40B4-BE49-F238E27FC236}">
                <a16:creationId xmlns:a16="http://schemas.microsoft.com/office/drawing/2014/main" id="{3E024CCF-8BA3-E0D3-3150-40BA6139B0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81713" y="2012950"/>
            <a:ext cx="1155700" cy="147638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937" name="AutoShape 129">
            <a:extLst>
              <a:ext uri="{FF2B5EF4-FFF2-40B4-BE49-F238E27FC236}">
                <a16:creationId xmlns:a16="http://schemas.microsoft.com/office/drawing/2014/main" id="{87C15D69-6111-78A0-6282-D23BF29535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38850" y="2603500"/>
            <a:ext cx="1166813" cy="14288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938" name="AutoShape 130">
            <a:extLst>
              <a:ext uri="{FF2B5EF4-FFF2-40B4-BE49-F238E27FC236}">
                <a16:creationId xmlns:a16="http://schemas.microsoft.com/office/drawing/2014/main" id="{772E8D29-1853-6DAA-11AF-5742A627518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86475" y="3171825"/>
            <a:ext cx="1106488" cy="17463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939" name="AutoShape 131">
            <a:extLst>
              <a:ext uri="{FF2B5EF4-FFF2-40B4-BE49-F238E27FC236}">
                <a16:creationId xmlns:a16="http://schemas.microsoft.com/office/drawing/2014/main" id="{02A0652C-FA46-942F-7E80-7500A2C083F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75363" y="3743325"/>
            <a:ext cx="1106487" cy="17463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3941" name="AutoShape 133">
            <a:extLst>
              <a:ext uri="{FF2B5EF4-FFF2-40B4-BE49-F238E27FC236}">
                <a16:creationId xmlns:a16="http://schemas.microsoft.com/office/drawing/2014/main" id="{7B287E79-3BDA-89B7-0DCA-5CD12C890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>
            <a:extLst>
              <a:ext uri="{FF2B5EF4-FFF2-40B4-BE49-F238E27FC236}">
                <a16:creationId xmlns:a16="http://schemas.microsoft.com/office/drawing/2014/main" id="{FF0FB265-5AE8-3265-C0B6-480B4A3C4B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8A817-9D95-433A-8699-C160473BF37C}" type="slidenum">
              <a:rPr lang="it-IT" altLang="it-IT"/>
              <a:pPr/>
              <a:t>8</a:t>
            </a:fld>
            <a:endParaRPr lang="it-IT" altLang="it-IT"/>
          </a:p>
        </p:txBody>
      </p:sp>
      <p:sp>
        <p:nvSpPr>
          <p:cNvPr id="10" name="Segnaposto data 4">
            <a:extLst>
              <a:ext uri="{FF2B5EF4-FFF2-40B4-BE49-F238E27FC236}">
                <a16:creationId xmlns:a16="http://schemas.microsoft.com/office/drawing/2014/main" id="{EE3A2D2F-5643-A98E-EA98-50A4109F1B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93B1DEC-C16F-451C-B8FA-FCB29B8C3BA9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4834" name="Rectangle 2">
            <a:extLst>
              <a:ext uri="{FF2B5EF4-FFF2-40B4-BE49-F238E27FC236}">
                <a16:creationId xmlns:a16="http://schemas.microsoft.com/office/drawing/2014/main" id="{252DA02B-0F0F-52F4-015F-C78704414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Grafo con liste di adiacenza</a:t>
            </a:r>
          </a:p>
        </p:txBody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069749F3-93C5-1809-17C0-C1676A6C0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305800" cy="4497388"/>
          </a:xfrm>
        </p:spPr>
        <p:txBody>
          <a:bodyPr/>
          <a:lstStyle/>
          <a:p>
            <a:endParaRPr lang="it-IT" altLang="it-IT"/>
          </a:p>
          <a:p>
            <a:pPr lvl="1">
              <a:buFont typeface="Wingdings" panose="05000000000000000000" pitchFamily="2" charset="2"/>
              <a:buNone/>
            </a:pPr>
            <a:r>
              <a:rPr lang="it-IT" altLang="it-IT"/>
              <a:t>typedef struct graph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it-IT" altLang="it-IT"/>
              <a:t>  	int     nv;   /* numero di vertici del grafo */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it-IT" altLang="it-IT"/>
              <a:t>  	edge **adj;  /* vettore con le liste delle adiacenze */ } graph;</a:t>
            </a:r>
          </a:p>
          <a:p>
            <a:pPr lvl="1">
              <a:buFont typeface="Wingdings" panose="05000000000000000000" pitchFamily="2" charset="2"/>
              <a:buNone/>
            </a:pPr>
            <a:endParaRPr lang="it-IT" altLang="it-IT"/>
          </a:p>
          <a:p>
            <a:pPr lvl="1">
              <a:buFont typeface="Wingdings" panose="05000000000000000000" pitchFamily="2" charset="2"/>
              <a:buNone/>
            </a:pPr>
            <a:endParaRPr lang="it-IT" altLang="it-IT"/>
          </a:p>
          <a:p>
            <a:pPr lvl="1">
              <a:buFont typeface="Wingdings" panose="05000000000000000000" pitchFamily="2" charset="2"/>
              <a:buNone/>
            </a:pPr>
            <a:endParaRPr lang="it-IT" altLang="it-IT"/>
          </a:p>
          <a:p>
            <a:pPr lvl="1">
              <a:buFont typeface="Wingdings" panose="05000000000000000000" pitchFamily="2" charset="2"/>
              <a:buNone/>
            </a:pPr>
            <a:endParaRPr lang="it-IT" altLang="it-IT"/>
          </a:p>
          <a:p>
            <a:pPr lvl="1">
              <a:buFont typeface="Wingdings" panose="05000000000000000000" pitchFamily="2" charset="2"/>
              <a:buNone/>
            </a:pPr>
            <a:endParaRPr lang="it-IT" altLang="it-IT"/>
          </a:p>
          <a:p>
            <a:pPr lvl="1">
              <a:buFont typeface="Wingdings" panose="05000000000000000000" pitchFamily="2" charset="2"/>
              <a:buNone/>
            </a:pPr>
            <a:endParaRPr lang="it-IT" altLang="it-IT"/>
          </a:p>
          <a:p>
            <a:pPr lvl="1">
              <a:buFont typeface="Wingdings" panose="05000000000000000000" pitchFamily="2" charset="2"/>
              <a:buNone/>
            </a:pPr>
            <a:r>
              <a:rPr lang="en-US" altLang="it-IT"/>
              <a:t>typedef struct edge 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it-IT"/>
              <a:t>	int key;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it-IT"/>
              <a:t>	struct edge *next; } edge;</a:t>
            </a:r>
            <a:endParaRPr lang="it-IT" altLang="it-IT"/>
          </a:p>
        </p:txBody>
      </p:sp>
      <p:grpSp>
        <p:nvGrpSpPr>
          <p:cNvPr id="504839" name="Group 7">
            <a:extLst>
              <a:ext uri="{FF2B5EF4-FFF2-40B4-BE49-F238E27FC236}">
                <a16:creationId xmlns:a16="http://schemas.microsoft.com/office/drawing/2014/main" id="{AA7AB381-7A38-801A-C2ED-3CCC5856D78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357563"/>
            <a:ext cx="2339975" cy="1800225"/>
            <a:chOff x="1179" y="1706"/>
            <a:chExt cx="1474" cy="1134"/>
          </a:xfrm>
        </p:grpSpPr>
        <p:pic>
          <p:nvPicPr>
            <p:cNvPr id="504836" name="Picture 4">
              <a:extLst>
                <a:ext uri="{FF2B5EF4-FFF2-40B4-BE49-F238E27FC236}">
                  <a16:creationId xmlns:a16="http://schemas.microsoft.com/office/drawing/2014/main" id="{3CFC3789-C4AC-639F-3EFA-4A91E2C34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9" y="1706"/>
              <a:ext cx="1474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4837" name="Picture 5">
              <a:extLst>
                <a:ext uri="{FF2B5EF4-FFF2-40B4-BE49-F238E27FC236}">
                  <a16:creationId xmlns:a16="http://schemas.microsoft.com/office/drawing/2014/main" id="{0FC1B593-8FAD-1175-FDCB-349C797257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" y="2607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04838" name="Picture 6">
            <a:extLst>
              <a:ext uri="{FF2B5EF4-FFF2-40B4-BE49-F238E27FC236}">
                <a16:creationId xmlns:a16="http://schemas.microsoft.com/office/drawing/2014/main" id="{D3033E58-F60E-D3A5-7DE0-5DBFC2825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2339975" cy="176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4840" name="AutoShape 8">
            <a:extLst>
              <a:ext uri="{FF2B5EF4-FFF2-40B4-BE49-F238E27FC236}">
                <a16:creationId xmlns:a16="http://schemas.microsoft.com/office/drawing/2014/main" id="{50F9BD46-674B-581B-2E27-0A113FEA6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egnaposto numero diapositiva 3">
            <a:extLst>
              <a:ext uri="{FF2B5EF4-FFF2-40B4-BE49-F238E27FC236}">
                <a16:creationId xmlns:a16="http://schemas.microsoft.com/office/drawing/2014/main" id="{E10ECA17-5820-3EE3-290C-5B52C67D5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BF4BD-CD68-48FC-9A8D-C15211A87646}" type="slidenum">
              <a:rPr lang="it-IT" altLang="it-IT"/>
              <a:pPr/>
              <a:t>9</a:t>
            </a:fld>
            <a:endParaRPr lang="it-IT" altLang="it-IT"/>
          </a:p>
        </p:txBody>
      </p:sp>
      <p:sp>
        <p:nvSpPr>
          <p:cNvPr id="42" name="Segnaposto data 4">
            <a:extLst>
              <a:ext uri="{FF2B5EF4-FFF2-40B4-BE49-F238E27FC236}">
                <a16:creationId xmlns:a16="http://schemas.microsoft.com/office/drawing/2014/main" id="{106190CF-4002-33BF-44C2-9046A7A2F97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7854EEE-9E6F-4ED5-AD11-D9CB6F79026C}" type="datetime1">
              <a:rPr lang="it-IT" altLang="it-IT"/>
              <a:pPr/>
              <a:t>21/05/2022</a:t>
            </a:fld>
            <a:endParaRPr lang="it-IT" altLang="it-IT"/>
          </a:p>
        </p:txBody>
      </p:sp>
      <p:sp>
        <p:nvSpPr>
          <p:cNvPr id="505858" name="Rectangle 2">
            <a:extLst>
              <a:ext uri="{FF2B5EF4-FFF2-40B4-BE49-F238E27FC236}">
                <a16:creationId xmlns:a16="http://schemas.microsoft.com/office/drawing/2014/main" id="{1C7094D8-2804-2261-E595-30A3FDCC0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765175"/>
            <a:ext cx="8547100" cy="606425"/>
          </a:xfrm>
        </p:spPr>
        <p:txBody>
          <a:bodyPr/>
          <a:lstStyle/>
          <a:p>
            <a:r>
              <a:rPr lang="it-IT" altLang="it-IT"/>
              <a:t>Creazione di un grafo</a:t>
            </a:r>
          </a:p>
        </p:txBody>
      </p:sp>
      <p:sp>
        <p:nvSpPr>
          <p:cNvPr id="505859" name="Rectangle 3">
            <a:extLst>
              <a:ext uri="{FF2B5EF4-FFF2-40B4-BE49-F238E27FC236}">
                <a16:creationId xmlns:a16="http://schemas.microsoft.com/office/drawing/2014/main" id="{2341AD9A-DFDF-B352-F55D-8E0ADD9CC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/>
              <a:t>La seguente funzione crea e restituisce un puntatore ad una struttura dati grafo che conserva il numero dei vertici e definisce n liste di adiacenza vuote.</a:t>
            </a:r>
            <a:r>
              <a:rPr lang="it-IT" altLang="it-IT" sz="1600"/>
              <a:t> </a:t>
            </a:r>
          </a:p>
          <a:p>
            <a:pPr>
              <a:lnSpc>
                <a:spcPct val="90000"/>
              </a:lnSpc>
              <a:tabLst>
                <a:tab pos="539750" algn="l"/>
                <a:tab pos="900113" algn="l"/>
                <a:tab pos="1258888" algn="l"/>
              </a:tabLst>
            </a:pPr>
            <a:endParaRPr lang="it-IT" altLang="it-IT" sz="800"/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graph *g_empty(int n) 	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{ 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	graph *G;  int i;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	G = (graph*)malloc(sizeof(graph));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	if (G==NULL) printf("ERRORE: impossibile allocare memoria per il grafo\n");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	else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{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    G-&gt;adj = (edge**)malloc(n*sizeof(edge*));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    if ((G-&gt;adj==NULL) &amp;&amp; (n&gt;0))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	{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	     printf("ERRORE: impossibile allocare memoria per la lista del grafo\n");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	     free(G); G=NULL;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	}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    else 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	{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    	G-&gt;nv = n;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       	for (i=0; i&lt;n; i++) G-&gt;adj[i]=NULL;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	}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	}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  return(G);</a:t>
            </a:r>
          </a:p>
          <a:p>
            <a:pPr marL="360363" lvl="1" indent="-180975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539750" algn="l"/>
                <a:tab pos="900113" algn="l"/>
                <a:tab pos="1258888" algn="l"/>
              </a:tabLst>
            </a:pPr>
            <a:r>
              <a:rPr lang="it-IT" altLang="it-IT" sz="1400">
                <a:solidFill>
                  <a:schemeClr val="accent2"/>
                </a:solidFill>
              </a:rPr>
              <a:t>}</a:t>
            </a:r>
            <a:endParaRPr lang="it-IT" altLang="it-IT" sz="1600">
              <a:solidFill>
                <a:schemeClr val="accent2"/>
              </a:solidFill>
            </a:endParaRPr>
          </a:p>
        </p:txBody>
      </p:sp>
      <p:graphicFrame>
        <p:nvGraphicFramePr>
          <p:cNvPr id="505896" name="Group 40">
            <a:extLst>
              <a:ext uri="{FF2B5EF4-FFF2-40B4-BE49-F238E27FC236}">
                <a16:creationId xmlns:a16="http://schemas.microsoft.com/office/drawing/2014/main" id="{21F87B26-59E0-A68E-D175-E8E085A62AC7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6858000" y="4322763"/>
          <a:ext cx="615950" cy="1828800"/>
        </p:xfrm>
        <a:graphic>
          <a:graphicData uri="http://schemas.openxmlformats.org/drawingml/2006/table">
            <a:tbl>
              <a:tblPr/>
              <a:tblGrid>
                <a:gridCol w="309563">
                  <a:extLst>
                    <a:ext uri="{9D8B030D-6E8A-4147-A177-3AD203B41FA5}">
                      <a16:colId xmlns:a16="http://schemas.microsoft.com/office/drawing/2014/main" val="1096514030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900107035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4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78199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4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37918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4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59554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4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680373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4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42781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t-IT" sz="1400" b="1" i="0" u="none" strike="noStrike" cap="none" normalizeH="0" baseline="0">
                        <a:ln>
                          <a:noFill/>
                        </a:ln>
                        <a:solidFill>
                          <a:srgbClr val="568F3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928534"/>
                  </a:ext>
                </a:extLst>
              </a:tr>
            </a:tbl>
          </a:graphicData>
        </a:graphic>
      </p:graphicFrame>
      <p:sp>
        <p:nvSpPr>
          <p:cNvPr id="505897" name="AutoShape 41">
            <a:extLst>
              <a:ext uri="{FF2B5EF4-FFF2-40B4-BE49-F238E27FC236}">
                <a16:creationId xmlns:a16="http://schemas.microsoft.com/office/drawing/2014/main" id="{5FE8CD4C-486C-E210-51F8-CD65B65DF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679950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T13-06">
  <a:themeElements>
    <a:clrScheme name="newT13-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T13-06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blurRad="63500" dist="38099" dir="2700000" algn="ctr" rotWithShape="0">
            <a:schemeClr val="bg2">
              <a:alpha val="74998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800" b="1" i="0" u="none" strike="noStrike" cap="none" normalizeH="0" baseline="0" smtClean="0">
            <a:ln>
              <a:noFill/>
            </a:ln>
            <a:solidFill>
              <a:srgbClr val="CF5200"/>
            </a:solidFill>
            <a:effectLst/>
            <a:latin typeface="Verdana" panose="020B060403050404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blurRad="63500" dist="38099" dir="2700000" algn="ctr" rotWithShape="0">
            <a:schemeClr val="bg2">
              <a:alpha val="74998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800" b="1" i="0" u="none" strike="noStrike" cap="none" normalizeH="0" baseline="0" smtClean="0">
            <a:ln>
              <a:noFill/>
            </a:ln>
            <a:solidFill>
              <a:srgbClr val="CF5200"/>
            </a:solidFill>
            <a:effectLst/>
            <a:latin typeface="Verdana" panose="020B060403050404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newT13-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6967CAF6BF21418E1AD87D1BF9C480" ma:contentTypeVersion="2" ma:contentTypeDescription="Create a new document." ma:contentTypeScope="" ma:versionID="d6c4c5a628b31164979bd641217b85c5">
  <xsd:schema xmlns:xsd="http://www.w3.org/2001/XMLSchema" xmlns:xs="http://www.w3.org/2001/XMLSchema" xmlns:p="http://schemas.microsoft.com/office/2006/metadata/properties" xmlns:ns2="0a16c6e6-6b61-49a8-bb9d-3e85b95dc357" targetNamespace="http://schemas.microsoft.com/office/2006/metadata/properties" ma:root="true" ma:fieldsID="5be34db3249f47c29e220a56c37a3a76" ns2:_="">
    <xsd:import namespace="0a16c6e6-6b61-49a8-bb9d-3e85b95dc3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16c6e6-6b61-49a8-bb9d-3e85b95dc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A398AE-080F-4150-8F73-15451DB541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38DE8D-828F-4D5A-BC93-B91726E70988}"/>
</file>

<file path=customXml/itemProps3.xml><?xml version="1.0" encoding="utf-8"?>
<ds:datastoreItem xmlns:ds="http://schemas.openxmlformats.org/officeDocument/2006/customXml" ds:itemID="{EDD797A6-71D3-4A9B-BD4F-D5F1D09DC7B3}"/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HD:Users:enza:Desktop:newT13-06.pot</Template>
  <TotalTime>1987</TotalTime>
  <Words>1471</Words>
  <Application>Microsoft Office PowerPoint</Application>
  <PresentationFormat>Presentazione su schermo (4:3)</PresentationFormat>
  <Paragraphs>420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newT13-06</vt:lpstr>
      <vt:lpstr>Laboratorio di  Algoritmi e Strutture Dati</vt:lpstr>
      <vt:lpstr>Possibili scenari</vt:lpstr>
      <vt:lpstr>Matrice di adiacenza</vt:lpstr>
      <vt:lpstr>Allocazione di memoria dinamica di una matrice di adiacenza</vt:lpstr>
      <vt:lpstr>Scelta 1.1: Inserimento</vt:lpstr>
      <vt:lpstr>Scelta 1.1: Cancellazione</vt:lpstr>
      <vt:lpstr>Scelta 1.2</vt:lpstr>
      <vt:lpstr>Grafo con liste di adiacenza</vt:lpstr>
      <vt:lpstr>Creazione di un grafo</vt:lpstr>
      <vt:lpstr>Inserimento di un nodo</vt:lpstr>
      <vt:lpstr>Cancellazione di un nodo</vt:lpstr>
      <vt:lpstr>Cancellazione di un grafo</vt:lpstr>
      <vt:lpstr>Attraversamento in profondità (DFS)</vt:lpstr>
      <vt:lpstr>Idea di implementazione</vt:lpstr>
      <vt:lpstr>Codice per DFS</vt:lpstr>
      <vt:lpstr>Attraversamento in Ampiezza(BFS)</vt:lpstr>
      <vt:lpstr>Il codice per BFS</vt:lpstr>
      <vt:lpstr>Idea di implementazione di BFS</vt:lpstr>
    </vt:vector>
  </TitlesOfParts>
  <Company>*** ********** * ******** 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******* ********* **************</dc:creator>
  <cp:keywords/>
  <cp:lastModifiedBy>NM</cp:lastModifiedBy>
  <cp:revision>210</cp:revision>
  <cp:lastPrinted>2007-06-13T15:29:27Z</cp:lastPrinted>
  <dcterms:created xsi:type="dcterms:W3CDTF">2007-06-13T12:06:30Z</dcterms:created>
  <dcterms:modified xsi:type="dcterms:W3CDTF">2022-05-21T09:21:54Z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0x010100CC6967CAF6BF21418E1AD87D1BF9C480</vt:lpwstr>
  </property>
</Properties>
</file>