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3" r:id="rId6"/>
    <p:sldId id="262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94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9B9F-984E-4905-A1E8-920F88527EBF}" type="datetimeFigureOut">
              <a:rPr lang="hu-HU" smtClean="0"/>
              <a:t>2023. 06. 06.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5CFCA7D-A656-4B4E-A932-C721A524E55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4285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9B9F-984E-4905-A1E8-920F88527EBF}" type="datetimeFigureOut">
              <a:rPr lang="hu-HU" smtClean="0"/>
              <a:t>2023. 06. 06.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5CFCA7D-A656-4B4E-A932-C721A524E55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1883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9B9F-984E-4905-A1E8-920F88527EBF}" type="datetimeFigureOut">
              <a:rPr lang="hu-HU" smtClean="0"/>
              <a:t>2023. 06. 06.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5CFCA7D-A656-4B4E-A932-C721A524E55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4259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9B9F-984E-4905-A1E8-920F88527EBF}" type="datetimeFigureOut">
              <a:rPr lang="hu-HU" smtClean="0"/>
              <a:t>2023. 06. 06.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5CFCA7D-A656-4B4E-A932-C721A524E55D}" type="slidenum">
              <a:rPr lang="hu-HU" smtClean="0"/>
              <a:t>‹#›</a:t>
            </a:fld>
            <a:endParaRPr lang="hu-H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0944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9B9F-984E-4905-A1E8-920F88527EBF}" type="datetimeFigureOut">
              <a:rPr lang="hu-HU" smtClean="0"/>
              <a:t>2023. 06. 06.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5CFCA7D-A656-4B4E-A932-C721A524E55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9128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9B9F-984E-4905-A1E8-920F88527EBF}" type="datetimeFigureOut">
              <a:rPr lang="hu-HU" smtClean="0"/>
              <a:t>2023. 06. 06.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FCA7D-A656-4B4E-A932-C721A524E55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6596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9B9F-984E-4905-A1E8-920F88527EBF}" type="datetimeFigureOut">
              <a:rPr lang="hu-HU" smtClean="0"/>
              <a:t>2023. 06. 06.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FCA7D-A656-4B4E-A932-C721A524E55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6413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9B9F-984E-4905-A1E8-920F88527EBF}" type="datetimeFigureOut">
              <a:rPr lang="hu-HU" smtClean="0"/>
              <a:t>2023. 06. 06.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FCA7D-A656-4B4E-A932-C721A524E55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6572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15F9B9F-984E-4905-A1E8-920F88527EBF}" type="datetimeFigureOut">
              <a:rPr lang="hu-HU" smtClean="0"/>
              <a:t>2023. 06. 06.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5CFCA7D-A656-4B4E-A932-C721A524E55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980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9B9F-984E-4905-A1E8-920F88527EBF}" type="datetimeFigureOut">
              <a:rPr lang="hu-HU" smtClean="0"/>
              <a:t>2023. 06. 06.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FCA7D-A656-4B4E-A932-C721A524E55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0343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9B9F-984E-4905-A1E8-920F88527EBF}" type="datetimeFigureOut">
              <a:rPr lang="hu-HU" smtClean="0"/>
              <a:t>2023. 06. 06.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5CFCA7D-A656-4B4E-A932-C721A524E55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07567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9B9F-984E-4905-A1E8-920F88527EBF}" type="datetimeFigureOut">
              <a:rPr lang="hu-HU" smtClean="0"/>
              <a:t>2023. 06. 06.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FCA7D-A656-4B4E-A932-C721A524E55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9708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9B9F-984E-4905-A1E8-920F88527EBF}" type="datetimeFigureOut">
              <a:rPr lang="hu-HU" smtClean="0"/>
              <a:t>2023. 06. 06.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FCA7D-A656-4B4E-A932-C721A524E55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5676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9B9F-984E-4905-A1E8-920F88527EBF}" type="datetimeFigureOut">
              <a:rPr lang="hu-HU" smtClean="0"/>
              <a:t>2023. 06. 06.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FCA7D-A656-4B4E-A932-C721A524E55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6683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9B9F-984E-4905-A1E8-920F88527EBF}" type="datetimeFigureOut">
              <a:rPr lang="hu-HU" smtClean="0"/>
              <a:t>2023. 06. 06.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FCA7D-A656-4B4E-A932-C721A524E55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195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9B9F-984E-4905-A1E8-920F88527EBF}" type="datetimeFigureOut">
              <a:rPr lang="hu-HU" smtClean="0"/>
              <a:t>2023. 06. 06.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FCA7D-A656-4B4E-A932-C721A524E55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8684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9B9F-984E-4905-A1E8-920F88527EBF}" type="datetimeFigureOut">
              <a:rPr lang="hu-HU" smtClean="0"/>
              <a:t>2023. 06. 06.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FCA7D-A656-4B4E-A932-C721A524E55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1584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F9B9F-984E-4905-A1E8-920F88527EBF}" type="datetimeFigureOut">
              <a:rPr lang="hu-HU" smtClean="0"/>
              <a:t>2023. 06. 06.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FCA7D-A656-4B4E-A932-C721A524E55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7964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D9DE89-6C3C-447A-BD58-7CC5D3B6FC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Platformer</a:t>
            </a:r>
            <a:r>
              <a:rPr lang="hu-HU" dirty="0"/>
              <a:t> játék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A956EC6-37C9-4278-A758-707A2BA2B4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</a:t>
            </a:r>
            <a:r>
              <a:rPr lang="hu-HU" dirty="0" err="1"/>
              <a:t>Holbok</a:t>
            </a:r>
            <a:r>
              <a:rPr lang="hu-HU" dirty="0"/>
              <a:t> Péter, Jankó Julianna, Bicskey Balázs </a:t>
            </a:r>
          </a:p>
        </p:txBody>
      </p:sp>
    </p:spTree>
    <p:extLst>
      <p:ext uri="{BB962C8B-B14F-4D97-AF65-F5344CB8AC3E}">
        <p14:creationId xmlns:p14="http://schemas.microsoft.com/office/powerpoint/2010/main" val="3194104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C6CBC17-C0AA-493A-AB42-792C88144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játék lényege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34182A2-2168-4564-AAD8-8DD013A66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játék </a:t>
            </a:r>
            <a:r>
              <a:rPr lang="hu-HU" dirty="0" err="1"/>
              <a:t>Pygame</a:t>
            </a:r>
            <a:r>
              <a:rPr lang="hu-HU" dirty="0"/>
              <a:t>-ben készült</a:t>
            </a:r>
          </a:p>
          <a:p>
            <a:r>
              <a:rPr lang="hu-HU" dirty="0"/>
              <a:t>Az A, D és W gombokkal lehet mozogni</a:t>
            </a:r>
          </a:p>
          <a:p>
            <a:r>
              <a:rPr lang="hu-HU" dirty="0"/>
              <a:t>10 különböző pálya van, amik egyre nehezebbek</a:t>
            </a:r>
          </a:p>
          <a:p>
            <a:r>
              <a:rPr lang="hu-HU" dirty="0"/>
              <a:t>A játékot nagyjából 15 perc alatt lehet befejezni</a:t>
            </a:r>
          </a:p>
        </p:txBody>
      </p:sp>
    </p:spTree>
    <p:extLst>
      <p:ext uri="{BB962C8B-B14F-4D97-AF65-F5344CB8AC3E}">
        <p14:creationId xmlns:p14="http://schemas.microsoft.com/office/powerpoint/2010/main" val="1003078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2294C42-0218-4F61-8B05-CE069223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Fontosabb függvények, algoritmusok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D042888-C2F9-42D6-AFC8-C04F4E05A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A program a pályákat szöveges fájlokból olvassa be és jeleníti meg</a:t>
            </a:r>
          </a:p>
          <a:p>
            <a:endParaRPr lang="hu-HU" dirty="0"/>
          </a:p>
        </p:txBody>
      </p:sp>
      <p:pic>
        <p:nvPicPr>
          <p:cNvPr id="5" name="Kép 4" descr="A képen Betűtípus, képernyőkép, szöveg, tipográfia látható&#10;&#10;Automatikusan generált leírás">
            <a:extLst>
              <a:ext uri="{FF2B5EF4-FFF2-40B4-BE49-F238E27FC236}">
                <a16:creationId xmlns:a16="http://schemas.microsoft.com/office/drawing/2014/main" id="{11F7DAD0-1409-4E03-A261-A6DBBF0A7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04864"/>
            <a:ext cx="2677998" cy="1528735"/>
          </a:xfrm>
          <a:prstGeom prst="rect">
            <a:avLst/>
          </a:prstGeom>
        </p:spPr>
      </p:pic>
      <p:pic>
        <p:nvPicPr>
          <p:cNvPr id="7" name="Kép 6" descr="A képen képernyőkép, Betűtípus, szöveg, tervezés látható&#10;&#10;Automatikusan generált leírás">
            <a:extLst>
              <a:ext uri="{FF2B5EF4-FFF2-40B4-BE49-F238E27FC236}">
                <a16:creationId xmlns:a16="http://schemas.microsoft.com/office/drawing/2014/main" id="{F048186B-A213-1776-C638-2BEB1FBA5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369" y="4988140"/>
            <a:ext cx="2055829" cy="1742985"/>
          </a:xfrm>
          <a:prstGeom prst="rect">
            <a:avLst/>
          </a:prstGeom>
        </p:spPr>
      </p:pic>
      <p:sp>
        <p:nvSpPr>
          <p:cNvPr id="8" name="Nyíl: jobbra mutató 7">
            <a:extLst>
              <a:ext uri="{FF2B5EF4-FFF2-40B4-BE49-F238E27FC236}">
                <a16:creationId xmlns:a16="http://schemas.microsoft.com/office/drawing/2014/main" id="{69A3D3C1-19B4-48AB-7465-036131F381D0}"/>
              </a:ext>
            </a:extLst>
          </p:cNvPr>
          <p:cNvSpPr/>
          <p:nvPr/>
        </p:nvSpPr>
        <p:spPr>
          <a:xfrm>
            <a:off x="3959258" y="3529328"/>
            <a:ext cx="2384981" cy="348792"/>
          </a:xfrm>
          <a:prstGeom prst="rightArrow">
            <a:avLst/>
          </a:prstGeom>
          <a:solidFill>
            <a:srgbClr val="F094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rgbClr val="F09415"/>
              </a:solidFill>
            </a:endParaRPr>
          </a:p>
        </p:txBody>
      </p:sp>
      <p:sp>
        <p:nvSpPr>
          <p:cNvPr id="9" name="Nyíl: jobbra mutató 8">
            <a:extLst>
              <a:ext uri="{FF2B5EF4-FFF2-40B4-BE49-F238E27FC236}">
                <a16:creationId xmlns:a16="http://schemas.microsoft.com/office/drawing/2014/main" id="{49CFB1C0-A04E-AAEC-40D6-0746E67A93BC}"/>
              </a:ext>
            </a:extLst>
          </p:cNvPr>
          <p:cNvSpPr/>
          <p:nvPr/>
        </p:nvSpPr>
        <p:spPr>
          <a:xfrm>
            <a:off x="3857527" y="5685236"/>
            <a:ext cx="2384981" cy="348792"/>
          </a:xfrm>
          <a:prstGeom prst="rightArrow">
            <a:avLst/>
          </a:prstGeom>
          <a:solidFill>
            <a:srgbClr val="F094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1" name="Kép 10" descr="A képen ég, képernyőkép, pixel, Színesség látható&#10;&#10;Automatikusan generált leírás">
            <a:extLst>
              <a:ext uri="{FF2B5EF4-FFF2-40B4-BE49-F238E27FC236}">
                <a16:creationId xmlns:a16="http://schemas.microsoft.com/office/drawing/2014/main" id="{93FE98F0-0BE5-1D56-6DB6-4910E8A216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299" y="2819980"/>
            <a:ext cx="5182779" cy="1713619"/>
          </a:xfrm>
          <a:prstGeom prst="rect">
            <a:avLst/>
          </a:prstGeom>
        </p:spPr>
      </p:pic>
      <p:pic>
        <p:nvPicPr>
          <p:cNvPr id="13" name="Kép 12" descr="A képen képernyőkép, felhő, pixel, művészet látható&#10;&#10;Automatikusan generált leírás">
            <a:extLst>
              <a:ext uri="{FF2B5EF4-FFF2-40B4-BE49-F238E27FC236}">
                <a16:creationId xmlns:a16="http://schemas.microsoft.com/office/drawing/2014/main" id="{22B51404-2DB0-82AB-2F60-D6880C41A0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299" y="4786972"/>
            <a:ext cx="2779729" cy="179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852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AA9264-DC5F-4312-B68C-A8925D44F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Fontosabb függvények, algoritmusok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240D82D-0919-4383-B44F-3013C2578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Minden pályához egy külön fájl tartozik, amelynek adatai a „</a:t>
            </a:r>
            <a:r>
              <a:rPr lang="hu-HU" dirty="0" err="1"/>
              <a:t>palyak</a:t>
            </a:r>
            <a:r>
              <a:rPr lang="hu-HU" dirty="0"/>
              <a:t>” listába kerülnek</a:t>
            </a:r>
          </a:p>
        </p:txBody>
      </p:sp>
      <p:pic>
        <p:nvPicPr>
          <p:cNvPr id="5" name="Kép 4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3E7C6022-845D-25AE-ECC9-2DAEA0E64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36" y="3330777"/>
            <a:ext cx="3995239" cy="2314903"/>
          </a:xfrm>
          <a:prstGeom prst="rect">
            <a:avLst/>
          </a:prstGeom>
        </p:spPr>
      </p:pic>
      <p:pic>
        <p:nvPicPr>
          <p:cNvPr id="7" name="Kép 6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190B5E1E-86AE-5088-4B21-D7DA32868C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91"/>
          <a:stretch/>
        </p:blipFill>
        <p:spPr>
          <a:xfrm>
            <a:off x="4343699" y="3356010"/>
            <a:ext cx="5897141" cy="1561041"/>
          </a:xfrm>
          <a:prstGeom prst="rect">
            <a:avLst/>
          </a:prstGeom>
        </p:spPr>
      </p:pic>
      <p:pic>
        <p:nvPicPr>
          <p:cNvPr id="9" name="Kép 8" descr="A képen szöveg, képernyőkép, Betűtípus, tervezés látható&#10;&#10;Automatikusan generált leírás">
            <a:extLst>
              <a:ext uri="{FF2B5EF4-FFF2-40B4-BE49-F238E27FC236}">
                <a16:creationId xmlns:a16="http://schemas.microsoft.com/office/drawing/2014/main" id="{F1FB19DF-91E4-1139-5B7C-31D1EE3343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206" y="2841277"/>
            <a:ext cx="1676545" cy="280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76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AA9264-DC5F-4312-B68C-A8925D44F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Fontosabb függvények, algoritmusok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240D82D-0919-4383-B44F-3013C2578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Ez a függvény jeleníti meg a pályát:</a:t>
            </a:r>
          </a:p>
        </p:txBody>
      </p:sp>
      <p:pic>
        <p:nvPicPr>
          <p:cNvPr id="5" name="Kép 4" descr="A képen szöveg, képernyőkép, szoftver, Betűtípus látható&#10;&#10;Automatikusan generált leírás">
            <a:extLst>
              <a:ext uri="{FF2B5EF4-FFF2-40B4-BE49-F238E27FC236}">
                <a16:creationId xmlns:a16="http://schemas.microsoft.com/office/drawing/2014/main" id="{DBE3B21D-51F0-38DB-CFAB-986A09A48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782432"/>
            <a:ext cx="6424248" cy="39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053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AA9264-DC5F-4312-B68C-A8925D44F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Fontosabb függvények, algoritmusok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240D82D-0919-4383-B44F-3013C2578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 A program ezekkel méri, hogy mennyi ideig tartott a játékosnak befejezni az adott pályát:</a:t>
            </a:r>
          </a:p>
          <a:p>
            <a:endParaRPr lang="hu-HU" dirty="0"/>
          </a:p>
        </p:txBody>
      </p:sp>
      <p:pic>
        <p:nvPicPr>
          <p:cNvPr id="5" name="Kép 4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7A06E763-83B8-3ECD-1C4D-D11A74B96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31597"/>
            <a:ext cx="8847587" cy="1600339"/>
          </a:xfrm>
          <a:prstGeom prst="rect">
            <a:avLst/>
          </a:prstGeom>
        </p:spPr>
      </p:pic>
      <p:pic>
        <p:nvPicPr>
          <p:cNvPr id="7" name="Kép 6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5304E17C-17E7-15D7-9705-E6CFF14C4F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79093"/>
            <a:ext cx="7384420" cy="185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73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09A55D-4F3C-4A92-AB92-B1CCE7BB0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Csoportmunka, statisztikák</a:t>
            </a:r>
          </a:p>
        </p:txBody>
      </p:sp>
      <p:pic>
        <p:nvPicPr>
          <p:cNvPr id="5" name="Tartalom helye 4" descr="A képen képernyőkép, tér látható&#10;&#10;Automatikusan generált leírás">
            <a:extLst>
              <a:ext uri="{FF2B5EF4-FFF2-40B4-BE49-F238E27FC236}">
                <a16:creationId xmlns:a16="http://schemas.microsoft.com/office/drawing/2014/main" id="{40262A4B-2B38-743A-2C88-9C603202DA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09413"/>
            <a:ext cx="2305736" cy="2222109"/>
          </a:xfrm>
        </p:spPr>
      </p:pic>
      <p:pic>
        <p:nvPicPr>
          <p:cNvPr id="7" name="Kép 6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B9D99CE9-A0FD-8FB2-F6B3-FD9A01516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863" y="2070151"/>
            <a:ext cx="8748518" cy="2255715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D6753CC4-4117-3C7C-9417-359F984E0B95}"/>
              </a:ext>
            </a:extLst>
          </p:cNvPr>
          <p:cNvSpPr txBox="1"/>
          <p:nvPr/>
        </p:nvSpPr>
        <p:spPr>
          <a:xfrm>
            <a:off x="838200" y="4324653"/>
            <a:ext cx="1133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err="1"/>
              <a:t>Issue</a:t>
            </a:r>
            <a:r>
              <a:rPr lang="hu-HU" sz="2400" dirty="0"/>
              <a:t>-k: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CF85D69F-119A-12C0-2D5B-F1F1BAAB73D3}"/>
              </a:ext>
            </a:extLst>
          </p:cNvPr>
          <p:cNvSpPr txBox="1"/>
          <p:nvPr/>
        </p:nvSpPr>
        <p:spPr>
          <a:xfrm>
            <a:off x="733279" y="1510124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err="1"/>
              <a:t>Commit</a:t>
            </a:r>
            <a:r>
              <a:rPr lang="hu-HU" sz="2400" dirty="0"/>
              <a:t>-ok:</a:t>
            </a:r>
          </a:p>
        </p:txBody>
      </p:sp>
      <p:pic>
        <p:nvPicPr>
          <p:cNvPr id="11" name="Kép 10" descr="A képen képernyőkép, szoftver, Multimédiás szoftver látható&#10;&#10;Automatikusan generált leírás">
            <a:extLst>
              <a:ext uri="{FF2B5EF4-FFF2-40B4-BE49-F238E27FC236}">
                <a16:creationId xmlns:a16="http://schemas.microsoft.com/office/drawing/2014/main" id="{849CF45B-C596-4E97-2D88-661DB06CD4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786318"/>
            <a:ext cx="10860464" cy="207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785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DE2D4B-5CEC-49D8-8AA0-98DC8C63D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7200" dirty="0"/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390053902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74</TotalTime>
  <Words>122</Words>
  <Application>Microsoft Office PowerPoint</Application>
  <PresentationFormat>Szélesvásznú</PresentationFormat>
  <Paragraphs>19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Platformer játék</vt:lpstr>
      <vt:lpstr>A játék lényege</vt:lpstr>
      <vt:lpstr>Fontosabb függvények, algoritmusok</vt:lpstr>
      <vt:lpstr>Fontosabb függvények, algoritmusok</vt:lpstr>
      <vt:lpstr>Fontosabb függvények, algoritmusok</vt:lpstr>
      <vt:lpstr>Fontosabb függvények, algoritmusok</vt:lpstr>
      <vt:lpstr>Csoportmunka, statisztikák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Platformer játék</dc:title>
  <dc:creator>Bicskey Balázs</dc:creator>
  <cp:lastModifiedBy>Balázs Bicskey</cp:lastModifiedBy>
  <cp:revision>39</cp:revision>
  <dcterms:created xsi:type="dcterms:W3CDTF">2023-06-06T06:48:37Z</dcterms:created>
  <dcterms:modified xsi:type="dcterms:W3CDTF">2023-06-06T16:33:56Z</dcterms:modified>
</cp:coreProperties>
</file>