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9" r:id="rId2"/>
    <p:sldId id="257" r:id="rId3"/>
    <p:sldId id="267" r:id="rId4"/>
    <p:sldId id="258" r:id="rId5"/>
    <p:sldId id="260" r:id="rId6"/>
    <p:sldId id="261" r:id="rId7"/>
    <p:sldId id="270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goo.gl/Ycl6iG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goo.gl/Ycl6i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34E90-686B-4E9C-8AEB-2433A1E0853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1C0E55F7-5FB2-4E48-8149-913E77520486}">
      <dgm:prSet phldrT="[Tekst]" custT="1"/>
      <dgm:spPr/>
      <dgm:t>
        <a:bodyPr/>
        <a:lstStyle/>
        <a:p>
          <a:r>
            <a:rPr lang="nl-BE" sz="3000" dirty="0" smtClean="0"/>
            <a:t>Data</a:t>
          </a:r>
          <a:endParaRPr lang="nl-BE" sz="3000" dirty="0"/>
        </a:p>
      </dgm:t>
    </dgm:pt>
    <dgm:pt modelId="{250126AC-706A-4CAF-AFC6-19E3D386D61D}" type="parTrans" cxnId="{B421108B-6A37-46D2-8F4E-7F31E0A9D32F}">
      <dgm:prSet/>
      <dgm:spPr/>
      <dgm:t>
        <a:bodyPr/>
        <a:lstStyle/>
        <a:p>
          <a:endParaRPr lang="nl-BE"/>
        </a:p>
      </dgm:t>
    </dgm:pt>
    <dgm:pt modelId="{138B2F27-93A1-4B70-8DBB-133DAC434903}" type="sibTrans" cxnId="{B421108B-6A37-46D2-8F4E-7F31E0A9D32F}">
      <dgm:prSet/>
      <dgm:spPr/>
      <dgm:t>
        <a:bodyPr/>
        <a:lstStyle/>
        <a:p>
          <a:endParaRPr lang="nl-BE"/>
        </a:p>
      </dgm:t>
    </dgm:pt>
    <dgm:pt modelId="{276A363E-C704-4D52-9F85-35548A6AA593}">
      <dgm:prSet phldrT="[Tekst]" custT="1"/>
      <dgm:spPr/>
      <dgm:t>
        <a:bodyPr/>
        <a:lstStyle/>
        <a:p>
          <a:r>
            <a:rPr lang="nl-BE" sz="3000" dirty="0" err="1" smtClean="0"/>
            <a:t>Gathering</a:t>
          </a:r>
          <a:endParaRPr lang="nl-BE" sz="3000" dirty="0"/>
        </a:p>
      </dgm:t>
    </dgm:pt>
    <dgm:pt modelId="{C9578D12-980E-4D95-810E-BC0A9848635E}" type="parTrans" cxnId="{CE40A55A-ECFD-4168-91EE-B8C494101F3E}">
      <dgm:prSet/>
      <dgm:spPr/>
      <dgm:t>
        <a:bodyPr/>
        <a:lstStyle/>
        <a:p>
          <a:endParaRPr lang="nl-BE"/>
        </a:p>
      </dgm:t>
    </dgm:pt>
    <dgm:pt modelId="{329C8A27-588C-434B-A7D9-B1144CC485D6}" type="sibTrans" cxnId="{CE40A55A-ECFD-4168-91EE-B8C494101F3E}">
      <dgm:prSet/>
      <dgm:spPr/>
      <dgm:t>
        <a:bodyPr/>
        <a:lstStyle/>
        <a:p>
          <a:endParaRPr lang="nl-BE"/>
        </a:p>
      </dgm:t>
    </dgm:pt>
    <dgm:pt modelId="{D6591959-5F0F-489A-8468-D242C17A36C8}">
      <dgm:prSet phldrT="[Tekst]"/>
      <dgm:spPr/>
      <dgm:t>
        <a:bodyPr/>
        <a:lstStyle/>
        <a:p>
          <a:r>
            <a:rPr lang="nl-BE" dirty="0" smtClean="0"/>
            <a:t>Live prototype</a:t>
          </a:r>
          <a:endParaRPr lang="nl-BE" dirty="0"/>
        </a:p>
      </dgm:t>
    </dgm:pt>
    <dgm:pt modelId="{779B853E-8E32-480B-8726-6D7F90F79F45}" type="parTrans" cxnId="{27AF9362-E21F-451C-A964-D53F36723BDA}">
      <dgm:prSet/>
      <dgm:spPr/>
      <dgm:t>
        <a:bodyPr/>
        <a:lstStyle/>
        <a:p>
          <a:endParaRPr lang="nl-BE"/>
        </a:p>
      </dgm:t>
    </dgm:pt>
    <dgm:pt modelId="{11B1830F-1949-43B7-A28A-33CB04060664}" type="sibTrans" cxnId="{27AF9362-E21F-451C-A964-D53F36723BDA}">
      <dgm:prSet/>
      <dgm:spPr/>
      <dgm:t>
        <a:bodyPr/>
        <a:lstStyle/>
        <a:p>
          <a:endParaRPr lang="nl-BE"/>
        </a:p>
      </dgm:t>
    </dgm:pt>
    <dgm:pt modelId="{8532AD7D-7EE2-4007-A3F5-FD348991FF6F}">
      <dgm:prSet phldrT="[Tekst]" custT="1"/>
      <dgm:spPr/>
      <dgm:t>
        <a:bodyPr/>
        <a:lstStyle/>
        <a:p>
          <a:r>
            <a:rPr lang="nl-BE" sz="3000" dirty="0" err="1" smtClean="0"/>
            <a:t>Visualisation</a:t>
          </a:r>
          <a:endParaRPr lang="nl-BE" sz="3000" dirty="0"/>
        </a:p>
      </dgm:t>
    </dgm:pt>
    <dgm:pt modelId="{DD4D1D16-CBD2-43EE-A7C9-814070E34D3A}" type="parTrans" cxnId="{40D62DF1-BF91-4B62-9E0E-3628428104F0}">
      <dgm:prSet/>
      <dgm:spPr/>
      <dgm:t>
        <a:bodyPr/>
        <a:lstStyle/>
        <a:p>
          <a:endParaRPr lang="nl-BE"/>
        </a:p>
      </dgm:t>
    </dgm:pt>
    <dgm:pt modelId="{C4059019-8137-4DB8-AF28-E6FFB55C576F}" type="sibTrans" cxnId="{40D62DF1-BF91-4B62-9E0E-3628428104F0}">
      <dgm:prSet/>
      <dgm:spPr/>
      <dgm:t>
        <a:bodyPr/>
        <a:lstStyle/>
        <a:p>
          <a:endParaRPr lang="nl-BE"/>
        </a:p>
      </dgm:t>
    </dgm:pt>
    <dgm:pt modelId="{15BB76D7-2BDA-4EDE-8F73-9D4BB2CD4971}">
      <dgm:prSet/>
      <dgm:spPr/>
      <dgm:t>
        <a:bodyPr/>
        <a:lstStyle/>
        <a:p>
          <a:pPr algn="ctr"/>
          <a:r>
            <a:rPr lang="nl-BE" dirty="0" smtClean="0">
              <a:hlinkClick xmlns:r="http://schemas.openxmlformats.org/officeDocument/2006/relationships" r:id="rId1"/>
            </a:rPr>
            <a:t>Calendar.html</a:t>
          </a:r>
          <a:endParaRPr lang="nl-BE" dirty="0" smtClean="0"/>
        </a:p>
        <a:p>
          <a:pPr algn="ctr"/>
          <a:endParaRPr lang="nl-BE" dirty="0" smtClean="0"/>
        </a:p>
      </dgm:t>
    </dgm:pt>
    <dgm:pt modelId="{F82C1CBE-91A2-4EF8-A552-08262AC94C07}" type="parTrans" cxnId="{AF24CD37-0DF9-45C0-AF15-642EC0DAA77E}">
      <dgm:prSet/>
      <dgm:spPr/>
      <dgm:t>
        <a:bodyPr/>
        <a:lstStyle/>
        <a:p>
          <a:endParaRPr lang="nl-BE"/>
        </a:p>
      </dgm:t>
    </dgm:pt>
    <dgm:pt modelId="{444924F7-DEC1-4773-8E01-3AA584BF6495}" type="sibTrans" cxnId="{AF24CD37-0DF9-45C0-AF15-642EC0DAA77E}">
      <dgm:prSet/>
      <dgm:spPr/>
      <dgm:t>
        <a:bodyPr/>
        <a:lstStyle/>
        <a:p>
          <a:endParaRPr lang="nl-BE"/>
        </a:p>
      </dgm:t>
    </dgm:pt>
    <dgm:pt modelId="{6F16B71C-2660-4279-AAE8-8E2A2C798710}" type="pres">
      <dgm:prSet presAssocID="{58034E90-686B-4E9C-8AEB-2433A1E0853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D55107E7-7B18-47C9-BBE5-4FFDE439A139}" type="pres">
      <dgm:prSet presAssocID="{1C0E55F7-5FB2-4E48-8149-913E77520486}" presName="root1" presStyleCnt="0"/>
      <dgm:spPr/>
    </dgm:pt>
    <dgm:pt modelId="{D50786B4-76D4-4E84-96A2-43CA01A74DF8}" type="pres">
      <dgm:prSet presAssocID="{1C0E55F7-5FB2-4E48-8149-913E7752048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19399A10-7F5B-467B-82D0-2BB2693584D2}" type="pres">
      <dgm:prSet presAssocID="{1C0E55F7-5FB2-4E48-8149-913E77520486}" presName="level2hierChild" presStyleCnt="0"/>
      <dgm:spPr/>
    </dgm:pt>
    <dgm:pt modelId="{2DF3C455-C390-4894-945C-5945CEDF0695}" type="pres">
      <dgm:prSet presAssocID="{C9578D12-980E-4D95-810E-BC0A9848635E}" presName="conn2-1" presStyleLbl="parChTrans1D2" presStyleIdx="0" presStyleCnt="2"/>
      <dgm:spPr/>
      <dgm:t>
        <a:bodyPr/>
        <a:lstStyle/>
        <a:p>
          <a:endParaRPr lang="nl-BE"/>
        </a:p>
      </dgm:t>
    </dgm:pt>
    <dgm:pt modelId="{4F19358C-CCDF-4C4F-862A-0F4BA4AA4FD2}" type="pres">
      <dgm:prSet presAssocID="{C9578D12-980E-4D95-810E-BC0A9848635E}" presName="connTx" presStyleLbl="parChTrans1D2" presStyleIdx="0" presStyleCnt="2"/>
      <dgm:spPr/>
      <dgm:t>
        <a:bodyPr/>
        <a:lstStyle/>
        <a:p>
          <a:endParaRPr lang="nl-BE"/>
        </a:p>
      </dgm:t>
    </dgm:pt>
    <dgm:pt modelId="{2DB1B280-F4A4-43BD-86B0-2A74D406B232}" type="pres">
      <dgm:prSet presAssocID="{276A363E-C704-4D52-9F85-35548A6AA593}" presName="root2" presStyleCnt="0"/>
      <dgm:spPr/>
    </dgm:pt>
    <dgm:pt modelId="{AA82381F-3358-4A1A-9B68-C283C04A3CEB}" type="pres">
      <dgm:prSet presAssocID="{276A363E-C704-4D52-9F85-35548A6AA593}" presName="LevelTwoTextNode" presStyleLbl="node2" presStyleIdx="0" presStyleCnt="2" custScaleX="131081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EB356A1B-5EE8-4FD8-A7E0-FC196B5513E6}" type="pres">
      <dgm:prSet presAssocID="{276A363E-C704-4D52-9F85-35548A6AA593}" presName="level3hierChild" presStyleCnt="0"/>
      <dgm:spPr/>
    </dgm:pt>
    <dgm:pt modelId="{6CBF796B-60DB-48FC-99B1-668282A960CE}" type="pres">
      <dgm:prSet presAssocID="{779B853E-8E32-480B-8726-6D7F90F79F45}" presName="conn2-1" presStyleLbl="parChTrans1D3" presStyleIdx="0" presStyleCnt="2"/>
      <dgm:spPr/>
      <dgm:t>
        <a:bodyPr/>
        <a:lstStyle/>
        <a:p>
          <a:endParaRPr lang="nl-BE"/>
        </a:p>
      </dgm:t>
    </dgm:pt>
    <dgm:pt modelId="{26C445C5-4FF3-4917-9A53-77D0B357F9B8}" type="pres">
      <dgm:prSet presAssocID="{779B853E-8E32-480B-8726-6D7F90F79F45}" presName="connTx" presStyleLbl="parChTrans1D3" presStyleIdx="0" presStyleCnt="2"/>
      <dgm:spPr/>
      <dgm:t>
        <a:bodyPr/>
        <a:lstStyle/>
        <a:p>
          <a:endParaRPr lang="nl-BE"/>
        </a:p>
      </dgm:t>
    </dgm:pt>
    <dgm:pt modelId="{209CEF6F-50E5-4483-B9B9-EBBA619DC86F}" type="pres">
      <dgm:prSet presAssocID="{D6591959-5F0F-489A-8468-D242C17A36C8}" presName="root2" presStyleCnt="0"/>
      <dgm:spPr/>
    </dgm:pt>
    <dgm:pt modelId="{C79BEA28-5F21-4532-9188-1C7ABAA70D8F}" type="pres">
      <dgm:prSet presAssocID="{D6591959-5F0F-489A-8468-D242C17A36C8}" presName="LevelTwoTextNode" presStyleLbl="node3" presStyleIdx="0" presStyleCnt="2" custScaleX="137584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0E9F0AB9-0198-438B-AAB2-18580F51EA4E}" type="pres">
      <dgm:prSet presAssocID="{D6591959-5F0F-489A-8468-D242C17A36C8}" presName="level3hierChild" presStyleCnt="0"/>
      <dgm:spPr/>
    </dgm:pt>
    <dgm:pt modelId="{67F8769C-B753-45D8-B0B1-EC206E48ED9F}" type="pres">
      <dgm:prSet presAssocID="{DD4D1D16-CBD2-43EE-A7C9-814070E34D3A}" presName="conn2-1" presStyleLbl="parChTrans1D2" presStyleIdx="1" presStyleCnt="2"/>
      <dgm:spPr/>
      <dgm:t>
        <a:bodyPr/>
        <a:lstStyle/>
        <a:p>
          <a:endParaRPr lang="nl-BE"/>
        </a:p>
      </dgm:t>
    </dgm:pt>
    <dgm:pt modelId="{89372812-2771-4395-9F3B-247111C80A40}" type="pres">
      <dgm:prSet presAssocID="{DD4D1D16-CBD2-43EE-A7C9-814070E34D3A}" presName="connTx" presStyleLbl="parChTrans1D2" presStyleIdx="1" presStyleCnt="2"/>
      <dgm:spPr/>
      <dgm:t>
        <a:bodyPr/>
        <a:lstStyle/>
        <a:p>
          <a:endParaRPr lang="nl-BE"/>
        </a:p>
      </dgm:t>
    </dgm:pt>
    <dgm:pt modelId="{A675C39C-983D-4040-B501-7B6DB9C0B300}" type="pres">
      <dgm:prSet presAssocID="{8532AD7D-7EE2-4007-A3F5-FD348991FF6F}" presName="root2" presStyleCnt="0"/>
      <dgm:spPr/>
    </dgm:pt>
    <dgm:pt modelId="{6ADDB12E-F225-4DAA-8EEF-D28B268A5EC0}" type="pres">
      <dgm:prSet presAssocID="{8532AD7D-7EE2-4007-A3F5-FD348991FF6F}" presName="LevelTwoTextNode" presStyleLbl="node2" presStyleIdx="1" presStyleCnt="2" custScaleX="147618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8CA9F542-A6EC-41B5-8F1B-9DF7101664CB}" type="pres">
      <dgm:prSet presAssocID="{8532AD7D-7EE2-4007-A3F5-FD348991FF6F}" presName="level3hierChild" presStyleCnt="0"/>
      <dgm:spPr/>
    </dgm:pt>
    <dgm:pt modelId="{4EB53B17-163D-4E4E-99AA-789A7AB458C4}" type="pres">
      <dgm:prSet presAssocID="{F82C1CBE-91A2-4EF8-A552-08262AC94C07}" presName="conn2-1" presStyleLbl="parChTrans1D3" presStyleIdx="1" presStyleCnt="2"/>
      <dgm:spPr/>
      <dgm:t>
        <a:bodyPr/>
        <a:lstStyle/>
        <a:p>
          <a:endParaRPr lang="nl-BE"/>
        </a:p>
      </dgm:t>
    </dgm:pt>
    <dgm:pt modelId="{1A7D3E5A-6333-4372-90E5-93AD86B30A4A}" type="pres">
      <dgm:prSet presAssocID="{F82C1CBE-91A2-4EF8-A552-08262AC94C07}" presName="connTx" presStyleLbl="parChTrans1D3" presStyleIdx="1" presStyleCnt="2"/>
      <dgm:spPr/>
      <dgm:t>
        <a:bodyPr/>
        <a:lstStyle/>
        <a:p>
          <a:endParaRPr lang="nl-BE"/>
        </a:p>
      </dgm:t>
    </dgm:pt>
    <dgm:pt modelId="{58BC4E71-FA4A-466D-9CAC-A2798FEC92AC}" type="pres">
      <dgm:prSet presAssocID="{15BB76D7-2BDA-4EDE-8F73-9D4BB2CD4971}" presName="root2" presStyleCnt="0"/>
      <dgm:spPr/>
    </dgm:pt>
    <dgm:pt modelId="{30A78D99-01E9-4FD6-B365-8A0A655DF402}" type="pres">
      <dgm:prSet presAssocID="{15BB76D7-2BDA-4EDE-8F73-9D4BB2CD4971}" presName="LevelTwoTextNode" presStyleLbl="node3" presStyleIdx="1" presStyleCnt="2" custScaleX="137225" custScaleY="100912">
        <dgm:presLayoutVars>
          <dgm:chPref val="3"/>
        </dgm:presLayoutVars>
      </dgm:prSet>
      <dgm:spPr/>
      <dgm:t>
        <a:bodyPr/>
        <a:lstStyle/>
        <a:p>
          <a:endParaRPr lang="nl-BE"/>
        </a:p>
      </dgm:t>
    </dgm:pt>
    <dgm:pt modelId="{00D249F5-50BD-4BF1-9CEA-77A21A4B8BCF}" type="pres">
      <dgm:prSet presAssocID="{15BB76D7-2BDA-4EDE-8F73-9D4BB2CD4971}" presName="level3hierChild" presStyleCnt="0"/>
      <dgm:spPr/>
    </dgm:pt>
  </dgm:ptLst>
  <dgm:cxnLst>
    <dgm:cxn modelId="{B421108B-6A37-46D2-8F4E-7F31E0A9D32F}" srcId="{58034E90-686B-4E9C-8AEB-2433A1E08532}" destId="{1C0E55F7-5FB2-4E48-8149-913E77520486}" srcOrd="0" destOrd="0" parTransId="{250126AC-706A-4CAF-AFC6-19E3D386D61D}" sibTransId="{138B2F27-93A1-4B70-8DBB-133DAC434903}"/>
    <dgm:cxn modelId="{21BD81D8-CC54-4DF9-9E22-187FF8B3E52E}" type="presOf" srcId="{C9578D12-980E-4D95-810E-BC0A9848635E}" destId="{4F19358C-CCDF-4C4F-862A-0F4BA4AA4FD2}" srcOrd="1" destOrd="0" presId="urn:microsoft.com/office/officeart/2005/8/layout/hierarchy2"/>
    <dgm:cxn modelId="{12350B6C-4924-4064-BA0D-D6DAE6DD3551}" type="presOf" srcId="{DD4D1D16-CBD2-43EE-A7C9-814070E34D3A}" destId="{67F8769C-B753-45D8-B0B1-EC206E48ED9F}" srcOrd="0" destOrd="0" presId="urn:microsoft.com/office/officeart/2005/8/layout/hierarchy2"/>
    <dgm:cxn modelId="{CE40A55A-ECFD-4168-91EE-B8C494101F3E}" srcId="{1C0E55F7-5FB2-4E48-8149-913E77520486}" destId="{276A363E-C704-4D52-9F85-35548A6AA593}" srcOrd="0" destOrd="0" parTransId="{C9578D12-980E-4D95-810E-BC0A9848635E}" sibTransId="{329C8A27-588C-434B-A7D9-B1144CC485D6}"/>
    <dgm:cxn modelId="{83AE0AC5-BF21-492B-8AC5-0EDD38FBDEE3}" type="presOf" srcId="{58034E90-686B-4E9C-8AEB-2433A1E08532}" destId="{6F16B71C-2660-4279-AAE8-8E2A2C798710}" srcOrd="0" destOrd="0" presId="urn:microsoft.com/office/officeart/2005/8/layout/hierarchy2"/>
    <dgm:cxn modelId="{302FEF1B-2DB6-4BCC-82E0-49245D471E4B}" type="presOf" srcId="{15BB76D7-2BDA-4EDE-8F73-9D4BB2CD4971}" destId="{30A78D99-01E9-4FD6-B365-8A0A655DF402}" srcOrd="0" destOrd="0" presId="urn:microsoft.com/office/officeart/2005/8/layout/hierarchy2"/>
    <dgm:cxn modelId="{DA2A0E92-B307-48E4-B1C2-C75EED2E8CD2}" type="presOf" srcId="{F82C1CBE-91A2-4EF8-A552-08262AC94C07}" destId="{1A7D3E5A-6333-4372-90E5-93AD86B30A4A}" srcOrd="1" destOrd="0" presId="urn:microsoft.com/office/officeart/2005/8/layout/hierarchy2"/>
    <dgm:cxn modelId="{AF24CD37-0DF9-45C0-AF15-642EC0DAA77E}" srcId="{8532AD7D-7EE2-4007-A3F5-FD348991FF6F}" destId="{15BB76D7-2BDA-4EDE-8F73-9D4BB2CD4971}" srcOrd="0" destOrd="0" parTransId="{F82C1CBE-91A2-4EF8-A552-08262AC94C07}" sibTransId="{444924F7-DEC1-4773-8E01-3AA584BF6495}"/>
    <dgm:cxn modelId="{3E6931BD-56DC-445E-B034-1F0A9324CEF5}" type="presOf" srcId="{DD4D1D16-CBD2-43EE-A7C9-814070E34D3A}" destId="{89372812-2771-4395-9F3B-247111C80A40}" srcOrd="1" destOrd="0" presId="urn:microsoft.com/office/officeart/2005/8/layout/hierarchy2"/>
    <dgm:cxn modelId="{88AF8D27-2832-44C2-BCEA-7D5075880880}" type="presOf" srcId="{779B853E-8E32-480B-8726-6D7F90F79F45}" destId="{6CBF796B-60DB-48FC-99B1-668282A960CE}" srcOrd="0" destOrd="0" presId="urn:microsoft.com/office/officeart/2005/8/layout/hierarchy2"/>
    <dgm:cxn modelId="{026A628E-BCB1-47DE-AF6D-036DA013FFD5}" type="presOf" srcId="{F82C1CBE-91A2-4EF8-A552-08262AC94C07}" destId="{4EB53B17-163D-4E4E-99AA-789A7AB458C4}" srcOrd="0" destOrd="0" presId="urn:microsoft.com/office/officeart/2005/8/layout/hierarchy2"/>
    <dgm:cxn modelId="{004107B0-E35A-4CCF-B519-AEECD9E23E42}" type="presOf" srcId="{C9578D12-980E-4D95-810E-BC0A9848635E}" destId="{2DF3C455-C390-4894-945C-5945CEDF0695}" srcOrd="0" destOrd="0" presId="urn:microsoft.com/office/officeart/2005/8/layout/hierarchy2"/>
    <dgm:cxn modelId="{A587323E-FBE6-426F-8637-91A927CE26F2}" type="presOf" srcId="{276A363E-C704-4D52-9F85-35548A6AA593}" destId="{AA82381F-3358-4A1A-9B68-C283C04A3CEB}" srcOrd="0" destOrd="0" presId="urn:microsoft.com/office/officeart/2005/8/layout/hierarchy2"/>
    <dgm:cxn modelId="{27AF9362-E21F-451C-A964-D53F36723BDA}" srcId="{276A363E-C704-4D52-9F85-35548A6AA593}" destId="{D6591959-5F0F-489A-8468-D242C17A36C8}" srcOrd="0" destOrd="0" parTransId="{779B853E-8E32-480B-8726-6D7F90F79F45}" sibTransId="{11B1830F-1949-43B7-A28A-33CB04060664}"/>
    <dgm:cxn modelId="{EE2626C9-1E79-40BD-943C-4ADAE9826321}" type="presOf" srcId="{D6591959-5F0F-489A-8468-D242C17A36C8}" destId="{C79BEA28-5F21-4532-9188-1C7ABAA70D8F}" srcOrd="0" destOrd="0" presId="urn:microsoft.com/office/officeart/2005/8/layout/hierarchy2"/>
    <dgm:cxn modelId="{EBDF1461-CA97-4833-A590-8DD626B23D7E}" type="presOf" srcId="{779B853E-8E32-480B-8726-6D7F90F79F45}" destId="{26C445C5-4FF3-4917-9A53-77D0B357F9B8}" srcOrd="1" destOrd="0" presId="urn:microsoft.com/office/officeart/2005/8/layout/hierarchy2"/>
    <dgm:cxn modelId="{E294910F-1EC7-43F8-972B-8CC0404A3C30}" type="presOf" srcId="{1C0E55F7-5FB2-4E48-8149-913E77520486}" destId="{D50786B4-76D4-4E84-96A2-43CA01A74DF8}" srcOrd="0" destOrd="0" presId="urn:microsoft.com/office/officeart/2005/8/layout/hierarchy2"/>
    <dgm:cxn modelId="{40D62DF1-BF91-4B62-9E0E-3628428104F0}" srcId="{1C0E55F7-5FB2-4E48-8149-913E77520486}" destId="{8532AD7D-7EE2-4007-A3F5-FD348991FF6F}" srcOrd="1" destOrd="0" parTransId="{DD4D1D16-CBD2-43EE-A7C9-814070E34D3A}" sibTransId="{C4059019-8137-4DB8-AF28-E6FFB55C576F}"/>
    <dgm:cxn modelId="{41511535-6B13-46C2-A701-A47E7FA6CA61}" type="presOf" srcId="{8532AD7D-7EE2-4007-A3F5-FD348991FF6F}" destId="{6ADDB12E-F225-4DAA-8EEF-D28B268A5EC0}" srcOrd="0" destOrd="0" presId="urn:microsoft.com/office/officeart/2005/8/layout/hierarchy2"/>
    <dgm:cxn modelId="{3042C3FA-3646-497C-9376-7B65F4B1358F}" type="presParOf" srcId="{6F16B71C-2660-4279-AAE8-8E2A2C798710}" destId="{D55107E7-7B18-47C9-BBE5-4FFDE439A139}" srcOrd="0" destOrd="0" presId="urn:microsoft.com/office/officeart/2005/8/layout/hierarchy2"/>
    <dgm:cxn modelId="{7298C79F-0696-4CE0-A41A-EE8BFBC57104}" type="presParOf" srcId="{D55107E7-7B18-47C9-BBE5-4FFDE439A139}" destId="{D50786B4-76D4-4E84-96A2-43CA01A74DF8}" srcOrd="0" destOrd="0" presId="urn:microsoft.com/office/officeart/2005/8/layout/hierarchy2"/>
    <dgm:cxn modelId="{0043B9F3-1E8A-47C0-B041-D9E830E3EB68}" type="presParOf" srcId="{D55107E7-7B18-47C9-BBE5-4FFDE439A139}" destId="{19399A10-7F5B-467B-82D0-2BB2693584D2}" srcOrd="1" destOrd="0" presId="urn:microsoft.com/office/officeart/2005/8/layout/hierarchy2"/>
    <dgm:cxn modelId="{42951B47-4A98-41EE-9380-3790774D051A}" type="presParOf" srcId="{19399A10-7F5B-467B-82D0-2BB2693584D2}" destId="{2DF3C455-C390-4894-945C-5945CEDF0695}" srcOrd="0" destOrd="0" presId="urn:microsoft.com/office/officeart/2005/8/layout/hierarchy2"/>
    <dgm:cxn modelId="{7850073D-A101-4544-B9E8-69E88AC43A14}" type="presParOf" srcId="{2DF3C455-C390-4894-945C-5945CEDF0695}" destId="{4F19358C-CCDF-4C4F-862A-0F4BA4AA4FD2}" srcOrd="0" destOrd="0" presId="urn:microsoft.com/office/officeart/2005/8/layout/hierarchy2"/>
    <dgm:cxn modelId="{2D621039-C419-4516-B82B-5AC2E29BEB95}" type="presParOf" srcId="{19399A10-7F5B-467B-82D0-2BB2693584D2}" destId="{2DB1B280-F4A4-43BD-86B0-2A74D406B232}" srcOrd="1" destOrd="0" presId="urn:microsoft.com/office/officeart/2005/8/layout/hierarchy2"/>
    <dgm:cxn modelId="{5587D868-92AC-47BC-9355-34AF7AD0534A}" type="presParOf" srcId="{2DB1B280-F4A4-43BD-86B0-2A74D406B232}" destId="{AA82381F-3358-4A1A-9B68-C283C04A3CEB}" srcOrd="0" destOrd="0" presId="urn:microsoft.com/office/officeart/2005/8/layout/hierarchy2"/>
    <dgm:cxn modelId="{1E911351-46E0-4994-8B8A-F1CFE63E420D}" type="presParOf" srcId="{2DB1B280-F4A4-43BD-86B0-2A74D406B232}" destId="{EB356A1B-5EE8-4FD8-A7E0-FC196B5513E6}" srcOrd="1" destOrd="0" presId="urn:microsoft.com/office/officeart/2005/8/layout/hierarchy2"/>
    <dgm:cxn modelId="{00B1C1F8-8BD2-45A7-A91B-DA2EE5FA3208}" type="presParOf" srcId="{EB356A1B-5EE8-4FD8-A7E0-FC196B5513E6}" destId="{6CBF796B-60DB-48FC-99B1-668282A960CE}" srcOrd="0" destOrd="0" presId="urn:microsoft.com/office/officeart/2005/8/layout/hierarchy2"/>
    <dgm:cxn modelId="{59ED86D5-54DA-4DF7-A577-490669737D08}" type="presParOf" srcId="{6CBF796B-60DB-48FC-99B1-668282A960CE}" destId="{26C445C5-4FF3-4917-9A53-77D0B357F9B8}" srcOrd="0" destOrd="0" presId="urn:microsoft.com/office/officeart/2005/8/layout/hierarchy2"/>
    <dgm:cxn modelId="{B381D3E5-81AE-4DC7-B075-1E7E36B28A10}" type="presParOf" srcId="{EB356A1B-5EE8-4FD8-A7E0-FC196B5513E6}" destId="{209CEF6F-50E5-4483-B9B9-EBBA619DC86F}" srcOrd="1" destOrd="0" presId="urn:microsoft.com/office/officeart/2005/8/layout/hierarchy2"/>
    <dgm:cxn modelId="{11FDF72A-6109-4162-ACEB-BBFBFCD6CDC9}" type="presParOf" srcId="{209CEF6F-50E5-4483-B9B9-EBBA619DC86F}" destId="{C79BEA28-5F21-4532-9188-1C7ABAA70D8F}" srcOrd="0" destOrd="0" presId="urn:microsoft.com/office/officeart/2005/8/layout/hierarchy2"/>
    <dgm:cxn modelId="{E277542F-675D-42CA-9C0B-0ED8B124DC42}" type="presParOf" srcId="{209CEF6F-50E5-4483-B9B9-EBBA619DC86F}" destId="{0E9F0AB9-0198-438B-AAB2-18580F51EA4E}" srcOrd="1" destOrd="0" presId="urn:microsoft.com/office/officeart/2005/8/layout/hierarchy2"/>
    <dgm:cxn modelId="{D7741AEF-C35B-49AE-8813-B244CD85DEA0}" type="presParOf" srcId="{19399A10-7F5B-467B-82D0-2BB2693584D2}" destId="{67F8769C-B753-45D8-B0B1-EC206E48ED9F}" srcOrd="2" destOrd="0" presId="urn:microsoft.com/office/officeart/2005/8/layout/hierarchy2"/>
    <dgm:cxn modelId="{7AA96E54-7954-4360-8BF9-BF6F4D0CBE66}" type="presParOf" srcId="{67F8769C-B753-45D8-B0B1-EC206E48ED9F}" destId="{89372812-2771-4395-9F3B-247111C80A40}" srcOrd="0" destOrd="0" presId="urn:microsoft.com/office/officeart/2005/8/layout/hierarchy2"/>
    <dgm:cxn modelId="{8E2458D9-DEAA-4CF3-BFFC-49DBBD075A8C}" type="presParOf" srcId="{19399A10-7F5B-467B-82D0-2BB2693584D2}" destId="{A675C39C-983D-4040-B501-7B6DB9C0B300}" srcOrd="3" destOrd="0" presId="urn:microsoft.com/office/officeart/2005/8/layout/hierarchy2"/>
    <dgm:cxn modelId="{A813BE2B-69F3-4B2F-AFE7-7F28AB296132}" type="presParOf" srcId="{A675C39C-983D-4040-B501-7B6DB9C0B300}" destId="{6ADDB12E-F225-4DAA-8EEF-D28B268A5EC0}" srcOrd="0" destOrd="0" presId="urn:microsoft.com/office/officeart/2005/8/layout/hierarchy2"/>
    <dgm:cxn modelId="{22FF9F16-E20F-4BDF-A603-6D2190DE2A20}" type="presParOf" srcId="{A675C39C-983D-4040-B501-7B6DB9C0B300}" destId="{8CA9F542-A6EC-41B5-8F1B-9DF7101664CB}" srcOrd="1" destOrd="0" presId="urn:microsoft.com/office/officeart/2005/8/layout/hierarchy2"/>
    <dgm:cxn modelId="{705048E1-D3D9-46AB-9D42-2DFC43B3FB67}" type="presParOf" srcId="{8CA9F542-A6EC-41B5-8F1B-9DF7101664CB}" destId="{4EB53B17-163D-4E4E-99AA-789A7AB458C4}" srcOrd="0" destOrd="0" presId="urn:microsoft.com/office/officeart/2005/8/layout/hierarchy2"/>
    <dgm:cxn modelId="{8E6EB833-BE21-4F44-AE97-0F6D7DD5ECB9}" type="presParOf" srcId="{4EB53B17-163D-4E4E-99AA-789A7AB458C4}" destId="{1A7D3E5A-6333-4372-90E5-93AD86B30A4A}" srcOrd="0" destOrd="0" presId="urn:microsoft.com/office/officeart/2005/8/layout/hierarchy2"/>
    <dgm:cxn modelId="{39403BDE-3C29-45EE-8A11-F9CA5CB9952B}" type="presParOf" srcId="{8CA9F542-A6EC-41B5-8F1B-9DF7101664CB}" destId="{58BC4E71-FA4A-466D-9CAC-A2798FEC92AC}" srcOrd="1" destOrd="0" presId="urn:microsoft.com/office/officeart/2005/8/layout/hierarchy2"/>
    <dgm:cxn modelId="{1E144C62-0497-4814-8E2A-65EF33DB30CD}" type="presParOf" srcId="{58BC4E71-FA4A-466D-9CAC-A2798FEC92AC}" destId="{30A78D99-01E9-4FD6-B365-8A0A655DF402}" srcOrd="0" destOrd="0" presId="urn:microsoft.com/office/officeart/2005/8/layout/hierarchy2"/>
    <dgm:cxn modelId="{3A08CA2B-9DA7-4F31-9F7C-3280A134BCFD}" type="presParOf" srcId="{58BC4E71-FA4A-466D-9CAC-A2798FEC92AC}" destId="{00D249F5-50BD-4BF1-9CEA-77A21A4B8B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786B4-76D4-4E84-96A2-43CA01A74DF8}">
      <dsp:nvSpPr>
        <dsp:cNvPr id="0" name=""/>
        <dsp:cNvSpPr/>
      </dsp:nvSpPr>
      <dsp:spPr>
        <a:xfrm>
          <a:off x="7765" y="1738040"/>
          <a:ext cx="1726764" cy="86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smtClean="0"/>
            <a:t>Data</a:t>
          </a:r>
          <a:endParaRPr lang="nl-BE" sz="3000" kern="1200" dirty="0"/>
        </a:p>
      </dsp:txBody>
      <dsp:txXfrm>
        <a:off x="33053" y="1763328"/>
        <a:ext cx="1676188" cy="812806"/>
      </dsp:txXfrm>
    </dsp:sp>
    <dsp:sp modelId="{2DF3C455-C390-4894-945C-5945CEDF0695}">
      <dsp:nvSpPr>
        <dsp:cNvPr id="0" name=""/>
        <dsp:cNvSpPr/>
      </dsp:nvSpPr>
      <dsp:spPr>
        <a:xfrm rot="19451147">
          <a:off x="1654004" y="1902634"/>
          <a:ext cx="851757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851757" y="17890"/>
              </a:lnTo>
            </a:path>
          </a:pathLst>
        </a:custGeom>
        <a:noFill/>
        <a:ln w="25400" cap="flat" cmpd="dbl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2058588" y="1899230"/>
        <a:ext cx="42587" cy="42587"/>
      </dsp:txXfrm>
    </dsp:sp>
    <dsp:sp modelId="{AA82381F-3358-4A1A-9B68-C283C04A3CEB}">
      <dsp:nvSpPr>
        <dsp:cNvPr id="0" name=""/>
        <dsp:cNvSpPr/>
      </dsp:nvSpPr>
      <dsp:spPr>
        <a:xfrm>
          <a:off x="2425235" y="1239626"/>
          <a:ext cx="2263460" cy="86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err="1" smtClean="0"/>
            <a:t>Gathering</a:t>
          </a:r>
          <a:endParaRPr lang="nl-BE" sz="3000" kern="1200" dirty="0"/>
        </a:p>
      </dsp:txBody>
      <dsp:txXfrm>
        <a:off x="2450523" y="1264914"/>
        <a:ext cx="2212884" cy="812806"/>
      </dsp:txXfrm>
    </dsp:sp>
    <dsp:sp modelId="{6CBF796B-60DB-48FC-99B1-668282A960CE}">
      <dsp:nvSpPr>
        <dsp:cNvPr id="0" name=""/>
        <dsp:cNvSpPr/>
      </dsp:nvSpPr>
      <dsp:spPr>
        <a:xfrm>
          <a:off x="4688696" y="1653427"/>
          <a:ext cx="690705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690705" y="1789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5016781" y="1654050"/>
        <a:ext cx="34535" cy="34535"/>
      </dsp:txXfrm>
    </dsp:sp>
    <dsp:sp modelId="{C79BEA28-5F21-4532-9188-1C7ABAA70D8F}">
      <dsp:nvSpPr>
        <dsp:cNvPr id="0" name=""/>
        <dsp:cNvSpPr/>
      </dsp:nvSpPr>
      <dsp:spPr>
        <a:xfrm>
          <a:off x="5379401" y="1239626"/>
          <a:ext cx="2375751" cy="86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200" kern="1200" dirty="0" smtClean="0"/>
            <a:t>Live prototype</a:t>
          </a:r>
          <a:endParaRPr lang="nl-BE" sz="2200" kern="1200" dirty="0"/>
        </a:p>
      </dsp:txBody>
      <dsp:txXfrm>
        <a:off x="5404689" y="1264914"/>
        <a:ext cx="2325175" cy="812806"/>
      </dsp:txXfrm>
    </dsp:sp>
    <dsp:sp modelId="{67F8769C-B753-45D8-B0B1-EC206E48ED9F}">
      <dsp:nvSpPr>
        <dsp:cNvPr id="0" name=""/>
        <dsp:cNvSpPr/>
      </dsp:nvSpPr>
      <dsp:spPr>
        <a:xfrm rot="2148853">
          <a:off x="1654004" y="2401047"/>
          <a:ext cx="851757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851757" y="17890"/>
              </a:lnTo>
            </a:path>
          </a:pathLst>
        </a:custGeom>
        <a:noFill/>
        <a:ln w="25400" cap="flat" cmpd="dbl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2058588" y="2397644"/>
        <a:ext cx="42587" cy="42587"/>
      </dsp:txXfrm>
    </dsp:sp>
    <dsp:sp modelId="{6ADDB12E-F225-4DAA-8EEF-D28B268A5EC0}">
      <dsp:nvSpPr>
        <dsp:cNvPr id="0" name=""/>
        <dsp:cNvSpPr/>
      </dsp:nvSpPr>
      <dsp:spPr>
        <a:xfrm>
          <a:off x="2425235" y="2236453"/>
          <a:ext cx="2549015" cy="86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000" kern="1200" dirty="0" err="1" smtClean="0"/>
            <a:t>Visualisation</a:t>
          </a:r>
          <a:endParaRPr lang="nl-BE" sz="3000" kern="1200" dirty="0"/>
        </a:p>
      </dsp:txBody>
      <dsp:txXfrm>
        <a:off x="2450523" y="2261741"/>
        <a:ext cx="2498439" cy="812806"/>
      </dsp:txXfrm>
    </dsp:sp>
    <dsp:sp modelId="{4EB53B17-163D-4E4E-99AA-789A7AB458C4}">
      <dsp:nvSpPr>
        <dsp:cNvPr id="0" name=""/>
        <dsp:cNvSpPr/>
      </dsp:nvSpPr>
      <dsp:spPr>
        <a:xfrm>
          <a:off x="4974251" y="2650254"/>
          <a:ext cx="690705" cy="35780"/>
        </a:xfrm>
        <a:custGeom>
          <a:avLst/>
          <a:gdLst/>
          <a:ahLst/>
          <a:cxnLst/>
          <a:rect l="0" t="0" r="0" b="0"/>
          <a:pathLst>
            <a:path>
              <a:moveTo>
                <a:pt x="0" y="17890"/>
              </a:moveTo>
              <a:lnTo>
                <a:pt x="690705" y="17890"/>
              </a:lnTo>
            </a:path>
          </a:pathLst>
        </a:custGeom>
        <a:noFill/>
        <a:ln w="25400" cap="flat" cmpd="dbl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500" kern="1200"/>
        </a:p>
      </dsp:txBody>
      <dsp:txXfrm>
        <a:off x="5302336" y="2650877"/>
        <a:ext cx="34535" cy="34535"/>
      </dsp:txXfrm>
    </dsp:sp>
    <dsp:sp modelId="{30A78D99-01E9-4FD6-B365-8A0A655DF402}">
      <dsp:nvSpPr>
        <dsp:cNvPr id="0" name=""/>
        <dsp:cNvSpPr/>
      </dsp:nvSpPr>
      <dsp:spPr>
        <a:xfrm>
          <a:off x="5664957" y="2232516"/>
          <a:ext cx="2369552" cy="871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2200" kern="1200" dirty="0" smtClean="0">
              <a:hlinkClick xmlns:r="http://schemas.openxmlformats.org/officeDocument/2006/relationships" r:id="rId1"/>
            </a:rPr>
            <a:t>Calendar.html</a:t>
          </a:r>
          <a:endParaRPr lang="nl-BE" sz="2200" kern="120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2200" kern="1200" dirty="0" smtClean="0"/>
        </a:p>
      </dsp:txBody>
      <dsp:txXfrm>
        <a:off x="5690475" y="2258034"/>
        <a:ext cx="2318516" cy="82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9160A7-5F71-2B44-B5DD-B5EECC5B0C89}" type="datetimeFigureOut">
              <a:rPr lang="en-US" smtClean="0"/>
              <a:pPr/>
              <a:t>24/11/14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99A7B18-4CF9-2C4D-A962-DC5233A676A7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ent.kuleuven.be/~r0453111/peno3/heartbeat.html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udent.kuleuven.be/~r0453111/peno3/calenda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cyclus.wordpress.com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9275" y="5480130"/>
            <a:ext cx="8042276" cy="517438"/>
          </a:xfrm>
        </p:spPr>
        <p:txBody>
          <a:bodyPr/>
          <a:lstStyle/>
          <a:p>
            <a:pPr marL="0" indent="0" algn="ctr" fontAlgn="base">
              <a:spcBef>
                <a:spcPts val="300"/>
              </a:spcBef>
              <a:buNone/>
            </a:pPr>
            <a:r>
              <a:rPr lang="en-US" sz="1800" i="1" dirty="0" smtClean="0">
                <a:solidFill>
                  <a:schemeClr val="tx1">
                    <a:tint val="75000"/>
                  </a:schemeClr>
                </a:solidFill>
              </a:rPr>
              <a:t>PenO</a:t>
            </a:r>
            <a:r>
              <a:rPr lang="en-US" sz="1800" i="1" dirty="0">
                <a:solidFill>
                  <a:schemeClr val="tx1">
                    <a:tint val="75000"/>
                  </a:schemeClr>
                </a:solidFill>
              </a:rPr>
              <a:t>.3 – </a:t>
            </a:r>
            <a:r>
              <a:rPr lang="en-US" sz="1800" i="1" dirty="0" err="1">
                <a:solidFill>
                  <a:schemeClr val="tx1">
                    <a:tint val="75000"/>
                  </a:schemeClr>
                </a:solidFill>
              </a:rPr>
              <a:t>KULeuven</a:t>
            </a:r>
            <a:r>
              <a:rPr lang="en-US" sz="1800" i="1" dirty="0">
                <a:solidFill>
                  <a:schemeClr val="tx1">
                    <a:tint val="75000"/>
                  </a:schemeClr>
                </a:solidFill>
              </a:rPr>
              <a:t> – Faculty of Engineering</a:t>
            </a:r>
          </a:p>
          <a:p>
            <a:pPr marL="0" indent="0" algn="ctr">
              <a:buNone/>
            </a:pPr>
            <a:endParaRPr lang="nl-NL" dirty="0"/>
          </a:p>
        </p:txBody>
      </p:sp>
      <p:pic>
        <p:nvPicPr>
          <p:cNvPr id="4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3775" y="1062136"/>
            <a:ext cx="5262837" cy="3508558"/>
          </a:xfrm>
          <a:prstGeom prst="rect">
            <a:avLst/>
          </a:prstGeom>
          <a:noFill/>
        </p:spPr>
      </p:pic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549275" y="4981816"/>
            <a:ext cx="8042276" cy="517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ts val="300"/>
              </a:spcBef>
              <a:buFont typeface="Wingdings 2" pitchFamily="18" charset="2"/>
              <a:buNone/>
            </a:pPr>
            <a:r>
              <a:rPr lang="en-US" sz="2800" i="1" dirty="0" smtClean="0">
                <a:solidFill>
                  <a:schemeClr val="tx1">
                    <a:tint val="75000"/>
                  </a:schemeClr>
                </a:solidFill>
              </a:rPr>
              <a:t>CWA2</a:t>
            </a:r>
          </a:p>
          <a:p>
            <a:pPr marL="0" indent="0" algn="ctr">
              <a:buFont typeface="Wingdings 2" pitchFamily="18" charset="2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726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Short demo</a:t>
            </a:r>
            <a:endParaRPr lang="nl-BE" dirty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091723"/>
              </p:ext>
            </p:extLst>
          </p:nvPr>
        </p:nvGraphicFramePr>
        <p:xfrm>
          <a:off x="549275" y="1600200"/>
          <a:ext cx="804227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kstvak 2"/>
          <p:cNvSpPr txBox="1"/>
          <p:nvPr/>
        </p:nvSpPr>
        <p:spPr>
          <a:xfrm>
            <a:off x="8967626" y="53311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5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16437" y="5227808"/>
            <a:ext cx="2147379" cy="1431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63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 dirty="0" smtClean="0">
                <a:solidFill>
                  <a:schemeClr val="bg2">
                    <a:lumMod val="75000"/>
                  </a:schemeClr>
                </a:solidFill>
                <a:hlinkClick r:id="rId2" tooltip="vies vette site"/>
              </a:rPr>
              <a:t>Calendar.html</a:t>
            </a:r>
            <a:endParaRPr lang="nl-NL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nl-NL" dirty="0" smtClean="0">
                <a:hlinkClick r:id="rId3"/>
              </a:rPr>
              <a:t>Heartbeat.html (demo realtime plot)</a:t>
            </a:r>
            <a:endParaRPr lang="nl-NL" dirty="0" smtClean="0"/>
          </a:p>
          <a:p>
            <a:endParaRPr lang="nl-NL" dirty="0"/>
          </a:p>
        </p:txBody>
      </p:sp>
      <p:pic>
        <p:nvPicPr>
          <p:cNvPr id="4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16437" y="5227808"/>
            <a:ext cx="2147379" cy="1431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177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Sensors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GPS</a:t>
            </a:r>
          </a:p>
          <a:p>
            <a:r>
              <a:rPr lang="nl-BE" dirty="0" smtClean="0"/>
              <a:t>Accelerometer </a:t>
            </a:r>
            <a:r>
              <a:rPr lang="nl-BE" dirty="0" smtClean="0">
                <a:sym typeface="Wingdings"/>
              </a:rPr>
              <a:t> </a:t>
            </a:r>
            <a:r>
              <a:rPr lang="nl-BE" dirty="0" smtClean="0">
                <a:solidFill>
                  <a:srgbClr val="FF0000"/>
                </a:solidFill>
                <a:sym typeface="Wingdings"/>
              </a:rPr>
              <a:t>Road condition</a:t>
            </a:r>
            <a:endParaRPr lang="nl-BE" dirty="0" smtClean="0">
              <a:solidFill>
                <a:srgbClr val="FF0000"/>
              </a:solidFill>
            </a:endParaRPr>
          </a:p>
          <a:p>
            <a:r>
              <a:rPr lang="nl-BE" dirty="0" smtClean="0"/>
              <a:t>Temperature </a:t>
            </a:r>
            <a:endParaRPr lang="nl-BE" dirty="0" smtClean="0"/>
          </a:p>
          <a:p>
            <a:r>
              <a:rPr lang="nl-BE" dirty="0" smtClean="0"/>
              <a:t>Humidity </a:t>
            </a:r>
            <a:endParaRPr lang="nl-BE" dirty="0" smtClean="0"/>
          </a:p>
          <a:p>
            <a:r>
              <a:rPr lang="en-US" dirty="0" smtClean="0"/>
              <a:t>(Heartbeat)</a:t>
            </a:r>
          </a:p>
          <a:p>
            <a:pPr marL="0" indent="0">
              <a:buNone/>
            </a:pPr>
            <a:endParaRPr lang="nl-BE" dirty="0" smtClean="0"/>
          </a:p>
        </p:txBody>
      </p:sp>
      <p:sp>
        <p:nvSpPr>
          <p:cNvPr id="6" name="Rechteraccolade 5"/>
          <p:cNvSpPr/>
          <p:nvPr/>
        </p:nvSpPr>
        <p:spPr>
          <a:xfrm>
            <a:off x="3088501" y="2932143"/>
            <a:ext cx="580073" cy="11603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3856706" y="3292781"/>
            <a:ext cx="2147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Environment </a:t>
            </a:r>
            <a:endParaRPr lang="nl-NL" sz="2000" dirty="0"/>
          </a:p>
        </p:txBody>
      </p:sp>
      <p:cxnSp>
        <p:nvCxnSpPr>
          <p:cNvPr id="14" name="Gebogen verbindingslijn 13"/>
          <p:cNvCxnSpPr>
            <a:stCxn id="7" idx="2"/>
          </p:cNvCxnSpPr>
          <p:nvPr/>
        </p:nvCxnSpPr>
        <p:spPr>
          <a:xfrm rot="5400000">
            <a:off x="3465874" y="3001964"/>
            <a:ext cx="773827" cy="2155680"/>
          </a:xfrm>
          <a:prstGeom prst="bentConnector2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437" y="5212128"/>
            <a:ext cx="2147379" cy="1431586"/>
          </a:xfrm>
          <a:prstGeom prst="rect">
            <a:avLst/>
          </a:prstGeom>
          <a:noFill/>
        </p:spPr>
      </p:pic>
      <p:pic>
        <p:nvPicPr>
          <p:cNvPr id="24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437" y="5212128"/>
            <a:ext cx="2147379" cy="1431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961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Problems encountered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Gathering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Realtime sending of data</a:t>
            </a:r>
          </a:p>
          <a:p>
            <a:pPr lvl="1"/>
            <a:r>
              <a:rPr lang="en-US" dirty="0" smtClean="0"/>
              <a:t>Conflict between GPS and Heartbeat sensor</a:t>
            </a:r>
            <a:endParaRPr lang="nl-BE" dirty="0" smtClean="0"/>
          </a:p>
          <a:p>
            <a:r>
              <a:rPr lang="nl-BE" dirty="0" smtClean="0"/>
              <a:t>Visualisation:</a:t>
            </a:r>
          </a:p>
          <a:p>
            <a:pPr lvl="1"/>
            <a:r>
              <a:rPr lang="nl-BE" dirty="0"/>
              <a:t>Lack of experience in JavaScript, jQuery, etc. </a:t>
            </a:r>
          </a:p>
          <a:p>
            <a:pPr lvl="1"/>
            <a:r>
              <a:rPr lang="nl-BE" dirty="0" smtClean="0"/>
              <a:t>Harder </a:t>
            </a:r>
            <a:r>
              <a:rPr lang="nl-BE" dirty="0" smtClean="0"/>
              <a:t>to test without perfect data</a:t>
            </a:r>
          </a:p>
          <a:p>
            <a:pPr lvl="1"/>
            <a:r>
              <a:rPr lang="nl-BE" dirty="0" smtClean="0"/>
              <a:t>Website </a:t>
            </a:r>
            <a:r>
              <a:rPr lang="nl-BE" dirty="0" smtClean="0"/>
              <a:t>slow, froze a couple of times</a:t>
            </a:r>
          </a:p>
          <a:p>
            <a:pPr lvl="1"/>
            <a:r>
              <a:rPr lang="nl-BE" dirty="0" smtClean="0"/>
              <a:t>Speed plot not accurate at </a:t>
            </a:r>
            <a:r>
              <a:rPr lang="nl-BE" dirty="0" smtClean="0"/>
              <a:t>first</a:t>
            </a:r>
            <a:endParaRPr lang="nl-BE" dirty="0"/>
          </a:p>
        </p:txBody>
      </p:sp>
      <p:pic>
        <p:nvPicPr>
          <p:cNvPr id="4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437" y="5227808"/>
            <a:ext cx="2147379" cy="1431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80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452534"/>
            <a:ext cx="8042276" cy="1336956"/>
          </a:xfrm>
        </p:spPr>
        <p:txBody>
          <a:bodyPr/>
          <a:lstStyle/>
          <a:p>
            <a:r>
              <a:rPr lang="nl-BE" dirty="0" smtClean="0"/>
              <a:t>Expected and current </a:t>
            </a:r>
            <a:r>
              <a:rPr lang="nl-BE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514600"/>
            <a:ext cx="8042276" cy="4343400"/>
          </a:xfrm>
        </p:spPr>
        <p:txBody>
          <a:bodyPr/>
          <a:lstStyle/>
          <a:p>
            <a:r>
              <a:rPr lang="nl-BE" dirty="0" smtClean="0"/>
              <a:t>GPS and heartbeat sensor conflict</a:t>
            </a:r>
          </a:p>
          <a:p>
            <a:r>
              <a:rPr lang="nl-BE" dirty="0" smtClean="0"/>
              <a:t>Reaction of the algorithm real time</a:t>
            </a:r>
          </a:p>
          <a:p>
            <a:r>
              <a:rPr lang="nl-BE" dirty="0" smtClean="0"/>
              <a:t>Orientation of the accelerometer 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pic>
        <p:nvPicPr>
          <p:cNvPr id="4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437" y="5227808"/>
            <a:ext cx="2147379" cy="1431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667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questionmar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21" y="1401827"/>
            <a:ext cx="4242940" cy="424294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67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Follow </a:t>
            </a:r>
            <a:r>
              <a:rPr lang="nl-NL" dirty="0" err="1" smtClean="0"/>
              <a:t>us</a:t>
            </a:r>
            <a:r>
              <a:rPr lang="nl-NL" dirty="0" smtClean="0"/>
              <a:t> 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6550" lvl="1" indent="0" algn="ctr">
              <a:buNone/>
            </a:pPr>
            <a:endParaRPr lang="nl-NL" dirty="0"/>
          </a:p>
          <a:p>
            <a:pPr marL="336550" lvl="1" indent="0" algn="ctr">
              <a:buNone/>
            </a:pPr>
            <a:r>
              <a:rPr lang="nl-NL" sz="4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@</a:t>
            </a:r>
          </a:p>
          <a:p>
            <a:pPr marL="336550" lvl="1" indent="0" algn="ctr">
              <a:buNone/>
            </a:pPr>
            <a:endParaRPr lang="nl-NL" sz="4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36550" lvl="1" indent="0" algn="ctr">
              <a:buNone/>
            </a:pPr>
            <a:r>
              <a:rPr lang="nl-NL" sz="4600" dirty="0">
                <a:solidFill>
                  <a:schemeClr val="accent1"/>
                </a:solidFill>
                <a:latin typeface="+mj-lt"/>
                <a:ea typeface="+mj-ea"/>
                <a:cs typeface="+mj-cs"/>
                <a:hlinkClick r:id="rId2"/>
              </a:rPr>
              <a:t>https://</a:t>
            </a:r>
            <a:r>
              <a:rPr lang="nl-NL" sz="4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  <a:hlinkClick r:id="rId2"/>
              </a:rPr>
              <a:t>bicyclus.wordpress.com</a:t>
            </a:r>
            <a:endParaRPr lang="nl-NL" sz="46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36550" lvl="1" indent="0" algn="ctr">
              <a:buNone/>
            </a:pPr>
            <a:endParaRPr lang="nl-NL" sz="4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36550" lvl="1" indent="0" algn="ctr">
              <a:buNone/>
            </a:pPr>
            <a:endParaRPr lang="nl-NL" sz="4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336550" lvl="1" indent="0" algn="ctr">
              <a:buNone/>
            </a:pPr>
            <a:endParaRPr lang="nl-NL" sz="4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http://www.student.kuleuven.be/~r0453111/peno3/img/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6437" y="5227808"/>
            <a:ext cx="2147379" cy="1431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12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esje">
  <a:themeElements>
    <a:clrScheme name="Briesj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esj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iesj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110</Words>
  <Application>Microsoft Macintosh PowerPoint</Application>
  <PresentationFormat>Diavoorstelling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Briesje</vt:lpstr>
      <vt:lpstr>PowerPoint-presentatie</vt:lpstr>
      <vt:lpstr>Short demo</vt:lpstr>
      <vt:lpstr>PowerPoint-presentatie</vt:lpstr>
      <vt:lpstr>Sensors</vt:lpstr>
      <vt:lpstr>Problems encountered</vt:lpstr>
      <vt:lpstr>Expected and current problems</vt:lpstr>
      <vt:lpstr>PowerPoint-presentatie</vt:lpstr>
      <vt:lpstr>Follow us  </vt:lpstr>
    </vt:vector>
  </TitlesOfParts>
  <Company>KU 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Peno 3</dc:title>
  <dc:creator>Robin De Croon</dc:creator>
  <cp:lastModifiedBy>Michiel De Deken</cp:lastModifiedBy>
  <cp:revision>12</cp:revision>
  <dcterms:created xsi:type="dcterms:W3CDTF">2014-11-20T12:09:19Z</dcterms:created>
  <dcterms:modified xsi:type="dcterms:W3CDTF">2014-11-24T15:44:08Z</dcterms:modified>
</cp:coreProperties>
</file>