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60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34E90-686B-4E9C-8AEB-2433A1E085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C0E55F7-5FB2-4E48-8149-913E77520486}">
      <dgm:prSet phldrT="[Tekst]" custT="1"/>
      <dgm:spPr/>
      <dgm:t>
        <a:bodyPr/>
        <a:lstStyle/>
        <a:p>
          <a:r>
            <a:rPr lang="nl-BE" sz="3000" dirty="0" smtClean="0"/>
            <a:t>Data</a:t>
          </a:r>
          <a:endParaRPr lang="nl-BE" sz="3000" dirty="0"/>
        </a:p>
      </dgm:t>
    </dgm:pt>
    <dgm:pt modelId="{250126AC-706A-4CAF-AFC6-19E3D386D61D}" type="parTrans" cxnId="{B421108B-6A37-46D2-8F4E-7F31E0A9D32F}">
      <dgm:prSet/>
      <dgm:spPr/>
      <dgm:t>
        <a:bodyPr/>
        <a:lstStyle/>
        <a:p>
          <a:endParaRPr lang="nl-BE"/>
        </a:p>
      </dgm:t>
    </dgm:pt>
    <dgm:pt modelId="{138B2F27-93A1-4B70-8DBB-133DAC434903}" type="sibTrans" cxnId="{B421108B-6A37-46D2-8F4E-7F31E0A9D32F}">
      <dgm:prSet/>
      <dgm:spPr/>
      <dgm:t>
        <a:bodyPr/>
        <a:lstStyle/>
        <a:p>
          <a:endParaRPr lang="nl-BE"/>
        </a:p>
      </dgm:t>
    </dgm:pt>
    <dgm:pt modelId="{276A363E-C704-4D52-9F85-35548A6AA593}">
      <dgm:prSet phldrT="[Tekst]" custT="1"/>
      <dgm:spPr/>
      <dgm:t>
        <a:bodyPr/>
        <a:lstStyle/>
        <a:p>
          <a:r>
            <a:rPr lang="nl-BE" sz="3000" dirty="0" err="1" smtClean="0"/>
            <a:t>Gathering</a:t>
          </a:r>
          <a:endParaRPr lang="nl-BE" sz="3000" dirty="0"/>
        </a:p>
      </dgm:t>
    </dgm:pt>
    <dgm:pt modelId="{C9578D12-980E-4D95-810E-BC0A9848635E}" type="parTrans" cxnId="{CE40A55A-ECFD-4168-91EE-B8C494101F3E}">
      <dgm:prSet/>
      <dgm:spPr/>
      <dgm:t>
        <a:bodyPr/>
        <a:lstStyle/>
        <a:p>
          <a:endParaRPr lang="nl-BE"/>
        </a:p>
      </dgm:t>
    </dgm:pt>
    <dgm:pt modelId="{329C8A27-588C-434B-A7D9-B1144CC485D6}" type="sibTrans" cxnId="{CE40A55A-ECFD-4168-91EE-B8C494101F3E}">
      <dgm:prSet/>
      <dgm:spPr/>
      <dgm:t>
        <a:bodyPr/>
        <a:lstStyle/>
        <a:p>
          <a:endParaRPr lang="nl-BE"/>
        </a:p>
      </dgm:t>
    </dgm:pt>
    <dgm:pt modelId="{D6591959-5F0F-489A-8468-D242C17A36C8}">
      <dgm:prSet phldrT="[Tekst]"/>
      <dgm:spPr/>
      <dgm:t>
        <a:bodyPr/>
        <a:lstStyle/>
        <a:p>
          <a:r>
            <a:rPr lang="nl-BE" dirty="0" smtClean="0"/>
            <a:t>Live prototype</a:t>
          </a:r>
          <a:endParaRPr lang="nl-BE" dirty="0"/>
        </a:p>
      </dgm:t>
    </dgm:pt>
    <dgm:pt modelId="{779B853E-8E32-480B-8726-6D7F90F79F45}" type="parTrans" cxnId="{27AF9362-E21F-451C-A964-D53F36723BDA}">
      <dgm:prSet/>
      <dgm:spPr/>
      <dgm:t>
        <a:bodyPr/>
        <a:lstStyle/>
        <a:p>
          <a:endParaRPr lang="nl-BE"/>
        </a:p>
      </dgm:t>
    </dgm:pt>
    <dgm:pt modelId="{11B1830F-1949-43B7-A28A-33CB04060664}" type="sibTrans" cxnId="{27AF9362-E21F-451C-A964-D53F36723BDA}">
      <dgm:prSet/>
      <dgm:spPr/>
      <dgm:t>
        <a:bodyPr/>
        <a:lstStyle/>
        <a:p>
          <a:endParaRPr lang="nl-BE"/>
        </a:p>
      </dgm:t>
    </dgm:pt>
    <dgm:pt modelId="{8532AD7D-7EE2-4007-A3F5-FD348991FF6F}">
      <dgm:prSet phldrT="[Tekst]" custT="1"/>
      <dgm:spPr/>
      <dgm:t>
        <a:bodyPr/>
        <a:lstStyle/>
        <a:p>
          <a:r>
            <a:rPr lang="nl-BE" sz="3000" dirty="0" err="1" smtClean="0"/>
            <a:t>Visualisation</a:t>
          </a:r>
          <a:endParaRPr lang="nl-BE" sz="3000" dirty="0"/>
        </a:p>
      </dgm:t>
    </dgm:pt>
    <dgm:pt modelId="{DD4D1D16-CBD2-43EE-A7C9-814070E34D3A}" type="parTrans" cxnId="{40D62DF1-BF91-4B62-9E0E-3628428104F0}">
      <dgm:prSet/>
      <dgm:spPr/>
      <dgm:t>
        <a:bodyPr/>
        <a:lstStyle/>
        <a:p>
          <a:endParaRPr lang="nl-BE"/>
        </a:p>
      </dgm:t>
    </dgm:pt>
    <dgm:pt modelId="{C4059019-8137-4DB8-AF28-E6FFB55C576F}" type="sibTrans" cxnId="{40D62DF1-BF91-4B62-9E0E-3628428104F0}">
      <dgm:prSet/>
      <dgm:spPr/>
      <dgm:t>
        <a:bodyPr/>
        <a:lstStyle/>
        <a:p>
          <a:endParaRPr lang="nl-BE"/>
        </a:p>
      </dgm:t>
    </dgm:pt>
    <dgm:pt modelId="{15BB76D7-2BDA-4EDE-8F73-9D4BB2CD4971}">
      <dgm:prSet/>
      <dgm:spPr/>
      <dgm:t>
        <a:bodyPr/>
        <a:lstStyle/>
        <a:p>
          <a:r>
            <a:rPr lang="nl-BE" dirty="0" err="1" smtClean="0"/>
            <a:t>goo.gl</a:t>
          </a:r>
          <a:r>
            <a:rPr lang="nl-BE" dirty="0" smtClean="0"/>
            <a:t>/Ycl6iG</a:t>
          </a:r>
          <a:endParaRPr lang="nl-BE" dirty="0"/>
        </a:p>
      </dgm:t>
    </dgm:pt>
    <dgm:pt modelId="{F82C1CBE-91A2-4EF8-A552-08262AC94C07}" type="parTrans" cxnId="{AF24CD37-0DF9-45C0-AF15-642EC0DAA77E}">
      <dgm:prSet/>
      <dgm:spPr/>
      <dgm:t>
        <a:bodyPr/>
        <a:lstStyle/>
        <a:p>
          <a:endParaRPr lang="nl-BE"/>
        </a:p>
      </dgm:t>
    </dgm:pt>
    <dgm:pt modelId="{444924F7-DEC1-4773-8E01-3AA584BF6495}" type="sibTrans" cxnId="{AF24CD37-0DF9-45C0-AF15-642EC0DAA77E}">
      <dgm:prSet/>
      <dgm:spPr/>
      <dgm:t>
        <a:bodyPr/>
        <a:lstStyle/>
        <a:p>
          <a:endParaRPr lang="nl-BE"/>
        </a:p>
      </dgm:t>
    </dgm:pt>
    <dgm:pt modelId="{6F16B71C-2660-4279-AAE8-8E2A2C798710}" type="pres">
      <dgm:prSet presAssocID="{58034E90-686B-4E9C-8AEB-2433A1E085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D55107E7-7B18-47C9-BBE5-4FFDE439A139}" type="pres">
      <dgm:prSet presAssocID="{1C0E55F7-5FB2-4E48-8149-913E77520486}" presName="root1" presStyleCnt="0"/>
      <dgm:spPr/>
    </dgm:pt>
    <dgm:pt modelId="{D50786B4-76D4-4E84-96A2-43CA01A74DF8}" type="pres">
      <dgm:prSet presAssocID="{1C0E55F7-5FB2-4E48-8149-913E775204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19399A10-7F5B-467B-82D0-2BB2693584D2}" type="pres">
      <dgm:prSet presAssocID="{1C0E55F7-5FB2-4E48-8149-913E77520486}" presName="level2hierChild" presStyleCnt="0"/>
      <dgm:spPr/>
    </dgm:pt>
    <dgm:pt modelId="{2DF3C455-C390-4894-945C-5945CEDF0695}" type="pres">
      <dgm:prSet presAssocID="{C9578D12-980E-4D95-810E-BC0A9848635E}" presName="conn2-1" presStyleLbl="parChTrans1D2" presStyleIdx="0" presStyleCnt="2"/>
      <dgm:spPr/>
      <dgm:t>
        <a:bodyPr/>
        <a:lstStyle/>
        <a:p>
          <a:endParaRPr lang="nl-BE"/>
        </a:p>
      </dgm:t>
    </dgm:pt>
    <dgm:pt modelId="{4F19358C-CCDF-4C4F-862A-0F4BA4AA4FD2}" type="pres">
      <dgm:prSet presAssocID="{C9578D12-980E-4D95-810E-BC0A9848635E}" presName="connTx" presStyleLbl="parChTrans1D2" presStyleIdx="0" presStyleCnt="2"/>
      <dgm:spPr/>
      <dgm:t>
        <a:bodyPr/>
        <a:lstStyle/>
        <a:p>
          <a:endParaRPr lang="nl-BE"/>
        </a:p>
      </dgm:t>
    </dgm:pt>
    <dgm:pt modelId="{2DB1B280-F4A4-43BD-86B0-2A74D406B232}" type="pres">
      <dgm:prSet presAssocID="{276A363E-C704-4D52-9F85-35548A6AA593}" presName="root2" presStyleCnt="0"/>
      <dgm:spPr/>
    </dgm:pt>
    <dgm:pt modelId="{AA82381F-3358-4A1A-9B68-C283C04A3CEB}" type="pres">
      <dgm:prSet presAssocID="{276A363E-C704-4D52-9F85-35548A6AA59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EB356A1B-5EE8-4FD8-A7E0-FC196B5513E6}" type="pres">
      <dgm:prSet presAssocID="{276A363E-C704-4D52-9F85-35548A6AA593}" presName="level3hierChild" presStyleCnt="0"/>
      <dgm:spPr/>
    </dgm:pt>
    <dgm:pt modelId="{6CBF796B-60DB-48FC-99B1-668282A960CE}" type="pres">
      <dgm:prSet presAssocID="{779B853E-8E32-480B-8726-6D7F90F79F45}" presName="conn2-1" presStyleLbl="parChTrans1D3" presStyleIdx="0" presStyleCnt="2"/>
      <dgm:spPr/>
      <dgm:t>
        <a:bodyPr/>
        <a:lstStyle/>
        <a:p>
          <a:endParaRPr lang="nl-BE"/>
        </a:p>
      </dgm:t>
    </dgm:pt>
    <dgm:pt modelId="{26C445C5-4FF3-4917-9A53-77D0B357F9B8}" type="pres">
      <dgm:prSet presAssocID="{779B853E-8E32-480B-8726-6D7F90F79F45}" presName="connTx" presStyleLbl="parChTrans1D3" presStyleIdx="0" presStyleCnt="2"/>
      <dgm:spPr/>
      <dgm:t>
        <a:bodyPr/>
        <a:lstStyle/>
        <a:p>
          <a:endParaRPr lang="nl-BE"/>
        </a:p>
      </dgm:t>
    </dgm:pt>
    <dgm:pt modelId="{209CEF6F-50E5-4483-B9B9-EBBA619DC86F}" type="pres">
      <dgm:prSet presAssocID="{D6591959-5F0F-489A-8468-D242C17A36C8}" presName="root2" presStyleCnt="0"/>
      <dgm:spPr/>
    </dgm:pt>
    <dgm:pt modelId="{C79BEA28-5F21-4532-9188-1C7ABAA70D8F}" type="pres">
      <dgm:prSet presAssocID="{D6591959-5F0F-489A-8468-D242C17A36C8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E9F0AB9-0198-438B-AAB2-18580F51EA4E}" type="pres">
      <dgm:prSet presAssocID="{D6591959-5F0F-489A-8468-D242C17A36C8}" presName="level3hierChild" presStyleCnt="0"/>
      <dgm:spPr/>
    </dgm:pt>
    <dgm:pt modelId="{67F8769C-B753-45D8-B0B1-EC206E48ED9F}" type="pres">
      <dgm:prSet presAssocID="{DD4D1D16-CBD2-43EE-A7C9-814070E34D3A}" presName="conn2-1" presStyleLbl="parChTrans1D2" presStyleIdx="1" presStyleCnt="2"/>
      <dgm:spPr/>
      <dgm:t>
        <a:bodyPr/>
        <a:lstStyle/>
        <a:p>
          <a:endParaRPr lang="nl-BE"/>
        </a:p>
      </dgm:t>
    </dgm:pt>
    <dgm:pt modelId="{89372812-2771-4395-9F3B-247111C80A40}" type="pres">
      <dgm:prSet presAssocID="{DD4D1D16-CBD2-43EE-A7C9-814070E34D3A}" presName="connTx" presStyleLbl="parChTrans1D2" presStyleIdx="1" presStyleCnt="2"/>
      <dgm:spPr/>
      <dgm:t>
        <a:bodyPr/>
        <a:lstStyle/>
        <a:p>
          <a:endParaRPr lang="nl-BE"/>
        </a:p>
      </dgm:t>
    </dgm:pt>
    <dgm:pt modelId="{A675C39C-983D-4040-B501-7B6DB9C0B300}" type="pres">
      <dgm:prSet presAssocID="{8532AD7D-7EE2-4007-A3F5-FD348991FF6F}" presName="root2" presStyleCnt="0"/>
      <dgm:spPr/>
    </dgm:pt>
    <dgm:pt modelId="{6ADDB12E-F225-4DAA-8EEF-D28B268A5EC0}" type="pres">
      <dgm:prSet presAssocID="{8532AD7D-7EE2-4007-A3F5-FD348991FF6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8CA9F542-A6EC-41B5-8F1B-9DF7101664CB}" type="pres">
      <dgm:prSet presAssocID="{8532AD7D-7EE2-4007-A3F5-FD348991FF6F}" presName="level3hierChild" presStyleCnt="0"/>
      <dgm:spPr/>
    </dgm:pt>
    <dgm:pt modelId="{4EB53B17-163D-4E4E-99AA-789A7AB458C4}" type="pres">
      <dgm:prSet presAssocID="{F82C1CBE-91A2-4EF8-A552-08262AC94C07}" presName="conn2-1" presStyleLbl="parChTrans1D3" presStyleIdx="1" presStyleCnt="2"/>
      <dgm:spPr/>
      <dgm:t>
        <a:bodyPr/>
        <a:lstStyle/>
        <a:p>
          <a:endParaRPr lang="nl-BE"/>
        </a:p>
      </dgm:t>
    </dgm:pt>
    <dgm:pt modelId="{1A7D3E5A-6333-4372-90E5-93AD86B30A4A}" type="pres">
      <dgm:prSet presAssocID="{F82C1CBE-91A2-4EF8-A552-08262AC94C07}" presName="connTx" presStyleLbl="parChTrans1D3" presStyleIdx="1" presStyleCnt="2"/>
      <dgm:spPr/>
      <dgm:t>
        <a:bodyPr/>
        <a:lstStyle/>
        <a:p>
          <a:endParaRPr lang="nl-BE"/>
        </a:p>
      </dgm:t>
    </dgm:pt>
    <dgm:pt modelId="{58BC4E71-FA4A-466D-9CAC-A2798FEC92AC}" type="pres">
      <dgm:prSet presAssocID="{15BB76D7-2BDA-4EDE-8F73-9D4BB2CD4971}" presName="root2" presStyleCnt="0"/>
      <dgm:spPr/>
    </dgm:pt>
    <dgm:pt modelId="{30A78D99-01E9-4FD6-B365-8A0A655DF402}" type="pres">
      <dgm:prSet presAssocID="{15BB76D7-2BDA-4EDE-8F73-9D4BB2CD497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0D249F5-50BD-4BF1-9CEA-77A21A4B8BCF}" type="pres">
      <dgm:prSet presAssocID="{15BB76D7-2BDA-4EDE-8F73-9D4BB2CD4971}" presName="level3hierChild" presStyleCnt="0"/>
      <dgm:spPr/>
    </dgm:pt>
  </dgm:ptLst>
  <dgm:cxnLst>
    <dgm:cxn modelId="{3E6931BD-56DC-445E-B034-1F0A9324CEF5}" type="presOf" srcId="{DD4D1D16-CBD2-43EE-A7C9-814070E34D3A}" destId="{89372812-2771-4395-9F3B-247111C80A40}" srcOrd="1" destOrd="0" presId="urn:microsoft.com/office/officeart/2005/8/layout/hierarchy2"/>
    <dgm:cxn modelId="{12350B6C-4924-4064-BA0D-D6DAE6DD3551}" type="presOf" srcId="{DD4D1D16-CBD2-43EE-A7C9-814070E34D3A}" destId="{67F8769C-B753-45D8-B0B1-EC206E48ED9F}" srcOrd="0" destOrd="0" presId="urn:microsoft.com/office/officeart/2005/8/layout/hierarchy2"/>
    <dgm:cxn modelId="{302FEF1B-2DB6-4BCC-82E0-49245D471E4B}" type="presOf" srcId="{15BB76D7-2BDA-4EDE-8F73-9D4BB2CD4971}" destId="{30A78D99-01E9-4FD6-B365-8A0A655DF402}" srcOrd="0" destOrd="0" presId="urn:microsoft.com/office/officeart/2005/8/layout/hierarchy2"/>
    <dgm:cxn modelId="{EE2626C9-1E79-40BD-943C-4ADAE9826321}" type="presOf" srcId="{D6591959-5F0F-489A-8468-D242C17A36C8}" destId="{C79BEA28-5F21-4532-9188-1C7ABAA70D8F}" srcOrd="0" destOrd="0" presId="urn:microsoft.com/office/officeart/2005/8/layout/hierarchy2"/>
    <dgm:cxn modelId="{E294910F-1EC7-43F8-972B-8CC0404A3C30}" type="presOf" srcId="{1C0E55F7-5FB2-4E48-8149-913E77520486}" destId="{D50786B4-76D4-4E84-96A2-43CA01A74DF8}" srcOrd="0" destOrd="0" presId="urn:microsoft.com/office/officeart/2005/8/layout/hierarchy2"/>
    <dgm:cxn modelId="{41511535-6B13-46C2-A701-A47E7FA6CA61}" type="presOf" srcId="{8532AD7D-7EE2-4007-A3F5-FD348991FF6F}" destId="{6ADDB12E-F225-4DAA-8EEF-D28B268A5EC0}" srcOrd="0" destOrd="0" presId="urn:microsoft.com/office/officeart/2005/8/layout/hierarchy2"/>
    <dgm:cxn modelId="{27AF9362-E21F-451C-A964-D53F36723BDA}" srcId="{276A363E-C704-4D52-9F85-35548A6AA593}" destId="{D6591959-5F0F-489A-8468-D242C17A36C8}" srcOrd="0" destOrd="0" parTransId="{779B853E-8E32-480B-8726-6D7F90F79F45}" sibTransId="{11B1830F-1949-43B7-A28A-33CB04060664}"/>
    <dgm:cxn modelId="{026A628E-BCB1-47DE-AF6D-036DA013FFD5}" type="presOf" srcId="{F82C1CBE-91A2-4EF8-A552-08262AC94C07}" destId="{4EB53B17-163D-4E4E-99AA-789A7AB458C4}" srcOrd="0" destOrd="0" presId="urn:microsoft.com/office/officeart/2005/8/layout/hierarchy2"/>
    <dgm:cxn modelId="{EBDF1461-CA97-4833-A590-8DD626B23D7E}" type="presOf" srcId="{779B853E-8E32-480B-8726-6D7F90F79F45}" destId="{26C445C5-4FF3-4917-9A53-77D0B357F9B8}" srcOrd="1" destOrd="0" presId="urn:microsoft.com/office/officeart/2005/8/layout/hierarchy2"/>
    <dgm:cxn modelId="{40D62DF1-BF91-4B62-9E0E-3628428104F0}" srcId="{1C0E55F7-5FB2-4E48-8149-913E77520486}" destId="{8532AD7D-7EE2-4007-A3F5-FD348991FF6F}" srcOrd="1" destOrd="0" parTransId="{DD4D1D16-CBD2-43EE-A7C9-814070E34D3A}" sibTransId="{C4059019-8137-4DB8-AF28-E6FFB55C576F}"/>
    <dgm:cxn modelId="{A587323E-FBE6-426F-8637-91A927CE26F2}" type="presOf" srcId="{276A363E-C704-4D52-9F85-35548A6AA593}" destId="{AA82381F-3358-4A1A-9B68-C283C04A3CEB}" srcOrd="0" destOrd="0" presId="urn:microsoft.com/office/officeart/2005/8/layout/hierarchy2"/>
    <dgm:cxn modelId="{AF24CD37-0DF9-45C0-AF15-642EC0DAA77E}" srcId="{8532AD7D-7EE2-4007-A3F5-FD348991FF6F}" destId="{15BB76D7-2BDA-4EDE-8F73-9D4BB2CD4971}" srcOrd="0" destOrd="0" parTransId="{F82C1CBE-91A2-4EF8-A552-08262AC94C07}" sibTransId="{444924F7-DEC1-4773-8E01-3AA584BF6495}"/>
    <dgm:cxn modelId="{DA2A0E92-B307-48E4-B1C2-C75EED2E8CD2}" type="presOf" srcId="{F82C1CBE-91A2-4EF8-A552-08262AC94C07}" destId="{1A7D3E5A-6333-4372-90E5-93AD86B30A4A}" srcOrd="1" destOrd="0" presId="urn:microsoft.com/office/officeart/2005/8/layout/hierarchy2"/>
    <dgm:cxn modelId="{B421108B-6A37-46D2-8F4E-7F31E0A9D32F}" srcId="{58034E90-686B-4E9C-8AEB-2433A1E08532}" destId="{1C0E55F7-5FB2-4E48-8149-913E77520486}" srcOrd="0" destOrd="0" parTransId="{250126AC-706A-4CAF-AFC6-19E3D386D61D}" sibTransId="{138B2F27-93A1-4B70-8DBB-133DAC434903}"/>
    <dgm:cxn modelId="{21BD81D8-CC54-4DF9-9E22-187FF8B3E52E}" type="presOf" srcId="{C9578D12-980E-4D95-810E-BC0A9848635E}" destId="{4F19358C-CCDF-4C4F-862A-0F4BA4AA4FD2}" srcOrd="1" destOrd="0" presId="urn:microsoft.com/office/officeart/2005/8/layout/hierarchy2"/>
    <dgm:cxn modelId="{CE40A55A-ECFD-4168-91EE-B8C494101F3E}" srcId="{1C0E55F7-5FB2-4E48-8149-913E77520486}" destId="{276A363E-C704-4D52-9F85-35548A6AA593}" srcOrd="0" destOrd="0" parTransId="{C9578D12-980E-4D95-810E-BC0A9848635E}" sibTransId="{329C8A27-588C-434B-A7D9-B1144CC485D6}"/>
    <dgm:cxn modelId="{83AE0AC5-BF21-492B-8AC5-0EDD38FBDEE3}" type="presOf" srcId="{58034E90-686B-4E9C-8AEB-2433A1E08532}" destId="{6F16B71C-2660-4279-AAE8-8E2A2C798710}" srcOrd="0" destOrd="0" presId="urn:microsoft.com/office/officeart/2005/8/layout/hierarchy2"/>
    <dgm:cxn modelId="{004107B0-E35A-4CCF-B519-AEECD9E23E42}" type="presOf" srcId="{C9578D12-980E-4D95-810E-BC0A9848635E}" destId="{2DF3C455-C390-4894-945C-5945CEDF0695}" srcOrd="0" destOrd="0" presId="urn:microsoft.com/office/officeart/2005/8/layout/hierarchy2"/>
    <dgm:cxn modelId="{88AF8D27-2832-44C2-BCEA-7D5075880880}" type="presOf" srcId="{779B853E-8E32-480B-8726-6D7F90F79F45}" destId="{6CBF796B-60DB-48FC-99B1-668282A960CE}" srcOrd="0" destOrd="0" presId="urn:microsoft.com/office/officeart/2005/8/layout/hierarchy2"/>
    <dgm:cxn modelId="{3042C3FA-3646-497C-9376-7B65F4B1358F}" type="presParOf" srcId="{6F16B71C-2660-4279-AAE8-8E2A2C798710}" destId="{D55107E7-7B18-47C9-BBE5-4FFDE439A139}" srcOrd="0" destOrd="0" presId="urn:microsoft.com/office/officeart/2005/8/layout/hierarchy2"/>
    <dgm:cxn modelId="{7298C79F-0696-4CE0-A41A-EE8BFBC57104}" type="presParOf" srcId="{D55107E7-7B18-47C9-BBE5-4FFDE439A139}" destId="{D50786B4-76D4-4E84-96A2-43CA01A74DF8}" srcOrd="0" destOrd="0" presId="urn:microsoft.com/office/officeart/2005/8/layout/hierarchy2"/>
    <dgm:cxn modelId="{0043B9F3-1E8A-47C0-B041-D9E830E3EB68}" type="presParOf" srcId="{D55107E7-7B18-47C9-BBE5-4FFDE439A139}" destId="{19399A10-7F5B-467B-82D0-2BB2693584D2}" srcOrd="1" destOrd="0" presId="urn:microsoft.com/office/officeart/2005/8/layout/hierarchy2"/>
    <dgm:cxn modelId="{42951B47-4A98-41EE-9380-3790774D051A}" type="presParOf" srcId="{19399A10-7F5B-467B-82D0-2BB2693584D2}" destId="{2DF3C455-C390-4894-945C-5945CEDF0695}" srcOrd="0" destOrd="0" presId="urn:microsoft.com/office/officeart/2005/8/layout/hierarchy2"/>
    <dgm:cxn modelId="{7850073D-A101-4544-B9E8-69E88AC43A14}" type="presParOf" srcId="{2DF3C455-C390-4894-945C-5945CEDF0695}" destId="{4F19358C-CCDF-4C4F-862A-0F4BA4AA4FD2}" srcOrd="0" destOrd="0" presId="urn:microsoft.com/office/officeart/2005/8/layout/hierarchy2"/>
    <dgm:cxn modelId="{2D621039-C419-4516-B82B-5AC2E29BEB95}" type="presParOf" srcId="{19399A10-7F5B-467B-82D0-2BB2693584D2}" destId="{2DB1B280-F4A4-43BD-86B0-2A74D406B232}" srcOrd="1" destOrd="0" presId="urn:microsoft.com/office/officeart/2005/8/layout/hierarchy2"/>
    <dgm:cxn modelId="{5587D868-92AC-47BC-9355-34AF7AD0534A}" type="presParOf" srcId="{2DB1B280-F4A4-43BD-86B0-2A74D406B232}" destId="{AA82381F-3358-4A1A-9B68-C283C04A3CEB}" srcOrd="0" destOrd="0" presId="urn:microsoft.com/office/officeart/2005/8/layout/hierarchy2"/>
    <dgm:cxn modelId="{1E911351-46E0-4994-8B8A-F1CFE63E420D}" type="presParOf" srcId="{2DB1B280-F4A4-43BD-86B0-2A74D406B232}" destId="{EB356A1B-5EE8-4FD8-A7E0-FC196B5513E6}" srcOrd="1" destOrd="0" presId="urn:microsoft.com/office/officeart/2005/8/layout/hierarchy2"/>
    <dgm:cxn modelId="{00B1C1F8-8BD2-45A7-A91B-DA2EE5FA3208}" type="presParOf" srcId="{EB356A1B-5EE8-4FD8-A7E0-FC196B5513E6}" destId="{6CBF796B-60DB-48FC-99B1-668282A960CE}" srcOrd="0" destOrd="0" presId="urn:microsoft.com/office/officeart/2005/8/layout/hierarchy2"/>
    <dgm:cxn modelId="{59ED86D5-54DA-4DF7-A577-490669737D08}" type="presParOf" srcId="{6CBF796B-60DB-48FC-99B1-668282A960CE}" destId="{26C445C5-4FF3-4917-9A53-77D0B357F9B8}" srcOrd="0" destOrd="0" presId="urn:microsoft.com/office/officeart/2005/8/layout/hierarchy2"/>
    <dgm:cxn modelId="{B381D3E5-81AE-4DC7-B075-1E7E36B28A10}" type="presParOf" srcId="{EB356A1B-5EE8-4FD8-A7E0-FC196B5513E6}" destId="{209CEF6F-50E5-4483-B9B9-EBBA619DC86F}" srcOrd="1" destOrd="0" presId="urn:microsoft.com/office/officeart/2005/8/layout/hierarchy2"/>
    <dgm:cxn modelId="{11FDF72A-6109-4162-ACEB-BBFBFCD6CDC9}" type="presParOf" srcId="{209CEF6F-50E5-4483-B9B9-EBBA619DC86F}" destId="{C79BEA28-5F21-4532-9188-1C7ABAA70D8F}" srcOrd="0" destOrd="0" presId="urn:microsoft.com/office/officeart/2005/8/layout/hierarchy2"/>
    <dgm:cxn modelId="{E277542F-675D-42CA-9C0B-0ED8B124DC42}" type="presParOf" srcId="{209CEF6F-50E5-4483-B9B9-EBBA619DC86F}" destId="{0E9F0AB9-0198-438B-AAB2-18580F51EA4E}" srcOrd="1" destOrd="0" presId="urn:microsoft.com/office/officeart/2005/8/layout/hierarchy2"/>
    <dgm:cxn modelId="{D7741AEF-C35B-49AE-8813-B244CD85DEA0}" type="presParOf" srcId="{19399A10-7F5B-467B-82D0-2BB2693584D2}" destId="{67F8769C-B753-45D8-B0B1-EC206E48ED9F}" srcOrd="2" destOrd="0" presId="urn:microsoft.com/office/officeart/2005/8/layout/hierarchy2"/>
    <dgm:cxn modelId="{7AA96E54-7954-4360-8BF9-BF6F4D0CBE66}" type="presParOf" srcId="{67F8769C-B753-45D8-B0B1-EC206E48ED9F}" destId="{89372812-2771-4395-9F3B-247111C80A40}" srcOrd="0" destOrd="0" presId="urn:microsoft.com/office/officeart/2005/8/layout/hierarchy2"/>
    <dgm:cxn modelId="{8E2458D9-DEAA-4CF3-BFFC-49DBBD075A8C}" type="presParOf" srcId="{19399A10-7F5B-467B-82D0-2BB2693584D2}" destId="{A675C39C-983D-4040-B501-7B6DB9C0B300}" srcOrd="3" destOrd="0" presId="urn:microsoft.com/office/officeart/2005/8/layout/hierarchy2"/>
    <dgm:cxn modelId="{A813BE2B-69F3-4B2F-AFE7-7F28AB296132}" type="presParOf" srcId="{A675C39C-983D-4040-B501-7B6DB9C0B300}" destId="{6ADDB12E-F225-4DAA-8EEF-D28B268A5EC0}" srcOrd="0" destOrd="0" presId="urn:microsoft.com/office/officeart/2005/8/layout/hierarchy2"/>
    <dgm:cxn modelId="{22FF9F16-E20F-4BDF-A603-6D2190DE2A20}" type="presParOf" srcId="{A675C39C-983D-4040-B501-7B6DB9C0B300}" destId="{8CA9F542-A6EC-41B5-8F1B-9DF7101664CB}" srcOrd="1" destOrd="0" presId="urn:microsoft.com/office/officeart/2005/8/layout/hierarchy2"/>
    <dgm:cxn modelId="{705048E1-D3D9-46AB-9D42-2DFC43B3FB67}" type="presParOf" srcId="{8CA9F542-A6EC-41B5-8F1B-9DF7101664CB}" destId="{4EB53B17-163D-4E4E-99AA-789A7AB458C4}" srcOrd="0" destOrd="0" presId="urn:microsoft.com/office/officeart/2005/8/layout/hierarchy2"/>
    <dgm:cxn modelId="{8E6EB833-BE21-4F44-AE97-0F6D7DD5ECB9}" type="presParOf" srcId="{4EB53B17-163D-4E4E-99AA-789A7AB458C4}" destId="{1A7D3E5A-6333-4372-90E5-93AD86B30A4A}" srcOrd="0" destOrd="0" presId="urn:microsoft.com/office/officeart/2005/8/layout/hierarchy2"/>
    <dgm:cxn modelId="{39403BDE-3C29-45EE-8A11-F9CA5CB9952B}" type="presParOf" srcId="{8CA9F542-A6EC-41B5-8F1B-9DF7101664CB}" destId="{58BC4E71-FA4A-466D-9CAC-A2798FEC92AC}" srcOrd="1" destOrd="0" presId="urn:microsoft.com/office/officeart/2005/8/layout/hierarchy2"/>
    <dgm:cxn modelId="{1E144C62-0497-4814-8E2A-65EF33DB30CD}" type="presParOf" srcId="{58BC4E71-FA4A-466D-9CAC-A2798FEC92AC}" destId="{30A78D99-01E9-4FD6-B365-8A0A655DF402}" srcOrd="0" destOrd="0" presId="urn:microsoft.com/office/officeart/2005/8/layout/hierarchy2"/>
    <dgm:cxn modelId="{3A08CA2B-9DA7-4F31-9F7C-3280A134BCFD}" type="presParOf" srcId="{58BC4E71-FA4A-466D-9CAC-A2798FEC92AC}" destId="{00D249F5-50BD-4BF1-9CEA-77A21A4B8B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90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8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00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0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94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5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6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4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0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16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7B18-4CF9-2C4D-A962-DC5233A676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791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nl-BE" sz="7200" dirty="0" smtClean="0"/>
              <a:t> </a:t>
            </a:r>
            <a:endParaRPr lang="nl-BE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70352"/>
            <a:ext cx="9144000" cy="1647730"/>
          </a:xfrm>
        </p:spPr>
        <p:txBody>
          <a:bodyPr/>
          <a:lstStyle/>
          <a:p>
            <a:pPr fontAlgn="base"/>
            <a:r>
              <a:rPr lang="en-US" i="1" dirty="0" smtClean="0"/>
              <a:t>PenO.3 – </a:t>
            </a:r>
            <a:r>
              <a:rPr lang="en-US" i="1" dirty="0" err="1" smtClean="0"/>
              <a:t>KULeuven</a:t>
            </a:r>
            <a:r>
              <a:rPr lang="en-US" i="1" dirty="0" smtClean="0"/>
              <a:t> – Faculty of Engineering</a:t>
            </a:r>
          </a:p>
        </p:txBody>
      </p:sp>
      <p:pic>
        <p:nvPicPr>
          <p:cNvPr id="10242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624" y="839499"/>
            <a:ext cx="4874757" cy="3249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23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 minute</a:t>
            </a:r>
          </a:p>
          <a:p>
            <a:r>
              <a:rPr lang="nl-BE" dirty="0" smtClean="0"/>
              <a:t>What are the main issues you expect to have your design ready before the deadline?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667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Peno 3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nl-BE" dirty="0" smtClean="0"/>
              <a:t>Intermediate demo template</a:t>
            </a:r>
          </a:p>
          <a:p>
            <a:r>
              <a:rPr lang="nl-BE" dirty="0" smtClean="0"/>
              <a:t>Total duration: 7 minutes + 3 minutes questions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123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Short demo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3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Short demo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3 minutes</a:t>
            </a:r>
          </a:p>
          <a:p>
            <a:r>
              <a:rPr lang="nl-BE" dirty="0" smtClean="0"/>
              <a:t>Show (in a short demo) your current progress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63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GPS</a:t>
            </a:r>
          </a:p>
          <a:p>
            <a:r>
              <a:rPr lang="nl-BE" dirty="0" err="1" smtClean="0"/>
              <a:t>Accelerometer</a:t>
            </a:r>
            <a:endParaRPr lang="nl-BE" dirty="0" smtClean="0"/>
          </a:p>
          <a:p>
            <a:r>
              <a:rPr lang="nl-BE" dirty="0" smtClean="0"/>
              <a:t>Temperature</a:t>
            </a:r>
            <a:endParaRPr lang="nl-BE" dirty="0" smtClean="0"/>
          </a:p>
          <a:p>
            <a:r>
              <a:rPr lang="nl-BE" dirty="0" smtClean="0"/>
              <a:t>Humidity</a:t>
            </a:r>
          </a:p>
          <a:p>
            <a:r>
              <a:rPr lang="en-US" dirty="0" smtClean="0"/>
              <a:t>(Heartbeat)</a:t>
            </a: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696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1,5 minute</a:t>
            </a:r>
          </a:p>
          <a:p>
            <a:r>
              <a:rPr lang="nl-BE" dirty="0" smtClean="0"/>
              <a:t>Which sensors did you order?</a:t>
            </a:r>
          </a:p>
          <a:p>
            <a:r>
              <a:rPr lang="nl-BE" dirty="0" smtClean="0"/>
              <a:t>What are they sending/receiving to/from the database?</a:t>
            </a:r>
          </a:p>
          <a:p>
            <a:r>
              <a:rPr lang="nl-BE" dirty="0" smtClean="0"/>
              <a:t>What </a:t>
            </a:r>
            <a:r>
              <a:rPr lang="nl-BE" dirty="0"/>
              <a:t>are the sensors with an implemented user story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6961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encountered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Gathering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Realtime sending of data</a:t>
            </a:r>
            <a:endParaRPr lang="nl-BE" dirty="0" smtClean="0"/>
          </a:p>
          <a:p>
            <a:pPr lvl="1"/>
            <a:r>
              <a:rPr lang="en-US" dirty="0" smtClean="0"/>
              <a:t>Conflict between GPS and Heartbeat sensor</a:t>
            </a:r>
            <a:endParaRPr lang="nl-BE" dirty="0" smtClean="0"/>
          </a:p>
          <a:p>
            <a:r>
              <a:rPr lang="nl-BE" dirty="0" err="1" smtClean="0"/>
              <a:t>Visualisation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Harder to test without perfect data</a:t>
            </a:r>
          </a:p>
          <a:p>
            <a:pPr lvl="1"/>
            <a:r>
              <a:rPr lang="nl-BE" dirty="0" err="1" smtClean="0"/>
              <a:t>Bli</a:t>
            </a:r>
            <a:endParaRPr lang="nl-BE" dirty="0" smtClean="0"/>
          </a:p>
          <a:p>
            <a:pPr lvl="1"/>
            <a:r>
              <a:rPr lang="nl-BE" dirty="0" err="1" smtClean="0"/>
              <a:t>Bli</a:t>
            </a:r>
            <a:r>
              <a:rPr lang="nl-B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0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encountered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1,5 minute</a:t>
            </a:r>
          </a:p>
          <a:p>
            <a:r>
              <a:rPr lang="nl-BE" dirty="0" smtClean="0"/>
              <a:t>What are the main issues that your group had so far? </a:t>
            </a:r>
          </a:p>
          <a:p>
            <a:r>
              <a:rPr lang="nl-BE" dirty="0" smtClean="0"/>
              <a:t>How did you solve them?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80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The conflict between the GPS and the heartbeat sensor is not fixed as of yet.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667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166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</vt:lpstr>
      <vt:lpstr>Peno 3</vt:lpstr>
      <vt:lpstr>Short demo</vt:lpstr>
      <vt:lpstr>Short demo</vt:lpstr>
      <vt:lpstr>Sensors</vt:lpstr>
      <vt:lpstr>Sensors</vt:lpstr>
      <vt:lpstr>Problems encountered</vt:lpstr>
      <vt:lpstr>Problems encountered</vt:lpstr>
      <vt:lpstr>Expected problems</vt:lpstr>
      <vt:lpstr>Expected problems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Peno 3</dc:title>
  <dc:creator>Robin De Croon</dc:creator>
  <cp:lastModifiedBy>Joren Dhont</cp:lastModifiedBy>
  <cp:revision>6</cp:revision>
  <dcterms:created xsi:type="dcterms:W3CDTF">2014-11-20T12:09:19Z</dcterms:created>
  <dcterms:modified xsi:type="dcterms:W3CDTF">2014-11-23T21:32:02Z</dcterms:modified>
</cp:coreProperties>
</file>