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D46538-9931-4BBC-B01A-969826E1CB6B}" v="39" dt="2025-05-30T12:55:00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3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bawo Timuhwe" userId="47c88c842ccac7f2" providerId="LiveId" clId="{F1D46538-9931-4BBC-B01A-969826E1CB6B}"/>
    <pc:docChg chg="undo custSel addSld delSld modSld modMainMaster">
      <pc:chgData name="Tibawo Timuhwe" userId="47c88c842ccac7f2" providerId="LiveId" clId="{F1D46538-9931-4BBC-B01A-969826E1CB6B}" dt="2025-05-30T12:55:38.956" v="174" actId="732"/>
      <pc:docMkLst>
        <pc:docMk/>
      </pc:docMkLst>
      <pc:sldChg chg="modSp mod modTransition">
        <pc:chgData name="Tibawo Timuhwe" userId="47c88c842ccac7f2" providerId="LiveId" clId="{F1D46538-9931-4BBC-B01A-969826E1CB6B}" dt="2025-05-30T12:55:00.119" v="173"/>
        <pc:sldMkLst>
          <pc:docMk/>
          <pc:sldMk cId="1501194420" sldId="256"/>
        </pc:sldMkLst>
        <pc:spChg chg="mod">
          <ac:chgData name="Tibawo Timuhwe" userId="47c88c842ccac7f2" providerId="LiveId" clId="{F1D46538-9931-4BBC-B01A-969826E1CB6B}" dt="2025-05-30T12:51:30.576" v="141" actId="1076"/>
          <ac:spMkLst>
            <pc:docMk/>
            <pc:sldMk cId="1501194420" sldId="256"/>
            <ac:spMk id="2" creationId="{AD075931-DECA-EED1-C992-C51AF26C8A5E}"/>
          </ac:spMkLst>
        </pc:spChg>
        <pc:spChg chg="mod">
          <ac:chgData name="Tibawo Timuhwe" userId="47c88c842ccac7f2" providerId="LiveId" clId="{F1D46538-9931-4BBC-B01A-969826E1CB6B}" dt="2025-05-30T12:51:53.673" v="144" actId="2710"/>
          <ac:spMkLst>
            <pc:docMk/>
            <pc:sldMk cId="1501194420" sldId="256"/>
            <ac:spMk id="3" creationId="{B48882C7-36B5-373A-44CE-1F15C1F61664}"/>
          </ac:spMkLst>
        </pc:spChg>
      </pc:sldChg>
      <pc:sldChg chg="modSp mod modTransition">
        <pc:chgData name="Tibawo Timuhwe" userId="47c88c842ccac7f2" providerId="LiveId" clId="{F1D46538-9931-4BBC-B01A-969826E1CB6B}" dt="2025-05-30T12:55:00.119" v="173"/>
        <pc:sldMkLst>
          <pc:docMk/>
          <pc:sldMk cId="2642465161" sldId="257"/>
        </pc:sldMkLst>
        <pc:spChg chg="mod">
          <ac:chgData name="Tibawo Timuhwe" userId="47c88c842ccac7f2" providerId="LiveId" clId="{F1D46538-9931-4BBC-B01A-969826E1CB6B}" dt="2025-05-30T12:51:13.316" v="139" actId="1076"/>
          <ac:spMkLst>
            <pc:docMk/>
            <pc:sldMk cId="2642465161" sldId="257"/>
            <ac:spMk id="3" creationId="{718BD8CE-2DBC-23D6-E9D5-C30BEC96AE3C}"/>
          </ac:spMkLst>
        </pc:spChg>
      </pc:sldChg>
      <pc:sldChg chg="modTransition">
        <pc:chgData name="Tibawo Timuhwe" userId="47c88c842ccac7f2" providerId="LiveId" clId="{F1D46538-9931-4BBC-B01A-969826E1CB6B}" dt="2025-05-30T12:55:00.119" v="173"/>
        <pc:sldMkLst>
          <pc:docMk/>
          <pc:sldMk cId="3602105404" sldId="258"/>
        </pc:sldMkLst>
      </pc:sldChg>
      <pc:sldChg chg="modSp mod modTransition">
        <pc:chgData name="Tibawo Timuhwe" userId="47c88c842ccac7f2" providerId="LiveId" clId="{F1D46538-9931-4BBC-B01A-969826E1CB6B}" dt="2025-05-30T12:55:00.119" v="173"/>
        <pc:sldMkLst>
          <pc:docMk/>
          <pc:sldMk cId="3636335815" sldId="259"/>
        </pc:sldMkLst>
        <pc:spChg chg="mod">
          <ac:chgData name="Tibawo Timuhwe" userId="47c88c842ccac7f2" providerId="LiveId" clId="{F1D46538-9931-4BBC-B01A-969826E1CB6B}" dt="2025-05-30T12:47:47.008" v="124" actId="122"/>
          <ac:spMkLst>
            <pc:docMk/>
            <pc:sldMk cId="3636335815" sldId="259"/>
            <ac:spMk id="2" creationId="{84A048B9-3B2A-EBF1-F3F8-884423EB70FB}"/>
          </ac:spMkLst>
        </pc:spChg>
        <pc:spChg chg="mod">
          <ac:chgData name="Tibawo Timuhwe" userId="47c88c842ccac7f2" providerId="LiveId" clId="{F1D46538-9931-4BBC-B01A-969826E1CB6B}" dt="2025-05-30T12:48:03.873" v="128" actId="12"/>
          <ac:spMkLst>
            <pc:docMk/>
            <pc:sldMk cId="3636335815" sldId="259"/>
            <ac:spMk id="3" creationId="{DD56C66F-B8A9-2B52-7C43-A88D6785FAF8}"/>
          </ac:spMkLst>
        </pc:spChg>
      </pc:sldChg>
      <pc:sldChg chg="modSp mod modTransition">
        <pc:chgData name="Tibawo Timuhwe" userId="47c88c842ccac7f2" providerId="LiveId" clId="{F1D46538-9931-4BBC-B01A-969826E1CB6B}" dt="2025-05-30T12:55:00.119" v="173"/>
        <pc:sldMkLst>
          <pc:docMk/>
          <pc:sldMk cId="4108060545" sldId="260"/>
        </pc:sldMkLst>
        <pc:spChg chg="mod">
          <ac:chgData name="Tibawo Timuhwe" userId="47c88c842ccac7f2" providerId="LiveId" clId="{F1D46538-9931-4BBC-B01A-969826E1CB6B}" dt="2025-05-30T12:52:50.885" v="147" actId="2711"/>
          <ac:spMkLst>
            <pc:docMk/>
            <pc:sldMk cId="4108060545" sldId="260"/>
            <ac:spMk id="3" creationId="{4B92F7C3-31C8-B419-7DBD-AE9F5EF8E194}"/>
          </ac:spMkLst>
        </pc:spChg>
      </pc:sldChg>
      <pc:sldChg chg="addSp delSp modSp mod modTransition">
        <pc:chgData name="Tibawo Timuhwe" userId="47c88c842ccac7f2" providerId="LiveId" clId="{F1D46538-9931-4BBC-B01A-969826E1CB6B}" dt="2025-05-30T12:55:00.119" v="173"/>
        <pc:sldMkLst>
          <pc:docMk/>
          <pc:sldMk cId="1872730176" sldId="261"/>
        </pc:sldMkLst>
        <pc:spChg chg="mod">
          <ac:chgData name="Tibawo Timuhwe" userId="47c88c842ccac7f2" providerId="LiveId" clId="{F1D46538-9931-4BBC-B01A-969826E1CB6B}" dt="2025-05-30T12:00:04.958" v="4" actId="122"/>
          <ac:spMkLst>
            <pc:docMk/>
            <pc:sldMk cId="1872730176" sldId="261"/>
            <ac:spMk id="2" creationId="{2443DF4F-C46D-1967-0209-F89D58FA128B}"/>
          </ac:spMkLst>
        </pc:spChg>
        <pc:spChg chg="mod">
          <ac:chgData name="Tibawo Timuhwe" userId="47c88c842ccac7f2" providerId="LiveId" clId="{F1D46538-9931-4BBC-B01A-969826E1CB6B}" dt="2025-05-30T12:50:16.305" v="130" actId="14100"/>
          <ac:spMkLst>
            <pc:docMk/>
            <pc:sldMk cId="1872730176" sldId="261"/>
            <ac:spMk id="3" creationId="{98842532-C23B-C63F-D7EA-55D698E6FC0E}"/>
          </ac:spMkLst>
        </pc:spChg>
        <pc:spChg chg="add del mod">
          <ac:chgData name="Tibawo Timuhwe" userId="47c88c842ccac7f2" providerId="LiveId" clId="{F1D46538-9931-4BBC-B01A-969826E1CB6B}" dt="2025-05-30T12:50:34.585" v="136"/>
          <ac:spMkLst>
            <pc:docMk/>
            <pc:sldMk cId="1872730176" sldId="261"/>
            <ac:spMk id="4" creationId="{4A5BFD7A-7660-03E4-5D5B-1516F0ECC77E}"/>
          </ac:spMkLst>
        </pc:spChg>
        <pc:picChg chg="add mod">
          <ac:chgData name="Tibawo Timuhwe" userId="47c88c842ccac7f2" providerId="LiveId" clId="{F1D46538-9931-4BBC-B01A-969826E1CB6B}" dt="2025-05-30T12:50:34.038" v="134" actId="14100"/>
          <ac:picMkLst>
            <pc:docMk/>
            <pc:sldMk cId="1872730176" sldId="261"/>
            <ac:picMk id="6" creationId="{83A0ECEF-9BDB-8739-9176-096D5E4445B2}"/>
          </ac:picMkLst>
        </pc:picChg>
      </pc:sldChg>
      <pc:sldChg chg="modSp mod modTransition">
        <pc:chgData name="Tibawo Timuhwe" userId="47c88c842ccac7f2" providerId="LiveId" clId="{F1D46538-9931-4BBC-B01A-969826E1CB6B}" dt="2025-05-30T12:55:00.119" v="173"/>
        <pc:sldMkLst>
          <pc:docMk/>
          <pc:sldMk cId="851969829" sldId="262"/>
        </pc:sldMkLst>
        <pc:spChg chg="mod">
          <ac:chgData name="Tibawo Timuhwe" userId="47c88c842ccac7f2" providerId="LiveId" clId="{F1D46538-9931-4BBC-B01A-969826E1CB6B}" dt="2025-05-30T12:00:08.795" v="5" actId="122"/>
          <ac:spMkLst>
            <pc:docMk/>
            <pc:sldMk cId="851969829" sldId="262"/>
            <ac:spMk id="2" creationId="{683E19A7-80DE-F731-6047-E7C916993B73}"/>
          </ac:spMkLst>
        </pc:spChg>
        <pc:spChg chg="mod">
          <ac:chgData name="Tibawo Timuhwe" userId="47c88c842ccac7f2" providerId="LiveId" clId="{F1D46538-9931-4BBC-B01A-969826E1CB6B}" dt="2025-05-30T12:00:24.504" v="8" actId="27636"/>
          <ac:spMkLst>
            <pc:docMk/>
            <pc:sldMk cId="851969829" sldId="262"/>
            <ac:spMk id="3" creationId="{7A5B0D70-F3FC-6A5F-BF57-6E66AD8FCBF3}"/>
          </ac:spMkLst>
        </pc:spChg>
      </pc:sldChg>
      <pc:sldChg chg="addSp delSp modSp mod modTransition">
        <pc:chgData name="Tibawo Timuhwe" userId="47c88c842ccac7f2" providerId="LiveId" clId="{F1D46538-9931-4BBC-B01A-969826E1CB6B}" dt="2025-05-30T12:55:00.119" v="173"/>
        <pc:sldMkLst>
          <pc:docMk/>
          <pc:sldMk cId="2986486904" sldId="263"/>
        </pc:sldMkLst>
        <pc:spChg chg="mod">
          <ac:chgData name="Tibawo Timuhwe" userId="47c88c842ccac7f2" providerId="LiveId" clId="{F1D46538-9931-4BBC-B01A-969826E1CB6B}" dt="2025-05-30T12:04:37.831" v="10" actId="122"/>
          <ac:spMkLst>
            <pc:docMk/>
            <pc:sldMk cId="2986486904" sldId="263"/>
            <ac:spMk id="2" creationId="{4E356761-1B9A-5409-94D4-91C253A0BAE8}"/>
          </ac:spMkLst>
        </pc:spChg>
        <pc:spChg chg="add del mod">
          <ac:chgData name="Tibawo Timuhwe" userId="47c88c842ccac7f2" providerId="LiveId" clId="{F1D46538-9931-4BBC-B01A-969826E1CB6B}" dt="2025-05-30T12:05:23.801" v="15" actId="22"/>
          <ac:spMkLst>
            <pc:docMk/>
            <pc:sldMk cId="2986486904" sldId="263"/>
            <ac:spMk id="3" creationId="{2ABCF47B-4353-F721-731A-FA6539B4F063}"/>
          </ac:spMkLst>
        </pc:spChg>
        <pc:spChg chg="add mod">
          <ac:chgData name="Tibawo Timuhwe" userId="47c88c842ccac7f2" providerId="LiveId" clId="{F1D46538-9931-4BBC-B01A-969826E1CB6B}" dt="2025-05-30T12:32:06.231" v="60" actId="12"/>
          <ac:spMkLst>
            <pc:docMk/>
            <pc:sldMk cId="2986486904" sldId="263"/>
            <ac:spMk id="8" creationId="{FAE9227E-87A9-642F-F37C-2E035CB787CE}"/>
          </ac:spMkLst>
        </pc:spChg>
        <pc:picChg chg="add mod">
          <ac:chgData name="Tibawo Timuhwe" userId="47c88c842ccac7f2" providerId="LiveId" clId="{F1D46538-9931-4BBC-B01A-969826E1CB6B}" dt="2025-05-30T12:04:53.939" v="14"/>
          <ac:picMkLst>
            <pc:docMk/>
            <pc:sldMk cId="2986486904" sldId="263"/>
            <ac:picMk id="4" creationId="{5FC8B792-49FC-DDCE-6330-E19D88BA5754}"/>
          </ac:picMkLst>
        </pc:picChg>
        <pc:picChg chg="add mod ord modCrop">
          <ac:chgData name="Tibawo Timuhwe" userId="47c88c842ccac7f2" providerId="LiveId" clId="{F1D46538-9931-4BBC-B01A-969826E1CB6B}" dt="2025-05-30T12:31:11.801" v="54" actId="14100"/>
          <ac:picMkLst>
            <pc:docMk/>
            <pc:sldMk cId="2986486904" sldId="263"/>
            <ac:picMk id="6" creationId="{23B75C4C-99D3-4766-409C-09604D12F1FB}"/>
          </ac:picMkLst>
        </pc:picChg>
        <pc:picChg chg="add mod">
          <ac:chgData name="Tibawo Timuhwe" userId="47c88c842ccac7f2" providerId="LiveId" clId="{F1D46538-9931-4BBC-B01A-969826E1CB6B}" dt="2025-05-30T12:31:14.370" v="55" actId="14100"/>
          <ac:picMkLst>
            <pc:docMk/>
            <pc:sldMk cId="2986486904" sldId="263"/>
            <ac:picMk id="7" creationId="{C965E5DF-F9F4-83C1-A271-85526B24CB6A}"/>
          </ac:picMkLst>
        </pc:picChg>
      </pc:sldChg>
      <pc:sldChg chg="addSp delSp modSp mod modTransition">
        <pc:chgData name="Tibawo Timuhwe" userId="47c88c842ccac7f2" providerId="LiveId" clId="{F1D46538-9931-4BBC-B01A-969826E1CB6B}" dt="2025-05-30T12:55:00.119" v="173"/>
        <pc:sldMkLst>
          <pc:docMk/>
          <pc:sldMk cId="885898173" sldId="264"/>
        </pc:sldMkLst>
        <pc:spChg chg="mod">
          <ac:chgData name="Tibawo Timuhwe" userId="47c88c842ccac7f2" providerId="LiveId" clId="{F1D46538-9931-4BBC-B01A-969826E1CB6B}" dt="2025-05-30T12:33:03.195" v="62"/>
          <ac:spMkLst>
            <pc:docMk/>
            <pc:sldMk cId="885898173" sldId="264"/>
            <ac:spMk id="2" creationId="{EE32ABFD-ED30-8D6E-CAA6-A4D1EF4F257F}"/>
          </ac:spMkLst>
        </pc:spChg>
        <pc:spChg chg="del">
          <ac:chgData name="Tibawo Timuhwe" userId="47c88c842ccac7f2" providerId="LiveId" clId="{F1D46538-9931-4BBC-B01A-969826E1CB6B}" dt="2025-05-30T12:09:02.486" v="20" actId="22"/>
          <ac:spMkLst>
            <pc:docMk/>
            <pc:sldMk cId="885898173" sldId="264"/>
            <ac:spMk id="3" creationId="{A429343A-C329-B5EF-50BB-B9AE2C97482A}"/>
          </ac:spMkLst>
        </pc:spChg>
        <pc:spChg chg="add mod">
          <ac:chgData name="Tibawo Timuhwe" userId="47c88c842ccac7f2" providerId="LiveId" clId="{F1D46538-9931-4BBC-B01A-969826E1CB6B}" dt="2025-05-30T12:34:34.503" v="69" actId="114"/>
          <ac:spMkLst>
            <pc:docMk/>
            <pc:sldMk cId="885898173" sldId="264"/>
            <ac:spMk id="7" creationId="{A14FB906-69BC-A81C-ED0A-F2DA8DF57D41}"/>
          </ac:spMkLst>
        </pc:spChg>
        <pc:picChg chg="add del mod ord">
          <ac:chgData name="Tibawo Timuhwe" userId="47c88c842ccac7f2" providerId="LiveId" clId="{F1D46538-9931-4BBC-B01A-969826E1CB6B}" dt="2025-05-30T12:29:44.091" v="53" actId="478"/>
          <ac:picMkLst>
            <pc:docMk/>
            <pc:sldMk cId="885898173" sldId="264"/>
            <ac:picMk id="5" creationId="{C819F8DD-E8C0-32AA-5471-758F40A78727}"/>
          </ac:picMkLst>
        </pc:picChg>
      </pc:sldChg>
      <pc:sldChg chg="addSp delSp modSp mod modTransition">
        <pc:chgData name="Tibawo Timuhwe" userId="47c88c842ccac7f2" providerId="LiveId" clId="{F1D46538-9931-4BBC-B01A-969826E1CB6B}" dt="2025-05-30T12:55:38.956" v="174" actId="732"/>
        <pc:sldMkLst>
          <pc:docMk/>
          <pc:sldMk cId="752278778" sldId="265"/>
        </pc:sldMkLst>
        <pc:spChg chg="mod">
          <ac:chgData name="Tibawo Timuhwe" userId="47c88c842ccac7f2" providerId="LiveId" clId="{F1D46538-9931-4BBC-B01A-969826E1CB6B}" dt="2025-05-30T12:35:49.884" v="73"/>
          <ac:spMkLst>
            <pc:docMk/>
            <pc:sldMk cId="752278778" sldId="265"/>
            <ac:spMk id="2" creationId="{69C4B669-2663-F766-6D47-C3BF4639FD6F}"/>
          </ac:spMkLst>
        </pc:spChg>
        <pc:spChg chg="del">
          <ac:chgData name="Tibawo Timuhwe" userId="47c88c842ccac7f2" providerId="LiveId" clId="{F1D46538-9931-4BBC-B01A-969826E1CB6B}" dt="2025-05-30T12:36:04.628" v="74" actId="931"/>
          <ac:spMkLst>
            <pc:docMk/>
            <pc:sldMk cId="752278778" sldId="265"/>
            <ac:spMk id="3" creationId="{5453776E-A7F9-5305-FD9C-CC6B73C71BA3}"/>
          </ac:spMkLst>
        </pc:spChg>
        <pc:spChg chg="add mod">
          <ac:chgData name="Tibawo Timuhwe" userId="47c88c842ccac7f2" providerId="LiveId" clId="{F1D46538-9931-4BBC-B01A-969826E1CB6B}" dt="2025-05-30T12:12:46.096" v="34"/>
          <ac:spMkLst>
            <pc:docMk/>
            <pc:sldMk cId="752278778" sldId="265"/>
            <ac:spMk id="4" creationId="{E7C59A4C-66B1-F2C2-0B30-C6C6C85F33E3}"/>
          </ac:spMkLst>
        </pc:spChg>
        <pc:spChg chg="add mod">
          <ac:chgData name="Tibawo Timuhwe" userId="47c88c842ccac7f2" providerId="LiveId" clId="{F1D46538-9931-4BBC-B01A-969826E1CB6B}" dt="2025-05-30T12:12:46.096" v="34"/>
          <ac:spMkLst>
            <pc:docMk/>
            <pc:sldMk cId="752278778" sldId="265"/>
            <ac:spMk id="5" creationId="{B84CBB55-21A0-68B1-0577-68DA9C55EE96}"/>
          </ac:spMkLst>
        </pc:spChg>
        <pc:spChg chg="add mod">
          <ac:chgData name="Tibawo Timuhwe" userId="47c88c842ccac7f2" providerId="LiveId" clId="{F1D46538-9931-4BBC-B01A-969826E1CB6B}" dt="2025-05-30T12:12:46.096" v="34"/>
          <ac:spMkLst>
            <pc:docMk/>
            <pc:sldMk cId="752278778" sldId="265"/>
            <ac:spMk id="6" creationId="{A4721EF5-565E-E9E1-1D7B-AA8226DC281D}"/>
          </ac:spMkLst>
        </pc:spChg>
        <pc:spChg chg="add mod">
          <ac:chgData name="Tibawo Timuhwe" userId="47c88c842ccac7f2" providerId="LiveId" clId="{F1D46538-9931-4BBC-B01A-969826E1CB6B}" dt="2025-05-30T12:12:46.096" v="34"/>
          <ac:spMkLst>
            <pc:docMk/>
            <pc:sldMk cId="752278778" sldId="265"/>
            <ac:spMk id="7" creationId="{19DAA793-3794-2649-9E64-9BB57E95028E}"/>
          </ac:spMkLst>
        </pc:spChg>
        <pc:spChg chg="add mod">
          <ac:chgData name="Tibawo Timuhwe" userId="47c88c842ccac7f2" providerId="LiveId" clId="{F1D46538-9931-4BBC-B01A-969826E1CB6B}" dt="2025-05-30T12:12:46.096" v="34"/>
          <ac:spMkLst>
            <pc:docMk/>
            <pc:sldMk cId="752278778" sldId="265"/>
            <ac:spMk id="8" creationId="{DA16B6A5-E146-B1B8-40B8-F0A02091039C}"/>
          </ac:spMkLst>
        </pc:spChg>
        <pc:spChg chg="add mod">
          <ac:chgData name="Tibawo Timuhwe" userId="47c88c842ccac7f2" providerId="LiveId" clId="{F1D46538-9931-4BBC-B01A-969826E1CB6B}" dt="2025-05-30T12:12:46.096" v="34"/>
          <ac:spMkLst>
            <pc:docMk/>
            <pc:sldMk cId="752278778" sldId="265"/>
            <ac:spMk id="9" creationId="{A1BC35A1-2FB7-7E6E-6250-900F96960DA5}"/>
          </ac:spMkLst>
        </pc:spChg>
        <pc:spChg chg="add mod">
          <ac:chgData name="Tibawo Timuhwe" userId="47c88c842ccac7f2" providerId="LiveId" clId="{F1D46538-9931-4BBC-B01A-969826E1CB6B}" dt="2025-05-30T12:12:46.096" v="34"/>
          <ac:spMkLst>
            <pc:docMk/>
            <pc:sldMk cId="752278778" sldId="265"/>
            <ac:spMk id="10" creationId="{49BDACCB-74B3-A356-452B-43FFB656A807}"/>
          </ac:spMkLst>
        </pc:spChg>
        <pc:spChg chg="add del mod">
          <ac:chgData name="Tibawo Timuhwe" userId="47c88c842ccac7f2" providerId="LiveId" clId="{F1D46538-9931-4BBC-B01A-969826E1CB6B}" dt="2025-05-30T12:36:54.373" v="87"/>
          <ac:spMkLst>
            <pc:docMk/>
            <pc:sldMk cId="752278778" sldId="265"/>
            <ac:spMk id="13" creationId="{BF317285-C440-9034-A3B6-519F677CEDB9}"/>
          </ac:spMkLst>
        </pc:spChg>
        <pc:spChg chg="add mod">
          <ac:chgData name="Tibawo Timuhwe" userId="47c88c842ccac7f2" providerId="LiveId" clId="{F1D46538-9931-4BBC-B01A-969826E1CB6B}" dt="2025-05-30T12:37:42.608" v="94" actId="20577"/>
          <ac:spMkLst>
            <pc:docMk/>
            <pc:sldMk cId="752278778" sldId="265"/>
            <ac:spMk id="14" creationId="{6CC44F75-E6B0-4AED-C8E0-43085CC1ADE6}"/>
          </ac:spMkLst>
        </pc:spChg>
        <pc:picChg chg="add mod modCrop">
          <ac:chgData name="Tibawo Timuhwe" userId="47c88c842ccac7f2" providerId="LiveId" clId="{F1D46538-9931-4BBC-B01A-969826E1CB6B}" dt="2025-05-30T12:55:38.956" v="174" actId="732"/>
          <ac:picMkLst>
            <pc:docMk/>
            <pc:sldMk cId="752278778" sldId="265"/>
            <ac:picMk id="12" creationId="{7A8CEAC8-3C99-FE6B-5EE0-D825A8E9B419}"/>
          </ac:picMkLst>
        </pc:picChg>
      </pc:sldChg>
      <pc:sldChg chg="modSp mod modTransition">
        <pc:chgData name="Tibawo Timuhwe" userId="47c88c842ccac7f2" providerId="LiveId" clId="{F1D46538-9931-4BBC-B01A-969826E1CB6B}" dt="2025-05-30T12:55:00.119" v="173"/>
        <pc:sldMkLst>
          <pc:docMk/>
          <pc:sldMk cId="1951808575" sldId="266"/>
        </pc:sldMkLst>
        <pc:spChg chg="mod">
          <ac:chgData name="Tibawo Timuhwe" userId="47c88c842ccac7f2" providerId="LiveId" clId="{F1D46538-9931-4BBC-B01A-969826E1CB6B}" dt="2025-05-30T12:39:49.321" v="97" actId="122"/>
          <ac:spMkLst>
            <pc:docMk/>
            <pc:sldMk cId="1951808575" sldId="266"/>
            <ac:spMk id="2" creationId="{39AFF1B7-D5D8-36ED-805B-07841EAF1C95}"/>
          </ac:spMkLst>
        </pc:spChg>
        <pc:spChg chg="mod">
          <ac:chgData name="Tibawo Timuhwe" userId="47c88c842ccac7f2" providerId="LiveId" clId="{F1D46538-9931-4BBC-B01A-969826E1CB6B}" dt="2025-05-30T12:41:21.302" v="101" actId="20577"/>
          <ac:spMkLst>
            <pc:docMk/>
            <pc:sldMk cId="1951808575" sldId="266"/>
            <ac:spMk id="3" creationId="{97A46679-78F3-783A-6C80-A36F6906EEEF}"/>
          </ac:spMkLst>
        </pc:spChg>
      </pc:sldChg>
      <pc:sldChg chg="modSp mod modTransition">
        <pc:chgData name="Tibawo Timuhwe" userId="47c88c842ccac7f2" providerId="LiveId" clId="{F1D46538-9931-4BBC-B01A-969826E1CB6B}" dt="2025-05-30T12:55:00.119" v="173"/>
        <pc:sldMkLst>
          <pc:docMk/>
          <pc:sldMk cId="1099204732" sldId="267"/>
        </pc:sldMkLst>
        <pc:spChg chg="mod">
          <ac:chgData name="Tibawo Timuhwe" userId="47c88c842ccac7f2" providerId="LiveId" clId="{F1D46538-9931-4BBC-B01A-969826E1CB6B}" dt="2025-05-30T12:43:42.602" v="106" actId="122"/>
          <ac:spMkLst>
            <pc:docMk/>
            <pc:sldMk cId="1099204732" sldId="267"/>
            <ac:spMk id="2" creationId="{3E16BDA6-A133-8B5B-7AC7-935DA2C8BBA7}"/>
          </ac:spMkLst>
        </pc:spChg>
        <pc:spChg chg="mod">
          <ac:chgData name="Tibawo Timuhwe" userId="47c88c842ccac7f2" providerId="LiveId" clId="{F1D46538-9931-4BBC-B01A-969826E1CB6B}" dt="2025-05-30T12:44:05.647" v="114" actId="12"/>
          <ac:spMkLst>
            <pc:docMk/>
            <pc:sldMk cId="1099204732" sldId="267"/>
            <ac:spMk id="3" creationId="{BE04BDC4-729E-7694-163D-286E50685D53}"/>
          </ac:spMkLst>
        </pc:spChg>
      </pc:sldChg>
      <pc:sldChg chg="modSp mod modTransition">
        <pc:chgData name="Tibawo Timuhwe" userId="47c88c842ccac7f2" providerId="LiveId" clId="{F1D46538-9931-4BBC-B01A-969826E1CB6B}" dt="2025-05-30T12:55:00.119" v="173"/>
        <pc:sldMkLst>
          <pc:docMk/>
          <pc:sldMk cId="1856261347" sldId="268"/>
        </pc:sldMkLst>
        <pc:spChg chg="mod">
          <ac:chgData name="Tibawo Timuhwe" userId="47c88c842ccac7f2" providerId="LiveId" clId="{F1D46538-9931-4BBC-B01A-969826E1CB6B}" dt="2025-05-30T12:44:59.231" v="116" actId="122"/>
          <ac:spMkLst>
            <pc:docMk/>
            <pc:sldMk cId="1856261347" sldId="268"/>
            <ac:spMk id="2" creationId="{67604211-D0AC-B06F-1FD3-521346DB8891}"/>
          </ac:spMkLst>
        </pc:spChg>
        <pc:spChg chg="mod">
          <ac:chgData name="Tibawo Timuhwe" userId="47c88c842ccac7f2" providerId="LiveId" clId="{F1D46538-9931-4BBC-B01A-969826E1CB6B}" dt="2025-05-30T12:45:09.652" v="117"/>
          <ac:spMkLst>
            <pc:docMk/>
            <pc:sldMk cId="1856261347" sldId="268"/>
            <ac:spMk id="3" creationId="{F0309C35-C5F7-AD8E-8694-8BE914D5D5C4}"/>
          </ac:spMkLst>
        </pc:spChg>
      </pc:sldChg>
      <pc:sldChg chg="delSp modSp mod modTransition">
        <pc:chgData name="Tibawo Timuhwe" userId="47c88c842ccac7f2" providerId="LiveId" clId="{F1D46538-9931-4BBC-B01A-969826E1CB6B}" dt="2025-05-30T12:55:00.119" v="173"/>
        <pc:sldMkLst>
          <pc:docMk/>
          <pc:sldMk cId="656381998" sldId="269"/>
        </pc:sldMkLst>
        <pc:spChg chg="mod">
          <ac:chgData name="Tibawo Timuhwe" userId="47c88c842ccac7f2" providerId="LiveId" clId="{F1D46538-9931-4BBC-B01A-969826E1CB6B}" dt="2025-05-30T12:47:07.389" v="121" actId="1076"/>
          <ac:spMkLst>
            <pc:docMk/>
            <pc:sldMk cId="656381998" sldId="269"/>
            <ac:spMk id="2" creationId="{C02CAC94-3727-8982-F8FA-F0C2FE51342E}"/>
          </ac:spMkLst>
        </pc:spChg>
        <pc:spChg chg="del">
          <ac:chgData name="Tibawo Timuhwe" userId="47c88c842ccac7f2" providerId="LiveId" clId="{F1D46538-9931-4BBC-B01A-969826E1CB6B}" dt="2025-05-30T12:47:03.537" v="120" actId="21"/>
          <ac:spMkLst>
            <pc:docMk/>
            <pc:sldMk cId="656381998" sldId="269"/>
            <ac:spMk id="3" creationId="{FB03CCBD-6AD7-6614-5E04-8E9FBBFE6C06}"/>
          </ac:spMkLst>
        </pc:spChg>
      </pc:sldChg>
      <pc:sldChg chg="new del">
        <pc:chgData name="Tibawo Timuhwe" userId="47c88c842ccac7f2" providerId="LiveId" clId="{F1D46538-9931-4BBC-B01A-969826E1CB6B}" dt="2025-05-30T12:50:43.892" v="137" actId="2696"/>
        <pc:sldMkLst>
          <pc:docMk/>
          <pc:sldMk cId="1498981000" sldId="270"/>
        </pc:sldMkLst>
      </pc:sldChg>
      <pc:sldChg chg="del">
        <pc:chgData name="Tibawo Timuhwe" userId="47c88c842ccac7f2" providerId="LiveId" clId="{F1D46538-9931-4BBC-B01A-969826E1CB6B}" dt="2025-05-30T12:47:20.854" v="122" actId="2696"/>
        <pc:sldMkLst>
          <pc:docMk/>
          <pc:sldMk cId="1867414379" sldId="270"/>
        </pc:sldMkLst>
      </pc:sldChg>
      <pc:sldMasterChg chg="modTransition modSldLayout">
        <pc:chgData name="Tibawo Timuhwe" userId="47c88c842ccac7f2" providerId="LiveId" clId="{F1D46538-9931-4BBC-B01A-969826E1CB6B}" dt="2025-05-30T12:55:00.119" v="173"/>
        <pc:sldMasterMkLst>
          <pc:docMk/>
          <pc:sldMasterMk cId="2778875208" sldId="2147483678"/>
        </pc:sldMasterMkLst>
        <pc:sldLayoutChg chg="modTransition">
          <pc:chgData name="Tibawo Timuhwe" userId="47c88c842ccac7f2" providerId="LiveId" clId="{F1D46538-9931-4BBC-B01A-969826E1CB6B}" dt="2025-05-30T12:55:00.119" v="173"/>
          <pc:sldLayoutMkLst>
            <pc:docMk/>
            <pc:sldMasterMk cId="2778875208" sldId="2147483678"/>
            <pc:sldLayoutMk cId="2093942560" sldId="2147483679"/>
          </pc:sldLayoutMkLst>
        </pc:sldLayoutChg>
        <pc:sldLayoutChg chg="modTransition">
          <pc:chgData name="Tibawo Timuhwe" userId="47c88c842ccac7f2" providerId="LiveId" clId="{F1D46538-9931-4BBC-B01A-969826E1CB6B}" dt="2025-05-30T12:55:00.119" v="173"/>
          <pc:sldLayoutMkLst>
            <pc:docMk/>
            <pc:sldMasterMk cId="2778875208" sldId="2147483678"/>
            <pc:sldLayoutMk cId="1561837769" sldId="2147483680"/>
          </pc:sldLayoutMkLst>
        </pc:sldLayoutChg>
        <pc:sldLayoutChg chg="modTransition">
          <pc:chgData name="Tibawo Timuhwe" userId="47c88c842ccac7f2" providerId="LiveId" clId="{F1D46538-9931-4BBC-B01A-969826E1CB6B}" dt="2025-05-30T12:55:00.119" v="173"/>
          <pc:sldLayoutMkLst>
            <pc:docMk/>
            <pc:sldMasterMk cId="2778875208" sldId="2147483678"/>
            <pc:sldLayoutMk cId="229755448" sldId="2147483681"/>
          </pc:sldLayoutMkLst>
        </pc:sldLayoutChg>
        <pc:sldLayoutChg chg="modTransition">
          <pc:chgData name="Tibawo Timuhwe" userId="47c88c842ccac7f2" providerId="LiveId" clId="{F1D46538-9931-4BBC-B01A-969826E1CB6B}" dt="2025-05-30T12:55:00.119" v="173"/>
          <pc:sldLayoutMkLst>
            <pc:docMk/>
            <pc:sldMasterMk cId="2778875208" sldId="2147483678"/>
            <pc:sldLayoutMk cId="3697313508" sldId="2147483682"/>
          </pc:sldLayoutMkLst>
        </pc:sldLayoutChg>
        <pc:sldLayoutChg chg="modTransition">
          <pc:chgData name="Tibawo Timuhwe" userId="47c88c842ccac7f2" providerId="LiveId" clId="{F1D46538-9931-4BBC-B01A-969826E1CB6B}" dt="2025-05-30T12:55:00.119" v="173"/>
          <pc:sldLayoutMkLst>
            <pc:docMk/>
            <pc:sldMasterMk cId="2778875208" sldId="2147483678"/>
            <pc:sldLayoutMk cId="1387647924" sldId="2147483683"/>
          </pc:sldLayoutMkLst>
        </pc:sldLayoutChg>
        <pc:sldLayoutChg chg="modTransition">
          <pc:chgData name="Tibawo Timuhwe" userId="47c88c842ccac7f2" providerId="LiveId" clId="{F1D46538-9931-4BBC-B01A-969826E1CB6B}" dt="2025-05-30T12:55:00.119" v="173"/>
          <pc:sldLayoutMkLst>
            <pc:docMk/>
            <pc:sldMasterMk cId="2778875208" sldId="2147483678"/>
            <pc:sldLayoutMk cId="859944223" sldId="2147483684"/>
          </pc:sldLayoutMkLst>
        </pc:sldLayoutChg>
        <pc:sldLayoutChg chg="modTransition">
          <pc:chgData name="Tibawo Timuhwe" userId="47c88c842ccac7f2" providerId="LiveId" clId="{F1D46538-9931-4BBC-B01A-969826E1CB6B}" dt="2025-05-30T12:55:00.119" v="173"/>
          <pc:sldLayoutMkLst>
            <pc:docMk/>
            <pc:sldMasterMk cId="2778875208" sldId="2147483678"/>
            <pc:sldLayoutMk cId="4202021626" sldId="2147483685"/>
          </pc:sldLayoutMkLst>
        </pc:sldLayoutChg>
        <pc:sldLayoutChg chg="modTransition">
          <pc:chgData name="Tibawo Timuhwe" userId="47c88c842ccac7f2" providerId="LiveId" clId="{F1D46538-9931-4BBC-B01A-969826E1CB6B}" dt="2025-05-30T12:55:00.119" v="173"/>
          <pc:sldLayoutMkLst>
            <pc:docMk/>
            <pc:sldMasterMk cId="2778875208" sldId="2147483678"/>
            <pc:sldLayoutMk cId="567273192" sldId="2147483686"/>
          </pc:sldLayoutMkLst>
        </pc:sldLayoutChg>
        <pc:sldLayoutChg chg="modTransition">
          <pc:chgData name="Tibawo Timuhwe" userId="47c88c842ccac7f2" providerId="LiveId" clId="{F1D46538-9931-4BBC-B01A-969826E1CB6B}" dt="2025-05-30T12:55:00.119" v="173"/>
          <pc:sldLayoutMkLst>
            <pc:docMk/>
            <pc:sldMasterMk cId="2778875208" sldId="2147483678"/>
            <pc:sldLayoutMk cId="2213590163" sldId="2147483687"/>
          </pc:sldLayoutMkLst>
        </pc:sldLayoutChg>
        <pc:sldLayoutChg chg="modTransition">
          <pc:chgData name="Tibawo Timuhwe" userId="47c88c842ccac7f2" providerId="LiveId" clId="{F1D46538-9931-4BBC-B01A-969826E1CB6B}" dt="2025-05-30T12:55:00.119" v="173"/>
          <pc:sldLayoutMkLst>
            <pc:docMk/>
            <pc:sldMasterMk cId="2778875208" sldId="2147483678"/>
            <pc:sldLayoutMk cId="1048612751" sldId="2147483688"/>
          </pc:sldLayoutMkLst>
        </pc:sldLayoutChg>
        <pc:sldLayoutChg chg="modTransition">
          <pc:chgData name="Tibawo Timuhwe" userId="47c88c842ccac7f2" providerId="LiveId" clId="{F1D46538-9931-4BBC-B01A-969826E1CB6B}" dt="2025-05-30T12:55:00.119" v="173"/>
          <pc:sldLayoutMkLst>
            <pc:docMk/>
            <pc:sldMasterMk cId="2778875208" sldId="2147483678"/>
            <pc:sldLayoutMk cId="5127335" sldId="214748368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807-E55C-46FA-937A-F24721B16F25}" type="datetimeFigureOut">
              <a:rPr lang="en-BW" smtClean="0"/>
              <a:t>30/05/2025</a:t>
            </a:fld>
            <a:endParaRPr lang="en-B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B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0463873-3382-42F3-8E8D-E46570C6F7C7}" type="slidenum">
              <a:rPr lang="en-BW" smtClean="0"/>
              <a:t>‹#›</a:t>
            </a:fld>
            <a:endParaRPr lang="en-BW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942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807-E55C-46FA-937A-F24721B16F25}" type="datetimeFigureOut">
              <a:rPr lang="en-BW" smtClean="0"/>
              <a:t>30/05/2025</a:t>
            </a:fld>
            <a:endParaRPr lang="en-B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3873-3382-42F3-8E8D-E46570C6F7C7}" type="slidenum">
              <a:rPr lang="en-BW" smtClean="0"/>
              <a:t>‹#›</a:t>
            </a:fld>
            <a:endParaRPr lang="en-BW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61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807-E55C-46FA-937A-F24721B16F25}" type="datetimeFigureOut">
              <a:rPr lang="en-BW" smtClean="0"/>
              <a:t>30/05/2025</a:t>
            </a:fld>
            <a:endParaRPr lang="en-B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3873-3382-42F3-8E8D-E46570C6F7C7}" type="slidenum">
              <a:rPr lang="en-BW" smtClean="0"/>
              <a:t>‹#›</a:t>
            </a:fld>
            <a:endParaRPr lang="en-BW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7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807-E55C-46FA-937A-F24721B16F25}" type="datetimeFigureOut">
              <a:rPr lang="en-BW" smtClean="0"/>
              <a:t>30/05/2025</a:t>
            </a:fld>
            <a:endParaRPr lang="en-B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3873-3382-42F3-8E8D-E46570C6F7C7}" type="slidenum">
              <a:rPr lang="en-BW" smtClean="0"/>
              <a:t>‹#›</a:t>
            </a:fld>
            <a:endParaRPr lang="en-BW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8377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807-E55C-46FA-937A-F24721B16F25}" type="datetimeFigureOut">
              <a:rPr lang="en-BW" smtClean="0"/>
              <a:t>30/05/2025</a:t>
            </a:fld>
            <a:endParaRPr lang="en-B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3873-3382-42F3-8E8D-E46570C6F7C7}" type="slidenum">
              <a:rPr lang="en-BW" smtClean="0"/>
              <a:t>‹#›</a:t>
            </a:fld>
            <a:endParaRPr lang="en-BW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55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807-E55C-46FA-937A-F24721B16F25}" type="datetimeFigureOut">
              <a:rPr lang="en-BW" smtClean="0"/>
              <a:t>30/05/2025</a:t>
            </a:fld>
            <a:endParaRPr lang="en-B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3873-3382-42F3-8E8D-E46570C6F7C7}" type="slidenum">
              <a:rPr lang="en-BW" smtClean="0"/>
              <a:t>‹#›</a:t>
            </a:fld>
            <a:endParaRPr lang="en-BW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13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807-E55C-46FA-937A-F24721B16F25}" type="datetimeFigureOut">
              <a:rPr lang="en-BW" smtClean="0"/>
              <a:t>30/05/2025</a:t>
            </a:fld>
            <a:endParaRPr lang="en-B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3873-3382-42F3-8E8D-E46570C6F7C7}" type="slidenum">
              <a:rPr lang="en-BW" smtClean="0"/>
              <a:t>‹#›</a:t>
            </a:fld>
            <a:endParaRPr lang="en-BW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647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807-E55C-46FA-937A-F24721B16F25}" type="datetimeFigureOut">
              <a:rPr lang="en-BW" smtClean="0"/>
              <a:t>30/05/2025</a:t>
            </a:fld>
            <a:endParaRPr lang="en-B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3873-3382-42F3-8E8D-E46570C6F7C7}" type="slidenum">
              <a:rPr lang="en-BW" smtClean="0"/>
              <a:t>‹#›</a:t>
            </a:fld>
            <a:endParaRPr lang="en-BW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944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807-E55C-46FA-937A-F24721B16F25}" type="datetimeFigureOut">
              <a:rPr lang="en-BW" smtClean="0"/>
              <a:t>30/05/2025</a:t>
            </a:fld>
            <a:endParaRPr lang="en-B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3873-3382-42F3-8E8D-E46570C6F7C7}" type="slidenum">
              <a:rPr lang="en-BW" smtClean="0"/>
              <a:t>‹#›</a:t>
            </a:fld>
            <a:endParaRPr lang="en-BW"/>
          </a:p>
        </p:txBody>
      </p:sp>
    </p:spTree>
    <p:extLst>
      <p:ext uri="{BB962C8B-B14F-4D97-AF65-F5344CB8AC3E}">
        <p14:creationId xmlns:p14="http://schemas.microsoft.com/office/powerpoint/2010/main" val="4202021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3F807-E55C-46FA-937A-F24721B16F25}" type="datetimeFigureOut">
              <a:rPr lang="en-BW" smtClean="0"/>
              <a:t>30/05/2025</a:t>
            </a:fld>
            <a:endParaRPr lang="en-B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3873-3382-42F3-8E8D-E46570C6F7C7}" type="slidenum">
              <a:rPr lang="en-BW" smtClean="0"/>
              <a:t>‹#›</a:t>
            </a:fld>
            <a:endParaRPr lang="en-BW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2731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C3F807-E55C-46FA-937A-F24721B16F25}" type="datetimeFigureOut">
              <a:rPr lang="en-BW" smtClean="0"/>
              <a:t>30/05/2025</a:t>
            </a:fld>
            <a:endParaRPr lang="en-B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B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63873-3382-42F3-8E8D-E46570C6F7C7}" type="slidenum">
              <a:rPr lang="en-BW" smtClean="0"/>
              <a:t>‹#›</a:t>
            </a:fld>
            <a:endParaRPr lang="en-BW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590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3F807-E55C-46FA-937A-F24721B16F25}" type="datetimeFigureOut">
              <a:rPr lang="en-BW" smtClean="0"/>
              <a:t>30/05/2025</a:t>
            </a:fld>
            <a:endParaRPr lang="en-B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0463873-3382-42F3-8E8D-E46570C6F7C7}" type="slidenum">
              <a:rPr lang="en-BW" smtClean="0"/>
              <a:t>‹#›</a:t>
            </a:fld>
            <a:endParaRPr lang="en-BW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875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75931-DECA-EED1-C992-C51AF26C8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438" y="982591"/>
            <a:ext cx="9201124" cy="1944241"/>
          </a:xfrm>
        </p:spPr>
        <p:txBody>
          <a:bodyPr>
            <a:normAutofit/>
          </a:bodyPr>
          <a:lstStyle/>
          <a:p>
            <a:pPr algn="ctr"/>
            <a:r>
              <a:rPr lang="en-US" sz="3600" b="1" u="sng" dirty="0"/>
              <a:t>MARKET TRENDS AND MACHINE LEARNING: A House Price Prediction Model</a:t>
            </a:r>
            <a:endParaRPr lang="en-BW" sz="36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882C7-36B5-373A-44CE-1F15C1F61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336" y="3638863"/>
            <a:ext cx="9083327" cy="2627026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1" i="1" dirty="0">
                <a:solidFill>
                  <a:schemeClr val="tx1"/>
                </a:solidFill>
              </a:rPr>
              <a:t>Presented by:</a:t>
            </a:r>
          </a:p>
          <a:p>
            <a:pPr algn="ctr">
              <a:lnSpc>
                <a:spcPct val="100000"/>
              </a:lnSpc>
            </a:pPr>
            <a:r>
              <a:rPr lang="en-US" sz="1800" b="1" i="1" dirty="0">
                <a:solidFill>
                  <a:schemeClr val="tx1"/>
                </a:solidFill>
              </a:rPr>
              <a:t>Tibawo Timuhwe</a:t>
            </a:r>
          </a:p>
          <a:p>
            <a:pPr algn="ctr">
              <a:lnSpc>
                <a:spcPct val="100000"/>
              </a:lnSpc>
            </a:pPr>
            <a:r>
              <a:rPr lang="en-US" sz="1800" b="1" i="1" dirty="0">
                <a:solidFill>
                  <a:schemeClr val="tx1"/>
                </a:solidFill>
              </a:rPr>
              <a:t> Tshiamo Chibua</a:t>
            </a:r>
          </a:p>
          <a:p>
            <a:pPr algn="ctr">
              <a:lnSpc>
                <a:spcPct val="100000"/>
              </a:lnSpc>
            </a:pPr>
            <a:r>
              <a:rPr lang="en-US" sz="1800" b="1" i="1" dirty="0">
                <a:solidFill>
                  <a:schemeClr val="tx1"/>
                </a:solidFill>
              </a:rPr>
              <a:t> Wame Oduetse</a:t>
            </a:r>
          </a:p>
          <a:p>
            <a:pPr algn="ctr">
              <a:lnSpc>
                <a:spcPct val="100000"/>
              </a:lnSpc>
            </a:pPr>
            <a:r>
              <a:rPr lang="en-US" sz="1800" b="1" i="1" dirty="0">
                <a:solidFill>
                  <a:schemeClr val="tx1"/>
                </a:solidFill>
              </a:rPr>
              <a:t> Oabile Moroka</a:t>
            </a:r>
          </a:p>
          <a:p>
            <a:pPr algn="ctr">
              <a:lnSpc>
                <a:spcPct val="100000"/>
              </a:lnSpc>
            </a:pPr>
            <a:r>
              <a:rPr lang="en-US" sz="1800" b="1" i="1" dirty="0">
                <a:solidFill>
                  <a:schemeClr val="tx1"/>
                </a:solidFill>
              </a:rPr>
              <a:t> Phenyo Sithelo </a:t>
            </a:r>
            <a:endParaRPr lang="en-BW" sz="18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194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B669-2663-F766-6D47-C3BF4639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Results: Deployment</a:t>
            </a:r>
            <a:endParaRPr lang="en-BW" dirty="0"/>
          </a:p>
        </p:txBody>
      </p:sp>
      <p:pic>
        <p:nvPicPr>
          <p:cNvPr id="12" name="Content Placeholder 11" descr="A screenshot of a computer">
            <a:extLst>
              <a:ext uri="{FF2B5EF4-FFF2-40B4-BE49-F238E27FC236}">
                <a16:creationId xmlns:a16="http://schemas.microsoft.com/office/drawing/2014/main" id="{7A8CEAC8-3C99-FE6B-5EE0-D825A8E9B4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3"/>
          <a:stretch/>
        </p:blipFill>
        <p:spPr>
          <a:xfrm>
            <a:off x="1451579" y="2113613"/>
            <a:ext cx="6820523" cy="393986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CC44F75-E6B0-4AED-C8E0-43085CC1ADE6}"/>
              </a:ext>
            </a:extLst>
          </p:cNvPr>
          <p:cNvSpPr txBox="1"/>
          <p:nvPr/>
        </p:nvSpPr>
        <p:spPr>
          <a:xfrm>
            <a:off x="8439462" y="1958685"/>
            <a:ext cx="27881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Final model deployed via Streamlit web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Real-time input and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Stakeholders can interact with predictions visually</a:t>
            </a:r>
          </a:p>
          <a:p>
            <a:endParaRPr lang="en-BW" dirty="0"/>
          </a:p>
        </p:txBody>
      </p:sp>
    </p:spTree>
    <p:extLst>
      <p:ext uri="{BB962C8B-B14F-4D97-AF65-F5344CB8AC3E}">
        <p14:creationId xmlns:p14="http://schemas.microsoft.com/office/powerpoint/2010/main" val="752278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F1B7-D5D8-36ED-805B-07841EAF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Discussion of Findings</a:t>
            </a:r>
            <a:endParaRPr lang="en-B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46679-78F3-783A-6C80-A36F6906E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Random Forest outperformed due to non-linear capability</a:t>
            </a:r>
          </a:p>
          <a:p>
            <a:r>
              <a:rPr lang="en-US" dirty="0"/>
              <a:t>-Ensemble averaging reduced error</a:t>
            </a:r>
          </a:p>
          <a:p>
            <a:r>
              <a:rPr lang="en-US" dirty="0"/>
              <a:t>Useful for investors, policymakers, buyers</a:t>
            </a:r>
          </a:p>
          <a:p>
            <a:endParaRPr lang="en-BW" dirty="0"/>
          </a:p>
        </p:txBody>
      </p:sp>
    </p:spTree>
    <p:extLst>
      <p:ext uri="{BB962C8B-B14F-4D97-AF65-F5344CB8AC3E}">
        <p14:creationId xmlns:p14="http://schemas.microsoft.com/office/powerpoint/2010/main" val="1951808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BDA6-A133-8B5B-7AC7-935DA2C8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Recommendations and future work</a:t>
            </a:r>
            <a:endParaRPr lang="en-B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4BDC4-729E-7694-163D-286E50685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more advanced models such as XGBoost, hybrid models.</a:t>
            </a:r>
          </a:p>
          <a:p>
            <a:r>
              <a:rPr lang="en-US" dirty="0"/>
              <a:t>Include more property and macroeconomic features.</a:t>
            </a:r>
          </a:p>
          <a:p>
            <a:r>
              <a:rPr lang="en-US" dirty="0"/>
              <a:t>Develop a user-friendly web or mobile interface.</a:t>
            </a:r>
          </a:p>
          <a:p>
            <a:r>
              <a:rPr lang="en-US" dirty="0"/>
              <a:t>Incorporate real-time data feeds for dynamic prediction.</a:t>
            </a:r>
          </a:p>
          <a:p>
            <a:r>
              <a:rPr lang="en-US" dirty="0"/>
              <a:t>Use a bigger dataset </a:t>
            </a:r>
          </a:p>
          <a:p>
            <a:pPr marL="0" indent="0">
              <a:buNone/>
            </a:pPr>
            <a:endParaRPr lang="en-BW" dirty="0"/>
          </a:p>
        </p:txBody>
      </p:sp>
    </p:spTree>
    <p:extLst>
      <p:ext uri="{BB962C8B-B14F-4D97-AF65-F5344CB8AC3E}">
        <p14:creationId xmlns:p14="http://schemas.microsoft.com/office/powerpoint/2010/main" val="1099204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4211-D0AC-B06F-1FD3-521346DB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  <a:endParaRPr lang="en-B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09C35-C5F7-AD8E-8694-8BE914D5D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learning, especially Random Forest, is effective for house price prediction.</a:t>
            </a:r>
          </a:p>
          <a:p>
            <a:r>
              <a:rPr lang="en-US" dirty="0"/>
              <a:t>The CRISP-DM framework ensured a structured approach.</a:t>
            </a:r>
          </a:p>
          <a:p>
            <a:r>
              <a:rPr lang="en-US" dirty="0"/>
              <a:t>Future improvements can enhance prediction accuracy and application reach which is beneficial and more effective.</a:t>
            </a:r>
          </a:p>
          <a:p>
            <a:endParaRPr lang="en-BW" dirty="0"/>
          </a:p>
        </p:txBody>
      </p:sp>
    </p:spTree>
    <p:extLst>
      <p:ext uri="{BB962C8B-B14F-4D97-AF65-F5344CB8AC3E}">
        <p14:creationId xmlns:p14="http://schemas.microsoft.com/office/powerpoint/2010/main" val="1856261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AC94-3727-8982-F8FA-F0C2FE513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806" y="3232926"/>
            <a:ext cx="9603275" cy="1049235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  <a:endParaRPr lang="en-BW" dirty="0"/>
          </a:p>
        </p:txBody>
      </p:sp>
    </p:spTree>
    <p:extLst>
      <p:ext uri="{BB962C8B-B14F-4D97-AF65-F5344CB8AC3E}">
        <p14:creationId xmlns:p14="http://schemas.microsoft.com/office/powerpoint/2010/main" val="656381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6C3F-5F48-5792-55EE-15A54DDC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Background of Study and problem statement </a:t>
            </a:r>
            <a:endParaRPr lang="en-B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BD8CE-2DBC-23D6-E9D5-C30BEC96A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85362"/>
            <a:ext cx="8946541" cy="28188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As we know in today’s world the real estate market is influenced by a variety of factors, including geographical location, economic conditions, and the specific characteristics of properties. Traditional methods of property assessment are often time-consuming, subjective, and may not fully capture the complex and non-linear interactions between these factors.</a:t>
            </a:r>
          </a:p>
          <a:p>
            <a:pPr marL="0" indent="0">
              <a:buNone/>
            </a:pPr>
            <a:r>
              <a:rPr lang="en-US" dirty="0">
                <a:latin typeface="Aptos" panose="020B0004020202020204" pitchFamily="34" charset="0"/>
              </a:rPr>
              <a:t>Due to this we have decided to start a project on developing a robust model for house price prediction which supports both statistical and machine learning techniques relevant to the study.</a:t>
            </a:r>
            <a:endParaRPr lang="en-BW" dirty="0">
              <a:latin typeface="Aptos" panose="020B0004020202020204" pitchFamily="34" charset="0"/>
            </a:endParaRPr>
          </a:p>
          <a:p>
            <a:endParaRPr lang="en-BW" dirty="0"/>
          </a:p>
        </p:txBody>
      </p:sp>
    </p:spTree>
    <p:extLst>
      <p:ext uri="{BB962C8B-B14F-4D97-AF65-F5344CB8AC3E}">
        <p14:creationId xmlns:p14="http://schemas.microsoft.com/office/powerpoint/2010/main" val="2642465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6ABA1-47A6-89CB-3FF1-8A3165ABD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Aims &amp; objectives</a:t>
            </a:r>
            <a:endParaRPr lang="en-B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BA572-09B7-1440-2FDA-122406393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6510" y="2075693"/>
            <a:ext cx="9603275" cy="306593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Aim : </a:t>
            </a:r>
          </a:p>
          <a:p>
            <a:pPr marL="0" indent="0">
              <a:buNone/>
            </a:pPr>
            <a:r>
              <a:rPr lang="en-US" dirty="0"/>
              <a:t>To develop a machine learning model that accurately predicts house prices. </a:t>
            </a:r>
          </a:p>
          <a:p>
            <a:pPr marL="0" indent="0">
              <a:buNone/>
            </a:pPr>
            <a:r>
              <a:rPr lang="en-US" b="1" dirty="0"/>
              <a:t>Objectives :</a:t>
            </a:r>
          </a:p>
          <a:p>
            <a:r>
              <a:rPr lang="en-US" dirty="0"/>
              <a:t>Analyze market trends and property features</a:t>
            </a:r>
          </a:p>
          <a:p>
            <a:r>
              <a:rPr lang="en-US" dirty="0"/>
              <a:t>Apply statistical and machine learning methods</a:t>
            </a:r>
          </a:p>
          <a:p>
            <a:r>
              <a:rPr lang="en-US" dirty="0"/>
              <a:t>Evaluate model performance using appropriate metrics</a:t>
            </a:r>
          </a:p>
          <a:p>
            <a:endParaRPr lang="en-BW" dirty="0"/>
          </a:p>
        </p:txBody>
      </p:sp>
    </p:spTree>
    <p:extLst>
      <p:ext uri="{BB962C8B-B14F-4D97-AF65-F5344CB8AC3E}">
        <p14:creationId xmlns:p14="http://schemas.microsoft.com/office/powerpoint/2010/main" val="3602105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48B9-3B2A-EBF1-F3F8-884423EB7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LITERATURE REVIEW</a:t>
            </a:r>
            <a:endParaRPr lang="en-B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6C66F-B8A9-2B52-7C43-A88D6785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Machine learning outperforms traditional valuation methods.</a:t>
            </a:r>
          </a:p>
          <a:p>
            <a:r>
              <a:rPr lang="en-US" dirty="0"/>
              <a:t>Techniques used: Random Forest, ANN, SVR, Decision Trees.</a:t>
            </a:r>
          </a:p>
          <a:p>
            <a:r>
              <a:rPr lang="en-US" dirty="0"/>
              <a:t>Evaluation metrics: RMSE, MAE, R^2.</a:t>
            </a:r>
          </a:p>
          <a:p>
            <a:r>
              <a:rPr lang="en-US" dirty="0"/>
              <a:t>Importance of geocoding and feature selection.</a:t>
            </a:r>
          </a:p>
          <a:p>
            <a:r>
              <a:rPr lang="en-US" dirty="0"/>
              <a:t>Studies show hybrid models improve performance.</a:t>
            </a:r>
            <a:endParaRPr lang="en-BW" dirty="0"/>
          </a:p>
        </p:txBody>
      </p:sp>
    </p:spTree>
    <p:extLst>
      <p:ext uri="{BB962C8B-B14F-4D97-AF65-F5344CB8AC3E}">
        <p14:creationId xmlns:p14="http://schemas.microsoft.com/office/powerpoint/2010/main" val="3636335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7F93-A4A6-85AA-F686-8845A222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METHODOLOGY</a:t>
            </a:r>
            <a:endParaRPr lang="en-B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2F7C3-31C8-B419-7DBD-AE9F5EF8E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736150"/>
          </a:xfrm>
        </p:spPr>
        <p:txBody>
          <a:bodyPr/>
          <a:lstStyle/>
          <a:p>
            <a:r>
              <a:rPr lang="en-US" sz="2000" dirty="0">
                <a:latin typeface="Gill Sans MT" panose="020B0502020104020203" pitchFamily="34" charset="0"/>
              </a:rPr>
              <a:t>Framework: CRISP-DM (Business Understanding to Deployment).</a:t>
            </a:r>
          </a:p>
          <a:p>
            <a:r>
              <a:rPr lang="en-US" sz="2000" dirty="0">
                <a:latin typeface="Gill Sans MT" panose="020B0502020104020203" pitchFamily="34" charset="0"/>
              </a:rPr>
              <a:t>Data Collection: Real estate listings, government datasets.</a:t>
            </a:r>
          </a:p>
          <a:p>
            <a:r>
              <a:rPr lang="en-US" sz="2000" dirty="0">
                <a:latin typeface="Gill Sans MT" panose="020B0502020104020203" pitchFamily="34" charset="0"/>
              </a:rPr>
              <a:t>Preprocessing: Missing value handling, normalization, encoding.</a:t>
            </a:r>
          </a:p>
          <a:p>
            <a:r>
              <a:rPr lang="en-US" sz="2000" dirty="0">
                <a:latin typeface="Gill Sans MT" panose="020B0502020104020203" pitchFamily="34" charset="0"/>
              </a:rPr>
              <a:t>Modeling: Random Forest, Linear Regression.</a:t>
            </a:r>
          </a:p>
          <a:p>
            <a:r>
              <a:rPr lang="en-US" sz="2000" dirty="0">
                <a:latin typeface="Gill Sans MT" panose="020B0502020104020203" pitchFamily="34" charset="0"/>
              </a:rPr>
              <a:t>Evaluation: RMSE, MAE, R^2.</a:t>
            </a:r>
          </a:p>
        </p:txBody>
      </p:sp>
    </p:spTree>
    <p:extLst>
      <p:ext uri="{BB962C8B-B14F-4D97-AF65-F5344CB8AC3E}">
        <p14:creationId xmlns:p14="http://schemas.microsoft.com/office/powerpoint/2010/main" val="4108060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3DF4F-C46D-1967-0209-F89D58FA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Results: Model Performance</a:t>
            </a:r>
            <a:endParaRPr lang="en-B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42532-C23B-C63F-D7EA-55D698E6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2400893" cy="34506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Linear Regression:</a:t>
            </a:r>
          </a:p>
          <a:p>
            <a:r>
              <a:rPr lang="en-US" dirty="0"/>
              <a:t>- R²: 0.63</a:t>
            </a:r>
          </a:p>
          <a:p>
            <a:r>
              <a:rPr lang="en-US" dirty="0"/>
              <a:t>- MAE: $52,498</a:t>
            </a:r>
          </a:p>
          <a:p>
            <a:r>
              <a:rPr lang="en-US" dirty="0"/>
              <a:t>- RMSE: $73,402</a:t>
            </a:r>
          </a:p>
          <a:p>
            <a:endParaRPr lang="en-US" dirty="0"/>
          </a:p>
          <a:p>
            <a:r>
              <a:rPr lang="en-US" dirty="0"/>
              <a:t>Random Forest:</a:t>
            </a:r>
          </a:p>
          <a:p>
            <a:r>
              <a:rPr lang="en-US" dirty="0"/>
              <a:t>- R²: 0.81</a:t>
            </a:r>
          </a:p>
          <a:p>
            <a:r>
              <a:rPr lang="en-US" dirty="0"/>
              <a:t>- MAE: $37,621</a:t>
            </a:r>
          </a:p>
          <a:p>
            <a:r>
              <a:rPr lang="en-US" dirty="0"/>
              <a:t>- RMSE: $52,111</a:t>
            </a:r>
          </a:p>
          <a:p>
            <a:endParaRPr lang="en-BW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A0ECEF-9BDB-8739-9176-096D5E444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792" y="2015732"/>
            <a:ext cx="5486917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30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19A7-80DE-F731-6047-E7C91699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Results: Feature Importance</a:t>
            </a:r>
            <a:endParaRPr lang="en-B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B0D70-F3FC-6A5F-BF57-6E66AD8FC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4132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Median income, housing age, and ocean proximity were top predictors</a:t>
            </a:r>
          </a:p>
          <a:p>
            <a:r>
              <a:rPr lang="en-US" dirty="0"/>
              <a:t>- SHAP values used to rank importance</a:t>
            </a:r>
          </a:p>
          <a:p>
            <a:r>
              <a:rPr lang="en-US" dirty="0"/>
              <a:t>- High interpretability aligns with stakeholder needs</a:t>
            </a:r>
          </a:p>
          <a:p>
            <a:endParaRPr lang="en-BW" dirty="0"/>
          </a:p>
        </p:txBody>
      </p:sp>
    </p:spTree>
    <p:extLst>
      <p:ext uri="{BB962C8B-B14F-4D97-AF65-F5344CB8AC3E}">
        <p14:creationId xmlns:p14="http://schemas.microsoft.com/office/powerpoint/2010/main" val="851969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6761-1B9A-5409-94D4-91C253A0B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Results: Visualization</a:t>
            </a:r>
            <a:endParaRPr lang="en-BW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B75C4C-99D3-4766-409C-09604D12F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386" r="14991"/>
          <a:stretch/>
        </p:blipFill>
        <p:spPr>
          <a:xfrm>
            <a:off x="1137146" y="1853754"/>
            <a:ext cx="4856813" cy="3150493"/>
          </a:xfr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C965E5DF-F9F4-83C1-A271-85526B24C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53754"/>
            <a:ext cx="5219044" cy="31504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E9227E-87A9-642F-F37C-2E035CB787CE}"/>
              </a:ext>
            </a:extLst>
          </p:cNvPr>
          <p:cNvSpPr txBox="1"/>
          <p:nvPr/>
        </p:nvSpPr>
        <p:spPr>
          <a:xfrm>
            <a:off x="1451579" y="5004247"/>
            <a:ext cx="9341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Scatter plot shows Random Forest predictions closely align with actual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dots lie near the ideal prediction line</a:t>
            </a:r>
          </a:p>
        </p:txBody>
      </p:sp>
    </p:spTree>
    <p:extLst>
      <p:ext uri="{BB962C8B-B14F-4D97-AF65-F5344CB8AC3E}">
        <p14:creationId xmlns:p14="http://schemas.microsoft.com/office/powerpoint/2010/main" val="2986486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2ABFD-ED30-8D6E-CAA6-A4D1EF4F2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Results: Outliers and Cleaning</a:t>
            </a:r>
            <a:endParaRPr lang="en-BW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FB906-69BC-A81C-ED0A-F2DA8DF5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Outliers: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i="1" dirty="0"/>
              <a:t>IQR method used:</a:t>
            </a:r>
          </a:p>
          <a:p>
            <a:r>
              <a:rPr lang="en-US" dirty="0"/>
              <a:t>Q1 - 1.5 * IQR or Above Q3 + 1.5 * IQR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Improved model robustness.</a:t>
            </a:r>
          </a:p>
          <a:p>
            <a:r>
              <a:rPr lang="en-US" b="1" dirty="0"/>
              <a:t>Data imputations: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Median used to fill missing values:</a:t>
            </a:r>
          </a:p>
          <a:p>
            <a:r>
              <a:rPr lang="en-US" i="1" dirty="0"/>
              <a:t>Histogram Comparison:</a:t>
            </a:r>
          </a:p>
          <a:p>
            <a:r>
              <a:rPr lang="en-US" dirty="0"/>
              <a:t>Before Imputation: Irregular, skewed distributions.</a:t>
            </a:r>
          </a:p>
          <a:p>
            <a:r>
              <a:rPr lang="en-US" dirty="0"/>
              <a:t>After Imputation: Smoother, more symmetrical data profiles.</a:t>
            </a:r>
          </a:p>
          <a:p>
            <a:endParaRPr lang="en-BW" dirty="0"/>
          </a:p>
        </p:txBody>
      </p:sp>
    </p:spTree>
    <p:extLst>
      <p:ext uri="{BB962C8B-B14F-4D97-AF65-F5344CB8AC3E}">
        <p14:creationId xmlns:p14="http://schemas.microsoft.com/office/powerpoint/2010/main" val="885898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97</TotalTime>
  <Words>530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Gill Sans MT</vt:lpstr>
      <vt:lpstr>Wingdings</vt:lpstr>
      <vt:lpstr>Gallery</vt:lpstr>
      <vt:lpstr>MARKET TRENDS AND MACHINE LEARNING: A House Price Prediction Model</vt:lpstr>
      <vt:lpstr>Background of Study and problem statement </vt:lpstr>
      <vt:lpstr>Aims &amp; objectives</vt:lpstr>
      <vt:lpstr>LITERATURE REVIEW</vt:lpstr>
      <vt:lpstr>METHODOLOGY</vt:lpstr>
      <vt:lpstr>Results: Model Performance</vt:lpstr>
      <vt:lpstr>Results: Feature Importance</vt:lpstr>
      <vt:lpstr>Results: Visualization</vt:lpstr>
      <vt:lpstr>Results: Outliers and Cleaning</vt:lpstr>
      <vt:lpstr>Results: Deployment</vt:lpstr>
      <vt:lpstr>Discussion of Findings</vt:lpstr>
      <vt:lpstr>Recommendations and future work</vt:lpstr>
      <vt:lpstr>conclusion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Tibawo Timuhwe</dc:creator>
  <cp:lastModifiedBy>Tibawo Timuhwe</cp:lastModifiedBy>
  <cp:revision>1</cp:revision>
  <dcterms:created xsi:type="dcterms:W3CDTF">2025-05-30T11:18:26Z</dcterms:created>
  <dcterms:modified xsi:type="dcterms:W3CDTF">2025-05-30T12:55:47Z</dcterms:modified>
</cp:coreProperties>
</file>