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234" y="29"/>
      </p:cViewPr>
      <p:guideLst>
        <p:guide orient="horz" pos="29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2133600"/>
            <a:ext cx="135815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2057400"/>
            <a:ext cx="135815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457200"/>
            <a:ext cx="4876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6" idx="3"/>
          </p:cNvCxnSpPr>
          <p:nvPr/>
        </p:nvCxnSpPr>
        <p:spPr>
          <a:xfrm flipH="1" flipV="1">
            <a:off x="5181600" y="4038600"/>
            <a:ext cx="6725" cy="84512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6" idx="3"/>
          </p:cNvCxnSpPr>
          <p:nvPr/>
        </p:nvCxnSpPr>
        <p:spPr>
          <a:xfrm flipV="1">
            <a:off x="3607580" y="4038600"/>
            <a:ext cx="1574020" cy="84512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6" idx="3"/>
          </p:cNvCxnSpPr>
          <p:nvPr/>
        </p:nvCxnSpPr>
        <p:spPr>
          <a:xfrm flipH="1" flipV="1">
            <a:off x="5181600" y="4038600"/>
            <a:ext cx="1548448" cy="84512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13849" y="21336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198" y="20574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6" name="Can 5"/>
          <p:cNvSpPr/>
          <p:nvPr/>
        </p:nvSpPr>
        <p:spPr>
          <a:xfrm>
            <a:off x="4572000" y="3429000"/>
            <a:ext cx="1219200" cy="609600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4364182"/>
            <a:ext cx="1371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transitioner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1409" y="4883727"/>
            <a:ext cx="129234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assimilators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148" y="4883727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creation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3600" y="43434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</a:t>
            </a:r>
            <a:r>
              <a:rPr lang="en-US" dirty="0" err="1">
                <a:solidFill>
                  <a:schemeClr val="tx1"/>
                </a:solidFill>
              </a:rPr>
              <a:t>deleter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5449" y="43434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</a:t>
            </a:r>
            <a:r>
              <a:rPr lang="en-US" dirty="0" err="1">
                <a:solidFill>
                  <a:schemeClr val="tx1"/>
                </a:solidFill>
              </a:rPr>
              <a:t>purger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8453" y="1981200"/>
            <a:ext cx="120575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45424" y="1181100"/>
            <a:ext cx="685799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job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9624" y="534769"/>
            <a:ext cx="2057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shared-memory</a:t>
            </a:r>
          </a:p>
          <a:p>
            <a:pPr algn="ctr"/>
            <a:r>
              <a:rPr lang="en-US" dirty="0"/>
              <a:t>job cache</a:t>
            </a:r>
          </a:p>
        </p:txBody>
      </p:sp>
      <p:cxnSp>
        <p:nvCxnSpPr>
          <p:cNvPr id="19" name="Straight Arrow Connector 18"/>
          <p:cNvCxnSpPr>
            <a:stCxn id="13" idx="1"/>
            <a:endCxn id="14" idx="3"/>
          </p:cNvCxnSpPr>
          <p:nvPr/>
        </p:nvCxnSpPr>
        <p:spPr>
          <a:xfrm flipH="1">
            <a:off x="5531223" y="2171700"/>
            <a:ext cx="437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2"/>
          </p:cNvCxnSpPr>
          <p:nvPr/>
        </p:nvCxnSpPr>
        <p:spPr>
          <a:xfrm flipV="1">
            <a:off x="5791200" y="2362200"/>
            <a:ext cx="780129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3650876" y="2362200"/>
            <a:ext cx="921124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3"/>
          </p:cNvCxnSpPr>
          <p:nvPr/>
        </p:nvCxnSpPr>
        <p:spPr>
          <a:xfrm flipH="1">
            <a:off x="4253751" y="2171700"/>
            <a:ext cx="591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0"/>
            <a:endCxn id="6" idx="3"/>
          </p:cNvCxnSpPr>
          <p:nvPr/>
        </p:nvCxnSpPr>
        <p:spPr>
          <a:xfrm flipV="1">
            <a:off x="3733800" y="4038600"/>
            <a:ext cx="1447800" cy="32558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6" idx="3"/>
          </p:cNvCxnSpPr>
          <p:nvPr/>
        </p:nvCxnSpPr>
        <p:spPr>
          <a:xfrm flipH="1" flipV="1">
            <a:off x="5181600" y="4038600"/>
            <a:ext cx="1364876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4381" y="1981200"/>
            <a:ext cx="135815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BOINC client</a:t>
            </a:r>
          </a:p>
        </p:txBody>
      </p:sp>
      <p:cxnSp>
        <p:nvCxnSpPr>
          <p:cNvPr id="54" name="Straight Arrow Connector 53"/>
          <p:cNvCxnSpPr>
            <a:stCxn id="53" idx="3"/>
            <a:endCxn id="5" idx="1"/>
          </p:cNvCxnSpPr>
          <p:nvPr/>
        </p:nvCxnSpPr>
        <p:spPr>
          <a:xfrm>
            <a:off x="2112531" y="2171700"/>
            <a:ext cx="935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18354" y="4883727"/>
            <a:ext cx="113994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validators</a:t>
            </a:r>
          </a:p>
        </p:txBody>
      </p:sp>
    </p:spTree>
    <p:extLst>
      <p:ext uri="{BB962C8B-B14F-4D97-AF65-F5344CB8AC3E}">
        <p14:creationId xmlns:p14="http://schemas.microsoft.com/office/powerpoint/2010/main" val="10061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04800" y="2336222"/>
            <a:ext cx="2728654" cy="1481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8271" y="2183822"/>
            <a:ext cx="2728654" cy="1481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7980" y="2062060"/>
            <a:ext cx="2728654" cy="1481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device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35980" y="22860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83580" y="21336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35980" y="37338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83580" y="35814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5016" y="2775064"/>
            <a:ext cx="1413163" cy="1156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2616" y="2622664"/>
            <a:ext cx="1413163" cy="1156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4297" y="13716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BOINC web site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580" y="2590799"/>
            <a:ext cx="1143000" cy="610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8179" y="2590800"/>
            <a:ext cx="1000989" cy="6081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2078180" y="2743200"/>
            <a:ext cx="45719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4696688" y="1783081"/>
            <a:ext cx="381000" cy="4571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0216" y="2470264"/>
            <a:ext cx="1413163" cy="1156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4179913" y="2712026"/>
            <a:ext cx="45719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686297" y="3581400"/>
            <a:ext cx="381000" cy="4571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537660" y="3162990"/>
            <a:ext cx="45719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5537660" y="2650373"/>
            <a:ext cx="45719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0516" y="4495800"/>
            <a:ext cx="1413163" cy="59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</p:txBody>
      </p:sp>
      <p:cxnSp>
        <p:nvCxnSpPr>
          <p:cNvPr id="19" name="Straight Arrow Connector 18"/>
          <p:cNvCxnSpPr>
            <a:stCxn id="3" idx="3"/>
            <a:endCxn id="5" idx="3"/>
          </p:cNvCxnSpPr>
          <p:nvPr/>
        </p:nvCxnSpPr>
        <p:spPr>
          <a:xfrm flipV="1">
            <a:off x="1849580" y="2895600"/>
            <a:ext cx="228600" cy="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3"/>
          </p:cNvCxnSpPr>
          <p:nvPr/>
        </p:nvCxnSpPr>
        <p:spPr>
          <a:xfrm flipV="1">
            <a:off x="3079168" y="2864426"/>
            <a:ext cx="1100745" cy="3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2" idx="2"/>
          </p:cNvCxnSpPr>
          <p:nvPr/>
        </p:nvCxnSpPr>
        <p:spPr>
          <a:xfrm flipH="1" flipV="1">
            <a:off x="4876797" y="1828800"/>
            <a:ext cx="1" cy="641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2" idx="2"/>
          </p:cNvCxnSpPr>
          <p:nvPr/>
        </p:nvCxnSpPr>
        <p:spPr>
          <a:xfrm flipV="1">
            <a:off x="3079168" y="1828800"/>
            <a:ext cx="1797629" cy="1066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10" idx="2"/>
          </p:cNvCxnSpPr>
          <p:nvPr/>
        </p:nvCxnSpPr>
        <p:spPr>
          <a:xfrm flipV="1">
            <a:off x="4867098" y="3627119"/>
            <a:ext cx="9699" cy="868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16" idx="1"/>
          </p:cNvCxnSpPr>
          <p:nvPr/>
        </p:nvCxnSpPr>
        <p:spPr>
          <a:xfrm>
            <a:off x="2578674" y="3198911"/>
            <a:ext cx="1581842" cy="1595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6" idx="1"/>
            <a:endCxn id="12" idx="3"/>
          </p:cNvCxnSpPr>
          <p:nvPr/>
        </p:nvCxnSpPr>
        <p:spPr>
          <a:xfrm flipH="1">
            <a:off x="5537660" y="2324101"/>
            <a:ext cx="1493520" cy="478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1"/>
            <a:endCxn id="11" idx="1"/>
          </p:cNvCxnSpPr>
          <p:nvPr/>
        </p:nvCxnSpPr>
        <p:spPr>
          <a:xfrm flipH="1" flipV="1">
            <a:off x="5583379" y="3315390"/>
            <a:ext cx="1447801" cy="456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031180" y="19812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web-based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job submission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031180" y="3429000"/>
            <a:ext cx="1731820" cy="685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statistics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sites</a:t>
            </a:r>
          </a:p>
        </p:txBody>
      </p:sp>
      <p:sp>
        <p:nvSpPr>
          <p:cNvPr id="67" name="Rectangle 66"/>
          <p:cNvSpPr/>
          <p:nvPr/>
        </p:nvSpPr>
        <p:spPr>
          <a:xfrm flipH="1">
            <a:off x="4166061" y="4648200"/>
            <a:ext cx="45719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9169" y="19475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get project list,</a:t>
            </a:r>
          </a:p>
          <a:p>
            <a:pPr algn="ctr"/>
            <a:r>
              <a:rPr lang="en-US" sz="1400" i="1" dirty="0"/>
              <a:t>client versions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67200" y="3962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create</a:t>
            </a:r>
          </a:p>
          <a:p>
            <a:pPr algn="ctr"/>
            <a:r>
              <a:rPr lang="en-US" sz="1400" i="1" dirty="0"/>
              <a:t>accounts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87780" y="288001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get, report</a:t>
            </a:r>
          </a:p>
          <a:p>
            <a:pPr algn="ctr"/>
            <a:r>
              <a:rPr lang="en-US" sz="1400" i="1" dirty="0"/>
              <a:t>jobs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7400" y="41249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get attached</a:t>
            </a:r>
          </a:p>
          <a:p>
            <a:pPr algn="ctr"/>
            <a:r>
              <a:rPr lang="en-US" sz="1400" i="1" dirty="0"/>
              <a:t>projects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30980" y="37439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get host, user</a:t>
            </a:r>
          </a:p>
          <a:p>
            <a:pPr algn="ctr"/>
            <a:r>
              <a:rPr lang="en-US" sz="1400" i="1" dirty="0"/>
              <a:t>credit 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02380" y="19475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submit, control jobs</a:t>
            </a:r>
          </a:p>
          <a:p>
            <a:pPr algn="ctr"/>
            <a:r>
              <a:rPr lang="en-US" sz="1400" i="1" dirty="0"/>
              <a:t>manage files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5180" y="3197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user control</a:t>
            </a:r>
          </a:p>
        </p:txBody>
      </p:sp>
    </p:spTree>
    <p:extLst>
      <p:ext uri="{BB962C8B-B14F-4D97-AF65-F5344CB8AC3E}">
        <p14:creationId xmlns:p14="http://schemas.microsoft.com/office/powerpoint/2010/main" val="27469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00500" y="457200"/>
            <a:ext cx="1371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9100" y="685800"/>
            <a:ext cx="81334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9100" y="1752600"/>
            <a:ext cx="81334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7700" y="1153180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thread</a:t>
            </a:r>
          </a:p>
          <a:p>
            <a:pPr algn="ctr"/>
            <a:r>
              <a:rPr lang="en-US" sz="1400" i="1" dirty="0"/>
              <a:t>control</a:t>
            </a:r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4635774" y="11430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2318" y="2419589"/>
            <a:ext cx="762000" cy="772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100" y="107698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share-memory</a:t>
            </a:r>
          </a:p>
          <a:p>
            <a:pPr algn="ctr"/>
            <a:r>
              <a:rPr lang="en-US" sz="1400" i="1" dirty="0"/>
              <a:t>message queues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1752600"/>
            <a:ext cx="98153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38886" y="1905000"/>
            <a:ext cx="637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80814" y="2057400"/>
            <a:ext cx="6576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38400" y="3352800"/>
            <a:ext cx="952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8886" y="3505200"/>
            <a:ext cx="637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51778" y="3657600"/>
            <a:ext cx="6576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00500" y="3124200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05600" y="3124200"/>
            <a:ext cx="120677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3500" y="298198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process or</a:t>
            </a:r>
          </a:p>
          <a:p>
            <a:pPr algn="ctr"/>
            <a:r>
              <a:rPr lang="en-US" sz="1400" i="1" dirty="0"/>
              <a:t>VM control</a:t>
            </a:r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5372100" y="3581400"/>
            <a:ext cx="1333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9" idx="1"/>
          </p:cNvCxnSpPr>
          <p:nvPr/>
        </p:nvCxnSpPr>
        <p:spPr>
          <a:xfrm>
            <a:off x="3419936" y="1981200"/>
            <a:ext cx="80916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0000" y="244200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a) Native application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0" y="4114800"/>
            <a:ext cx="207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b) Wrapped application</a:t>
            </a:r>
          </a:p>
        </p:txBody>
      </p:sp>
      <p:cxnSp>
        <p:nvCxnSpPr>
          <p:cNvPr id="42" name="Straight Arrow Connector 41"/>
          <p:cNvCxnSpPr>
            <a:stCxn id="22" idx="3"/>
            <a:endCxn id="25" idx="1"/>
          </p:cNvCxnSpPr>
          <p:nvPr/>
        </p:nvCxnSpPr>
        <p:spPr>
          <a:xfrm>
            <a:off x="3390900" y="3581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22" idx="1"/>
          </p:cNvCxnSpPr>
          <p:nvPr/>
        </p:nvCxnSpPr>
        <p:spPr>
          <a:xfrm>
            <a:off x="1824318" y="2805679"/>
            <a:ext cx="614082" cy="77572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4" idx="1"/>
          </p:cNvCxnSpPr>
          <p:nvPr/>
        </p:nvCxnSpPr>
        <p:spPr>
          <a:xfrm flipV="1">
            <a:off x="1824318" y="1981200"/>
            <a:ext cx="614082" cy="82447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683424" y="838200"/>
            <a:ext cx="3962400" cy="21211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31024" y="685800"/>
            <a:ext cx="3962400" cy="21211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78624" y="3670092"/>
            <a:ext cx="3962400" cy="21211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7697" y="5452646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CPUs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3603" y="5181600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7297" y="5181600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6065" y="5178477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451" y="5190344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1951" y="5178477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6280" y="5424472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GPUs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883619" y="5254677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16824" y="388620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648964" y="5254678"/>
            <a:ext cx="710860" cy="8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35271" y="52578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377733" y="5263421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74024" y="388620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16824" y="48006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352800" y="41148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05351" y="5193905"/>
            <a:ext cx="40667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07019" y="5270105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352800" y="42672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352800" y="44196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2800" y="45720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502824" y="388620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60024" y="388620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02824" y="48006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638800" y="42672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44196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638800" y="4572000"/>
            <a:ext cx="203336" cy="7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378624" y="533400"/>
            <a:ext cx="3962400" cy="21211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207424" y="749508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64624" y="749508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207424" y="1663908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343400" y="978108"/>
            <a:ext cx="203336" cy="76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343400" y="1130508"/>
            <a:ext cx="203336" cy="76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343400" y="1282908"/>
            <a:ext cx="203336" cy="76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343400" y="1435308"/>
            <a:ext cx="203336" cy="76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33400" y="143530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4750" y="4495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93024" y="41148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Resource</a:t>
            </a:r>
          </a:p>
          <a:p>
            <a:pPr algn="ctr"/>
            <a:r>
              <a:rPr lang="en-US" sz="2800" i="1" dirty="0"/>
              <a:t>scheduling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09800" y="3109583"/>
            <a:ext cx="205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Work fetch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81747" y="1593954"/>
            <a:ext cx="2054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Job</a:t>
            </a:r>
          </a:p>
          <a:p>
            <a:pPr algn="ctr"/>
            <a:r>
              <a:rPr lang="en-US" sz="2800" i="1"/>
              <a:t>selection</a:t>
            </a:r>
            <a:endParaRPr lang="en-US" sz="2800" i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36024" y="1740108"/>
            <a:ext cx="0" cy="774492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57260" y="3167390"/>
            <a:ext cx="0" cy="467725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048000" y="2967990"/>
            <a:ext cx="24193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429000"/>
            <a:ext cx="26479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3886200"/>
            <a:ext cx="21145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2514600"/>
            <a:ext cx="426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28800" y="47244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21180" y="25146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38862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1180" y="29718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34290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4343400"/>
            <a:ext cx="45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8800" y="2514600"/>
            <a:ext cx="0" cy="18288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2362200"/>
            <a:ext cx="68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4800601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now + B</a:t>
            </a:r>
            <a:r>
              <a:rPr lang="en-US" i="1" baseline="-25000" dirty="0"/>
              <a:t>LO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4800601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now + B</a:t>
            </a:r>
            <a:r>
              <a:rPr lang="en-US" i="1" baseline="-25000" dirty="0"/>
              <a:t>HI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2971800"/>
            <a:ext cx="1219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09800" y="3886200"/>
            <a:ext cx="1219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4990" y="3886200"/>
            <a:ext cx="421005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3429000"/>
            <a:ext cx="990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7000" y="4539734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3350" y="2971800"/>
            <a:ext cx="123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resource</a:t>
            </a:r>
          </a:p>
          <a:p>
            <a:r>
              <a:rPr lang="en-US" i="1" dirty="0"/>
              <a:t>instances</a:t>
            </a:r>
          </a:p>
          <a:p>
            <a:r>
              <a:rPr lang="en-US" i="1" dirty="0"/>
              <a:t>(e.g. CPUs)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62100" y="4800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now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2514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67350" y="25146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13016" y="2209800"/>
            <a:ext cx="1239984" cy="1034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0616" y="2057400"/>
            <a:ext cx="1239984" cy="1034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990600"/>
            <a:ext cx="1046021" cy="610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BOINC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8216" y="1905000"/>
            <a:ext cx="1239984" cy="1034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BOINC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7046" y="984738"/>
            <a:ext cx="1413163" cy="59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5353" y="437634"/>
            <a:ext cx="207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</a:p>
        </p:txBody>
      </p:sp>
      <p:cxnSp>
        <p:nvCxnSpPr>
          <p:cNvPr id="15" name="Straight Arrow Connector 14"/>
          <p:cNvCxnSpPr>
            <a:stCxn id="2" idx="3"/>
            <a:endCxn id="10" idx="1"/>
          </p:cNvCxnSpPr>
          <p:nvPr/>
        </p:nvCxnSpPr>
        <p:spPr>
          <a:xfrm flipV="1">
            <a:off x="2265221" y="1283704"/>
            <a:ext cx="1111825" cy="12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2"/>
            <a:endCxn id="5" idx="1"/>
          </p:cNvCxnSpPr>
          <p:nvPr/>
        </p:nvCxnSpPr>
        <p:spPr>
          <a:xfrm rot="16200000" flipH="1">
            <a:off x="2164425" y="1178676"/>
            <a:ext cx="821577" cy="166600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89769" y="2008180"/>
            <a:ext cx="207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RPC</a:t>
            </a:r>
          </a:p>
        </p:txBody>
      </p:sp>
    </p:spTree>
    <p:extLst>
      <p:ext uri="{BB962C8B-B14F-4D97-AF65-F5344CB8AC3E}">
        <p14:creationId xmlns:p14="http://schemas.microsoft.com/office/powerpoint/2010/main" val="175138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34929</TotalTime>
  <Words>139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35</cp:revision>
  <dcterms:created xsi:type="dcterms:W3CDTF">2006-08-16T00:00:00Z</dcterms:created>
  <dcterms:modified xsi:type="dcterms:W3CDTF">2019-05-08T23:13:45Z</dcterms:modified>
</cp:coreProperties>
</file>