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6403-6368-4463-9EBD-AA8DE0DEE3D4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9BC6-9F10-4ED6-B661-D3BDD3C9001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82297"/>
            <a:ext cx="9144000" cy="50934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7664" y="1340768"/>
            <a:ext cx="7056784" cy="4464496"/>
            <a:chOff x="1259632" y="267494"/>
            <a:chExt cx="7056784" cy="4464496"/>
          </a:xfrm>
        </p:grpSpPr>
        <p:sp>
          <p:nvSpPr>
            <p:cNvPr id="6" name="Oval 5"/>
            <p:cNvSpPr/>
            <p:nvPr/>
          </p:nvSpPr>
          <p:spPr>
            <a:xfrm>
              <a:off x="6084168" y="1131590"/>
              <a:ext cx="308085" cy="31920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4139952" y="2859782"/>
              <a:ext cx="432048" cy="46322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stCxn id="7" idx="5"/>
              <a:endCxn id="14" idx="0"/>
            </p:cNvCxnSpPr>
            <p:nvPr/>
          </p:nvCxnSpPr>
          <p:spPr>
            <a:xfrm>
              <a:off x="4508728" y="3255166"/>
              <a:ext cx="279296" cy="9007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6"/>
              <a:endCxn id="10" idx="2"/>
            </p:cNvCxnSpPr>
            <p:nvPr/>
          </p:nvCxnSpPr>
          <p:spPr>
            <a:xfrm flipV="1">
              <a:off x="6392253" y="915566"/>
              <a:ext cx="952055" cy="37562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372200" y="267494"/>
              <a:ext cx="1944216" cy="648072"/>
            </a:xfrm>
            <a:prstGeom prst="roundRect">
              <a:avLst/>
            </a:prstGeom>
            <a:solidFill>
              <a:schemeClr val="accent1">
                <a:alpha val="66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</a:t>
              </a:r>
              <a:r>
                <a:rPr lang="en-US" sz="2000" dirty="0" smtClean="0">
                  <a:solidFill>
                    <a:schemeClr val="bg1"/>
                  </a:solidFill>
                </a:rPr>
                <a:t>rogrammed by demonstration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39952" y="267494"/>
              <a:ext cx="308085" cy="31920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/>
            <p:cNvCxnSpPr>
              <a:stCxn id="11" idx="2"/>
              <a:endCxn id="13" idx="3"/>
            </p:cNvCxnSpPr>
            <p:nvPr/>
          </p:nvCxnSpPr>
          <p:spPr>
            <a:xfrm flipH="1">
              <a:off x="3347864" y="427097"/>
              <a:ext cx="792088" cy="16443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1259632" y="267494"/>
              <a:ext cx="2088232" cy="648072"/>
            </a:xfrm>
            <a:prstGeom prst="roundRect">
              <a:avLst/>
            </a:prstGeom>
            <a:solidFill>
              <a:schemeClr val="accent1">
                <a:alpha val="66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Vision </a:t>
              </a:r>
              <a:r>
                <a:rPr lang="en-US" sz="2000" dirty="0" smtClean="0">
                  <a:solidFill>
                    <a:schemeClr val="bg1"/>
                  </a:solidFill>
                </a:rPr>
                <a:t>Guided Sewing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23928" y="4155926"/>
              <a:ext cx="1728192" cy="576064"/>
            </a:xfrm>
            <a:prstGeom prst="roundRect">
              <a:avLst/>
            </a:prstGeom>
            <a:solidFill>
              <a:schemeClr val="accent1">
                <a:alpha val="66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Curved needle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1691680" y="5229200"/>
            <a:ext cx="1296144" cy="576064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Mandrel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19872" y="4869160"/>
            <a:ext cx="308085" cy="31920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21" idx="3"/>
            <a:endCxn id="22" idx="3"/>
          </p:cNvCxnSpPr>
          <p:nvPr/>
        </p:nvCxnSpPr>
        <p:spPr>
          <a:xfrm flipV="1">
            <a:off x="2987824" y="5141619"/>
            <a:ext cx="477166" cy="3756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804248" y="5229200"/>
            <a:ext cx="1728192" cy="576064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Motorized needle driver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41" idx="5"/>
            <a:endCxn id="33" idx="0"/>
          </p:cNvCxnSpPr>
          <p:nvPr/>
        </p:nvCxnSpPr>
        <p:spPr>
          <a:xfrm>
            <a:off x="6203119" y="3629451"/>
            <a:ext cx="1465225" cy="1599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940152" y="3356992"/>
            <a:ext cx="308085" cy="31920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Bath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Bidan Huang</dc:creator>
  <cp:lastModifiedBy>Bidan Huang</cp:lastModifiedBy>
  <cp:revision>9</cp:revision>
  <dcterms:created xsi:type="dcterms:W3CDTF">2015-09-16T01:51:24Z</dcterms:created>
  <dcterms:modified xsi:type="dcterms:W3CDTF">2015-09-16T03:13:29Z</dcterms:modified>
</cp:coreProperties>
</file>