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Lst>
  <p:sldSz cy="5143500" cx="9144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0"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2" name="Google Shape;62;p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7" name="Google Shape;67;p3: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35604d836f_1_2: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8" name="Google Shape;78;g135604d836f_1_2: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05d3a2de2_0_9: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9" name="Google Shape;89;g1205d3a2de2_0_9: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35604d836f_1_18: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7" name="Google Shape;97;g135604d836f_1_18: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1f3660e3e6_0_126: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5" name="Google Shape;105;g11f3660e3e6_0_126: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 name="Shape 12"/>
        <p:cNvGrpSpPr/>
        <p:nvPr/>
      </p:nvGrpSpPr>
      <p:grpSpPr>
        <a:xfrm>
          <a:off x="0" y="0"/>
          <a:ext cx="0" cy="0"/>
          <a:chOff x="0" y="0"/>
          <a:chExt cx="0" cy="0"/>
        </a:xfrm>
      </p:grpSpPr>
      <p:sp>
        <p:nvSpPr>
          <p:cNvPr id="13" name="Google Shape;13;p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2" name="Shape 42"/>
        <p:cNvGrpSpPr/>
        <p:nvPr/>
      </p:nvGrpSpPr>
      <p:grpSpPr>
        <a:xfrm>
          <a:off x="0" y="0"/>
          <a:ext cx="0" cy="0"/>
          <a:chOff x="0" y="0"/>
          <a:chExt cx="0" cy="0"/>
        </a:xfrm>
      </p:grpSpPr>
      <p:sp>
        <p:nvSpPr>
          <p:cNvPr id="43" name="Google Shape;43;p1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1"/>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6" name="Shape 46"/>
        <p:cNvGrpSpPr/>
        <p:nvPr/>
      </p:nvGrpSpPr>
      <p:grpSpPr>
        <a:xfrm>
          <a:off x="0" y="0"/>
          <a:ext cx="0" cy="0"/>
          <a:chOff x="0" y="0"/>
          <a:chExt cx="0" cy="0"/>
        </a:xfrm>
      </p:grpSpPr>
      <p:sp>
        <p:nvSpPr>
          <p:cNvPr id="47" name="Google Shape;47;p1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2"/>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12"/>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2" name="Shape 52"/>
        <p:cNvGrpSpPr/>
        <p:nvPr/>
      </p:nvGrpSpPr>
      <p:grpSpPr>
        <a:xfrm>
          <a:off x="0" y="0"/>
          <a:ext cx="0" cy="0"/>
          <a:chOff x="0" y="0"/>
          <a:chExt cx="0" cy="0"/>
        </a:xfrm>
      </p:grpSpPr>
      <p:sp>
        <p:nvSpPr>
          <p:cNvPr id="53" name="Google Shape;53;p1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3"/>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13"/>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6" name="Shape 16"/>
        <p:cNvGrpSpPr/>
        <p:nvPr/>
      </p:nvGrpSpPr>
      <p:grpSpPr>
        <a:xfrm>
          <a:off x="0" y="0"/>
          <a:ext cx="0" cy="0"/>
          <a:chOff x="0" y="0"/>
          <a:chExt cx="0" cy="0"/>
        </a:xfrm>
      </p:grpSpPr>
      <p:sp>
        <p:nvSpPr>
          <p:cNvPr id="17" name="Google Shape;17;p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4"/>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9" name="Shape 19"/>
        <p:cNvGrpSpPr/>
        <p:nvPr/>
      </p:nvGrpSpPr>
      <p:grpSpPr>
        <a:xfrm>
          <a:off x="0" y="0"/>
          <a:ext cx="0" cy="0"/>
          <a:chOff x="0" y="0"/>
          <a:chExt cx="0" cy="0"/>
        </a:xfrm>
      </p:grpSpPr>
      <p:sp>
        <p:nvSpPr>
          <p:cNvPr id="20" name="Google Shape;20;p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 name="Google Shape;22;p5"/>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5" name="Shape 25"/>
        <p:cNvGrpSpPr/>
        <p:nvPr/>
      </p:nvGrpSpPr>
      <p:grpSpPr>
        <a:xfrm>
          <a:off x="0" y="0"/>
          <a:ext cx="0" cy="0"/>
          <a:chOff x="0" y="0"/>
          <a:chExt cx="0" cy="0"/>
        </a:xfrm>
      </p:grpSpPr>
      <p:sp>
        <p:nvSpPr>
          <p:cNvPr id="26" name="Google Shape;26;p7"/>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7" name="Shape 27"/>
        <p:cNvGrpSpPr/>
        <p:nvPr/>
      </p:nvGrpSpPr>
      <p:grpSpPr>
        <a:xfrm>
          <a:off x="0" y="0"/>
          <a:ext cx="0" cy="0"/>
          <a:chOff x="0" y="0"/>
          <a:chExt cx="0" cy="0"/>
        </a:xfrm>
      </p:grpSpPr>
      <p:sp>
        <p:nvSpPr>
          <p:cNvPr id="28" name="Google Shape;28;p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8"/>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8"/>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2" name="Shape 32"/>
        <p:cNvGrpSpPr/>
        <p:nvPr/>
      </p:nvGrpSpPr>
      <p:grpSpPr>
        <a:xfrm>
          <a:off x="0" y="0"/>
          <a:ext cx="0" cy="0"/>
          <a:chOff x="0" y="0"/>
          <a:chExt cx="0" cy="0"/>
        </a:xfrm>
      </p:grpSpPr>
      <p:sp>
        <p:nvSpPr>
          <p:cNvPr id="33" name="Google Shape;33;p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9"/>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9"/>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9"/>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7" name="Shape 37"/>
        <p:cNvGrpSpPr/>
        <p:nvPr/>
      </p:nvGrpSpPr>
      <p:grpSpPr>
        <a:xfrm>
          <a:off x="0" y="0"/>
          <a:ext cx="0" cy="0"/>
          <a:chOff x="0" y="0"/>
          <a:chExt cx="0" cy="0"/>
        </a:xfrm>
      </p:grpSpPr>
      <p:sp>
        <p:nvSpPr>
          <p:cNvPr id="38" name="Google Shape;38;p1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0"/>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1"/>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3" name="Shape 63"/>
        <p:cNvGrpSpPr/>
        <p:nvPr/>
      </p:nvGrpSpPr>
      <p:grpSpPr>
        <a:xfrm>
          <a:off x="0" y="0"/>
          <a:ext cx="0" cy="0"/>
          <a:chOff x="0" y="0"/>
          <a:chExt cx="0" cy="0"/>
        </a:xfrm>
      </p:grpSpPr>
      <p:sp>
        <p:nvSpPr>
          <p:cNvPr id="64" name="Google Shape;64;p14"/>
          <p:cNvSpPr/>
          <p:nvPr/>
        </p:nvSpPr>
        <p:spPr>
          <a:xfrm>
            <a:off x="582275" y="1609525"/>
            <a:ext cx="7770600" cy="1101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US" sz="5400">
                <a:solidFill>
                  <a:srgbClr val="FF0000"/>
                </a:solidFill>
                <a:latin typeface="Calibri"/>
                <a:ea typeface="Calibri"/>
                <a:cs typeface="Calibri"/>
                <a:sym typeface="Calibri"/>
              </a:rPr>
              <a:t>Wireless And Exploitation Attack</a:t>
            </a:r>
            <a:endParaRPr sz="5400">
              <a:solidFill>
                <a:srgbClr val="FF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15"/>
          <p:cNvPicPr preferRelativeResize="0"/>
          <p:nvPr/>
        </p:nvPicPr>
        <p:blipFill rotWithShape="1">
          <a:blip r:embed="rId3">
            <a:alphaModFix/>
          </a:blip>
          <a:srcRect b="0" l="0" r="0" t="0"/>
          <a:stretch/>
        </p:blipFill>
        <p:spPr>
          <a:xfrm>
            <a:off x="-228600" y="0"/>
            <a:ext cx="9372600" cy="5486400"/>
          </a:xfrm>
          <a:prstGeom prst="rect">
            <a:avLst/>
          </a:prstGeom>
          <a:noFill/>
          <a:ln>
            <a:noFill/>
          </a:ln>
        </p:spPr>
      </p:pic>
      <p:sp>
        <p:nvSpPr>
          <p:cNvPr id="70" name="Google Shape;70;p15"/>
          <p:cNvSpPr/>
          <p:nvPr/>
        </p:nvSpPr>
        <p:spPr>
          <a:xfrm>
            <a:off x="-228600" y="-12600"/>
            <a:ext cx="9372600" cy="5418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a:off x="-228600" y="491400"/>
            <a:ext cx="9372600" cy="14400"/>
          </a:xfrm>
          <a:prstGeom prst="rect">
            <a:avLst/>
          </a:prstGeom>
          <a:solidFill>
            <a:srgbClr val="C9030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2" name="Google Shape;72;p15"/>
          <p:cNvPicPr preferRelativeResize="0"/>
          <p:nvPr/>
        </p:nvPicPr>
        <p:blipFill rotWithShape="1">
          <a:blip r:embed="rId4">
            <a:alphaModFix/>
          </a:blip>
          <a:srcRect b="0" l="0" r="0" t="0"/>
          <a:stretch/>
        </p:blipFill>
        <p:spPr>
          <a:xfrm>
            <a:off x="113400" y="23400"/>
            <a:ext cx="467640" cy="433800"/>
          </a:xfrm>
          <a:prstGeom prst="rect">
            <a:avLst/>
          </a:prstGeom>
          <a:noFill/>
          <a:ln>
            <a:noFill/>
          </a:ln>
        </p:spPr>
      </p:pic>
      <p:sp>
        <p:nvSpPr>
          <p:cNvPr id="73" name="Google Shape;73;p15"/>
          <p:cNvSpPr/>
          <p:nvPr/>
        </p:nvSpPr>
        <p:spPr>
          <a:xfrm>
            <a:off x="4138300" y="56525"/>
            <a:ext cx="4993200" cy="6375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800" u="none" cap="none" strike="noStrike">
                <a:solidFill>
                  <a:srgbClr val="CC0000"/>
                </a:solidFill>
                <a:latin typeface="Calibri"/>
                <a:ea typeface="Calibri"/>
                <a:cs typeface="Calibri"/>
                <a:sym typeface="Calibri"/>
              </a:rPr>
              <a:t>Lightweight </a:t>
            </a:r>
            <a:r>
              <a:rPr b="1" i="0" lang="en-US" sz="1800" u="none" cap="none" strike="noStrike">
                <a:solidFill>
                  <a:srgbClr val="FFFFFF"/>
                </a:solidFill>
                <a:latin typeface="Calibri"/>
                <a:ea typeface="Calibri"/>
                <a:cs typeface="Calibri"/>
                <a:sym typeface="Calibri"/>
              </a:rPr>
              <a:t>and </a:t>
            </a:r>
            <a:r>
              <a:rPr b="1" i="0" lang="en-US" sz="1800" u="none" cap="none" strike="noStrike">
                <a:solidFill>
                  <a:srgbClr val="CC0000"/>
                </a:solidFill>
                <a:latin typeface="Calibri"/>
                <a:ea typeface="Calibri"/>
                <a:cs typeface="Calibri"/>
                <a:sym typeface="Calibri"/>
              </a:rPr>
              <a:t>Powerful Penetration </a:t>
            </a:r>
            <a:r>
              <a:rPr b="1" i="0" lang="en-US" sz="1800" u="none" cap="none" strike="noStrike">
                <a:solidFill>
                  <a:srgbClr val="FFFFFF"/>
                </a:solidFill>
                <a:latin typeface="Calibri"/>
                <a:ea typeface="Calibri"/>
                <a:cs typeface="Calibri"/>
                <a:sym typeface="Calibri"/>
              </a:rPr>
              <a:t>Testing OS</a:t>
            </a:r>
            <a:endParaRPr b="0" i="0"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800" u="none" cap="none" strike="noStrike">
              <a:latin typeface="Times New Roman"/>
              <a:ea typeface="Times New Roman"/>
              <a:cs typeface="Times New Roman"/>
              <a:sym typeface="Times New Roman"/>
            </a:endParaRPr>
          </a:p>
        </p:txBody>
      </p:sp>
      <p:sp>
        <p:nvSpPr>
          <p:cNvPr id="74" name="Google Shape;74;p15"/>
          <p:cNvSpPr/>
          <p:nvPr/>
        </p:nvSpPr>
        <p:spPr>
          <a:xfrm>
            <a:off x="1143000" y="1200240"/>
            <a:ext cx="6858000" cy="2540520"/>
          </a:xfrm>
          <a:prstGeom prst="rect">
            <a:avLst/>
          </a:prstGeom>
          <a:solidFill>
            <a:srgbClr val="000000">
              <a:alpha val="23921"/>
            </a:srgbClr>
          </a:solidFill>
          <a:ln>
            <a:noFill/>
          </a:ln>
          <a:effectLst>
            <a:outerShdw>
              <a:srgbClr val="000000"/>
            </a:outerShdw>
          </a:effectLst>
        </p:spPr>
        <p:txBody>
          <a:bodyPr anchorCtr="0" anchor="t" bIns="45000" lIns="90000" spcFirstLastPara="1" rIns="90000" wrap="square" tIns="45000">
            <a:noAutofit/>
          </a:bodyPr>
          <a:lstStyle/>
          <a:p>
            <a:pPr indent="0" lvl="0" marL="0" rtl="0" algn="l">
              <a:spcBef>
                <a:spcPts val="0"/>
              </a:spcBef>
              <a:spcAft>
                <a:spcPts val="0"/>
              </a:spcAft>
              <a:buSzPts val="1100"/>
              <a:buNone/>
            </a:pPr>
            <a:r>
              <a:t/>
            </a:r>
            <a:endParaRPr>
              <a:solidFill>
                <a:srgbClr val="C90303"/>
              </a:solidFill>
            </a:endParaRPr>
          </a:p>
          <a:p>
            <a:pPr indent="0" lvl="0" marL="0" rtl="0" algn="l">
              <a:spcBef>
                <a:spcPts val="0"/>
              </a:spcBef>
              <a:spcAft>
                <a:spcPts val="0"/>
              </a:spcAft>
              <a:buSzPts val="1100"/>
              <a:buNone/>
            </a:pPr>
            <a:r>
              <a:t/>
            </a:r>
            <a:endParaRPr>
              <a:solidFill>
                <a:srgbClr val="C90303"/>
              </a:solidFill>
            </a:endParaRPr>
          </a:p>
          <a:p>
            <a:pPr indent="0" lvl="0" marL="0" rtl="0" algn="l">
              <a:spcBef>
                <a:spcPts val="0"/>
              </a:spcBef>
              <a:spcAft>
                <a:spcPts val="0"/>
              </a:spcAft>
              <a:buSzPts val="1100"/>
              <a:buNone/>
            </a:pPr>
            <a:r>
              <a:rPr lang="en-US" sz="1800">
                <a:solidFill>
                  <a:schemeClr val="lt1"/>
                </a:solidFill>
                <a:latin typeface="Calibri"/>
                <a:ea typeface="Calibri"/>
                <a:cs typeface="Calibri"/>
                <a:sym typeface="Calibri"/>
              </a:rPr>
              <a:t>Jaringan wireless sangatlah rentan terhadap serangan, hal ini dikarenakan jaringan wireless tidak dapat dibatasi oleh sebuah gedung seperti yang diterapkan pada jaringan berbasis kabel. Sinyal radio yang dipancarkan oleh perangkat wireless dalam melakukan proses transmisi data didalam sebuah jaringan dapat dengan mudah diterima / ditangkap oleh pengguna komputer lain selain pengguna dalam satu jaringan hanya dengan menggunakan perangkat yang kompatibel dengan jaringan wireless seperti kartu jaringan wireless.</a:t>
            </a:r>
            <a:endParaRPr sz="1800">
              <a:solidFill>
                <a:schemeClr val="lt1"/>
              </a:solidFill>
              <a:latin typeface="Calibri"/>
              <a:ea typeface="Calibri"/>
              <a:cs typeface="Calibri"/>
              <a:sym typeface="Calibri"/>
            </a:endParaRPr>
          </a:p>
          <a:p>
            <a:pPr indent="0" lvl="0" marL="0" rtl="0" algn="l">
              <a:spcBef>
                <a:spcPts val="0"/>
              </a:spcBef>
              <a:spcAft>
                <a:spcPts val="0"/>
              </a:spcAft>
              <a:buNone/>
            </a:pPr>
            <a:r>
              <a:t/>
            </a:r>
            <a:endParaRPr b="1" sz="1800">
              <a:solidFill>
                <a:schemeClr val="lt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75" name="Google Shape;75;p15"/>
          <p:cNvSpPr txBox="1"/>
          <p:nvPr/>
        </p:nvSpPr>
        <p:spPr>
          <a:xfrm>
            <a:off x="1769600" y="996125"/>
            <a:ext cx="4428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C90303"/>
                </a:solidFill>
              </a:rPr>
              <a:t>Serangan Pada Jaringan Wireless</a:t>
            </a:r>
            <a:endParaRPr b="1" sz="2000">
              <a:solidFill>
                <a:srgbClr val="C9030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500"/>
                                        <p:tgtEl>
                                          <p:spTgt spid="7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6"/>
          <p:cNvPicPr preferRelativeResize="0"/>
          <p:nvPr/>
        </p:nvPicPr>
        <p:blipFill rotWithShape="1">
          <a:blip r:embed="rId3">
            <a:alphaModFix/>
          </a:blip>
          <a:srcRect b="0" l="0" r="0" t="0"/>
          <a:stretch/>
        </p:blipFill>
        <p:spPr>
          <a:xfrm>
            <a:off x="-228600" y="0"/>
            <a:ext cx="9372600" cy="5486400"/>
          </a:xfrm>
          <a:prstGeom prst="rect">
            <a:avLst/>
          </a:prstGeom>
          <a:noFill/>
          <a:ln>
            <a:noFill/>
          </a:ln>
        </p:spPr>
      </p:pic>
      <p:sp>
        <p:nvSpPr>
          <p:cNvPr id="81" name="Google Shape;81;p16"/>
          <p:cNvSpPr/>
          <p:nvPr/>
        </p:nvSpPr>
        <p:spPr>
          <a:xfrm>
            <a:off x="-228600" y="-12600"/>
            <a:ext cx="9372600" cy="5418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p:nvPr/>
        </p:nvSpPr>
        <p:spPr>
          <a:xfrm>
            <a:off x="-228600" y="491400"/>
            <a:ext cx="9372600" cy="14400"/>
          </a:xfrm>
          <a:prstGeom prst="rect">
            <a:avLst/>
          </a:prstGeom>
          <a:solidFill>
            <a:srgbClr val="C9030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3" name="Google Shape;83;p16"/>
          <p:cNvPicPr preferRelativeResize="0"/>
          <p:nvPr/>
        </p:nvPicPr>
        <p:blipFill rotWithShape="1">
          <a:blip r:embed="rId4">
            <a:alphaModFix/>
          </a:blip>
          <a:srcRect b="0" l="0" r="0" t="0"/>
          <a:stretch/>
        </p:blipFill>
        <p:spPr>
          <a:xfrm>
            <a:off x="113400" y="23400"/>
            <a:ext cx="467640" cy="433800"/>
          </a:xfrm>
          <a:prstGeom prst="rect">
            <a:avLst/>
          </a:prstGeom>
          <a:noFill/>
          <a:ln>
            <a:noFill/>
          </a:ln>
        </p:spPr>
      </p:pic>
      <p:sp>
        <p:nvSpPr>
          <p:cNvPr id="84" name="Google Shape;84;p16"/>
          <p:cNvSpPr/>
          <p:nvPr/>
        </p:nvSpPr>
        <p:spPr>
          <a:xfrm>
            <a:off x="4138300" y="56525"/>
            <a:ext cx="4993200" cy="6375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800" u="none" cap="none" strike="noStrike">
                <a:solidFill>
                  <a:srgbClr val="CC0000"/>
                </a:solidFill>
                <a:latin typeface="Calibri"/>
                <a:ea typeface="Calibri"/>
                <a:cs typeface="Calibri"/>
                <a:sym typeface="Calibri"/>
              </a:rPr>
              <a:t>Lightweight </a:t>
            </a:r>
            <a:r>
              <a:rPr b="1" i="0" lang="en-US" sz="1800" u="none" cap="none" strike="noStrike">
                <a:solidFill>
                  <a:srgbClr val="FFFFFF"/>
                </a:solidFill>
                <a:latin typeface="Calibri"/>
                <a:ea typeface="Calibri"/>
                <a:cs typeface="Calibri"/>
                <a:sym typeface="Calibri"/>
              </a:rPr>
              <a:t>and </a:t>
            </a:r>
            <a:r>
              <a:rPr b="1" i="0" lang="en-US" sz="1800" u="none" cap="none" strike="noStrike">
                <a:solidFill>
                  <a:srgbClr val="CC0000"/>
                </a:solidFill>
                <a:latin typeface="Calibri"/>
                <a:ea typeface="Calibri"/>
                <a:cs typeface="Calibri"/>
                <a:sym typeface="Calibri"/>
              </a:rPr>
              <a:t>Powerful Penetration </a:t>
            </a:r>
            <a:r>
              <a:rPr b="1" i="0" lang="en-US" sz="1800" u="none" cap="none" strike="noStrike">
                <a:solidFill>
                  <a:srgbClr val="FFFFFF"/>
                </a:solidFill>
                <a:latin typeface="Calibri"/>
                <a:ea typeface="Calibri"/>
                <a:cs typeface="Calibri"/>
                <a:sym typeface="Calibri"/>
              </a:rPr>
              <a:t>Testing OS</a:t>
            </a:r>
            <a:endParaRPr b="0" i="0" sz="18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800" u="none" cap="none" strike="noStrike">
              <a:latin typeface="Times New Roman"/>
              <a:ea typeface="Times New Roman"/>
              <a:cs typeface="Times New Roman"/>
              <a:sym typeface="Times New Roman"/>
            </a:endParaRPr>
          </a:p>
        </p:txBody>
      </p:sp>
      <p:sp>
        <p:nvSpPr>
          <p:cNvPr id="85" name="Google Shape;85;p16"/>
          <p:cNvSpPr/>
          <p:nvPr/>
        </p:nvSpPr>
        <p:spPr>
          <a:xfrm>
            <a:off x="1143000" y="1200240"/>
            <a:ext cx="6858000" cy="2540400"/>
          </a:xfrm>
          <a:prstGeom prst="rect">
            <a:avLst/>
          </a:prstGeom>
          <a:solidFill>
            <a:srgbClr val="000000">
              <a:alpha val="23920"/>
            </a:srgbClr>
          </a:solidFill>
          <a:ln>
            <a:noFill/>
          </a:ln>
          <a:effectLst>
            <a:outerShdw>
              <a:srgbClr val="000000"/>
            </a:outerShdw>
          </a:effectLst>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sz="1200">
              <a:solidFill>
                <a:schemeClr val="lt1"/>
              </a:solidFill>
            </a:endParaRPr>
          </a:p>
          <a:p>
            <a:pPr indent="-349250" lvl="0" marL="457200" marR="0" rtl="0" algn="l">
              <a:lnSpc>
                <a:spcPct val="100000"/>
              </a:lnSpc>
              <a:spcBef>
                <a:spcPts val="0"/>
              </a:spcBef>
              <a:spcAft>
                <a:spcPts val="0"/>
              </a:spcAft>
              <a:buClr>
                <a:schemeClr val="lt1"/>
              </a:buClr>
              <a:buSzPts val="1900"/>
              <a:buChar char="●"/>
            </a:pPr>
            <a:r>
              <a:rPr lang="en-US" sz="1900">
                <a:solidFill>
                  <a:schemeClr val="lt1"/>
                </a:solidFill>
              </a:rPr>
              <a:t>Malware</a:t>
            </a:r>
            <a:endParaRPr sz="1900">
              <a:solidFill>
                <a:schemeClr val="lt1"/>
              </a:solidFill>
            </a:endParaRPr>
          </a:p>
          <a:p>
            <a:pPr indent="0" lvl="0" marL="0" marR="0" rtl="0" algn="l">
              <a:lnSpc>
                <a:spcPct val="100000"/>
              </a:lnSpc>
              <a:spcBef>
                <a:spcPts val="0"/>
              </a:spcBef>
              <a:spcAft>
                <a:spcPts val="0"/>
              </a:spcAft>
              <a:buNone/>
            </a:pPr>
            <a:r>
              <a:rPr lang="en-US" sz="1800">
                <a:solidFill>
                  <a:schemeClr val="lt1"/>
                </a:solidFill>
                <a:latin typeface="Calibri"/>
                <a:ea typeface="Calibri"/>
                <a:cs typeface="Calibri"/>
                <a:sym typeface="Calibri"/>
              </a:rPr>
              <a:t>Sejenis perangkat lunak (software) yang dirancang secara khusus untuk mendapatkan akses tidak sah (unauthorized access) atau menyebabkan kerusakan pada komputer.</a:t>
            </a:r>
            <a:endParaRPr sz="1800">
              <a:solidFill>
                <a:schemeClr val="lt1"/>
              </a:solidFill>
              <a:latin typeface="Calibri"/>
              <a:ea typeface="Calibri"/>
              <a:cs typeface="Calibri"/>
              <a:sym typeface="Calibri"/>
            </a:endParaRPr>
          </a:p>
          <a:p>
            <a:pPr indent="-342900" lvl="0" marL="457200" marR="0" rtl="0" algn="l">
              <a:lnSpc>
                <a:spcPct val="100000"/>
              </a:lnSpc>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Pencurian data pribadi</a:t>
            </a:r>
            <a:endParaRPr sz="1800">
              <a:solidFill>
                <a:schemeClr val="lt1"/>
              </a:solidFill>
              <a:latin typeface="Calibri"/>
              <a:ea typeface="Calibri"/>
              <a:cs typeface="Calibri"/>
              <a:sym typeface="Calibri"/>
            </a:endParaRPr>
          </a:p>
          <a:p>
            <a:pPr indent="-342900" lvl="0" marL="457200" marR="0" rtl="0" algn="l">
              <a:lnSpc>
                <a:spcPct val="100000"/>
              </a:lnSpc>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pemerasan</a:t>
            </a:r>
            <a:endParaRPr sz="1800">
              <a:solidFill>
                <a:schemeClr val="lt1"/>
              </a:solidFill>
              <a:latin typeface="Calibri"/>
              <a:ea typeface="Calibri"/>
              <a:cs typeface="Calibri"/>
              <a:sym typeface="Calibri"/>
            </a:endParaRPr>
          </a:p>
        </p:txBody>
      </p:sp>
      <p:sp>
        <p:nvSpPr>
          <p:cNvPr id="86" name="Google Shape;86;p16"/>
          <p:cNvSpPr txBox="1"/>
          <p:nvPr/>
        </p:nvSpPr>
        <p:spPr>
          <a:xfrm>
            <a:off x="1769600" y="996125"/>
            <a:ext cx="5060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C90303"/>
                </a:solidFill>
              </a:rPr>
              <a:t>Dampak </a:t>
            </a:r>
            <a:r>
              <a:rPr b="1" lang="en-US" sz="2000">
                <a:solidFill>
                  <a:srgbClr val="C90303"/>
                </a:solidFill>
              </a:rPr>
              <a:t>Serangan Jaringan wireless</a:t>
            </a:r>
            <a:endParaRPr b="1" sz="2000">
              <a:solidFill>
                <a:srgbClr val="C9030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5"/>
                                        </p:tgtEl>
                                        <p:attrNameLst>
                                          <p:attrName>style.visibility</p:attrName>
                                        </p:attrNameLst>
                                      </p:cBhvr>
                                      <p:to>
                                        <p:strVal val="visible"/>
                                      </p:to>
                                    </p:set>
                                    <p:anim calcmode="lin" valueType="num">
                                      <p:cBhvr additive="base">
                                        <p:cTn dur="500"/>
                                        <p:tgtEl>
                                          <p:spTgt spid="8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0" name="Shape 90"/>
        <p:cNvGrpSpPr/>
        <p:nvPr/>
      </p:nvGrpSpPr>
      <p:grpSpPr>
        <a:xfrm>
          <a:off x="0" y="0"/>
          <a:ext cx="0" cy="0"/>
          <a:chOff x="0" y="0"/>
          <a:chExt cx="0" cy="0"/>
        </a:xfrm>
      </p:grpSpPr>
      <p:sp>
        <p:nvSpPr>
          <p:cNvPr id="91" name="Google Shape;91;p17"/>
          <p:cNvSpPr/>
          <p:nvPr/>
        </p:nvSpPr>
        <p:spPr>
          <a:xfrm>
            <a:off x="362400" y="2312600"/>
            <a:ext cx="7770600" cy="1101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t/>
            </a:r>
            <a:endParaRPr i="0" sz="5400" u="none" cap="none" strike="noStrike">
              <a:latin typeface="Calibri"/>
              <a:ea typeface="Calibri"/>
              <a:cs typeface="Calibri"/>
              <a:sym typeface="Calibri"/>
            </a:endParaRPr>
          </a:p>
        </p:txBody>
      </p:sp>
      <p:sp>
        <p:nvSpPr>
          <p:cNvPr id="92" name="Google Shape;92;p17"/>
          <p:cNvSpPr txBox="1"/>
          <p:nvPr/>
        </p:nvSpPr>
        <p:spPr>
          <a:xfrm>
            <a:off x="2474100" y="1979275"/>
            <a:ext cx="733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3" name="Google Shape;93;p17"/>
          <p:cNvSpPr txBox="1"/>
          <p:nvPr/>
        </p:nvSpPr>
        <p:spPr>
          <a:xfrm>
            <a:off x="872450" y="820350"/>
            <a:ext cx="7333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lt1"/>
                </a:solidFill>
                <a:latin typeface="Calibri"/>
                <a:ea typeface="Calibri"/>
                <a:cs typeface="Calibri"/>
                <a:sym typeface="Calibri"/>
              </a:rPr>
              <a:t>Teknik yang digunakan hacker</a:t>
            </a:r>
            <a:endParaRPr b="1" sz="2000">
              <a:solidFill>
                <a:schemeClr val="lt1"/>
              </a:solidFill>
              <a:latin typeface="Calibri"/>
              <a:ea typeface="Calibri"/>
              <a:cs typeface="Calibri"/>
              <a:sym typeface="Calibri"/>
            </a:endParaRPr>
          </a:p>
        </p:txBody>
      </p:sp>
      <p:sp>
        <p:nvSpPr>
          <p:cNvPr id="94" name="Google Shape;94;p17"/>
          <p:cNvSpPr txBox="1"/>
          <p:nvPr/>
        </p:nvSpPr>
        <p:spPr>
          <a:xfrm>
            <a:off x="989625" y="1354250"/>
            <a:ext cx="75741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C90303"/>
              </a:buClr>
              <a:buSzPts val="1800"/>
              <a:buFont typeface="Calibri"/>
              <a:buChar char="●"/>
            </a:pPr>
            <a:r>
              <a:rPr lang="en-US" sz="1800">
                <a:solidFill>
                  <a:srgbClr val="C90303"/>
                </a:solidFill>
                <a:latin typeface="Calibri"/>
                <a:ea typeface="Calibri"/>
                <a:cs typeface="Calibri"/>
                <a:sym typeface="Calibri"/>
              </a:rPr>
              <a:t>information gathering</a:t>
            </a:r>
            <a:endParaRPr sz="1800">
              <a:solidFill>
                <a:srgbClr val="C90303"/>
              </a:solidFill>
              <a:latin typeface="Calibri"/>
              <a:ea typeface="Calibri"/>
              <a:cs typeface="Calibri"/>
              <a:sym typeface="Calibri"/>
            </a:endParaRPr>
          </a:p>
          <a:p>
            <a:pPr indent="-342900" lvl="0" marL="457200" rtl="0" algn="l">
              <a:spcBef>
                <a:spcPts val="0"/>
              </a:spcBef>
              <a:spcAft>
                <a:spcPts val="0"/>
              </a:spcAft>
              <a:buClr>
                <a:srgbClr val="C90303"/>
              </a:buClr>
              <a:buSzPts val="1800"/>
              <a:buFont typeface="Calibri"/>
              <a:buChar char="●"/>
            </a:pPr>
            <a:r>
              <a:rPr lang="en-US" sz="1800">
                <a:solidFill>
                  <a:srgbClr val="C90303"/>
                </a:solidFill>
                <a:latin typeface="Calibri"/>
                <a:ea typeface="Calibri"/>
                <a:cs typeface="Calibri"/>
                <a:sym typeface="Calibri"/>
              </a:rPr>
              <a:t>social engineering</a:t>
            </a:r>
            <a:endParaRPr sz="1800">
              <a:solidFill>
                <a:srgbClr val="C90303"/>
              </a:solidFill>
              <a:latin typeface="Calibri"/>
              <a:ea typeface="Calibri"/>
              <a:cs typeface="Calibri"/>
              <a:sym typeface="Calibri"/>
            </a:endParaRPr>
          </a:p>
          <a:p>
            <a:pPr indent="-342900" lvl="0" marL="457200" rtl="0" algn="l">
              <a:spcBef>
                <a:spcPts val="0"/>
              </a:spcBef>
              <a:spcAft>
                <a:spcPts val="0"/>
              </a:spcAft>
              <a:buClr>
                <a:srgbClr val="C90303"/>
              </a:buClr>
              <a:buSzPts val="1800"/>
              <a:buFont typeface="Calibri"/>
              <a:buChar char="●"/>
            </a:pPr>
            <a:r>
              <a:rPr lang="en-US" sz="1800">
                <a:solidFill>
                  <a:srgbClr val="C90303"/>
                </a:solidFill>
                <a:latin typeface="Calibri"/>
                <a:ea typeface="Calibri"/>
                <a:cs typeface="Calibri"/>
                <a:sym typeface="Calibri"/>
              </a:rPr>
              <a:t>vulnerability analysis</a:t>
            </a:r>
            <a:endParaRPr sz="1800">
              <a:solidFill>
                <a:srgbClr val="C90303"/>
              </a:solidFill>
              <a:latin typeface="Calibri"/>
              <a:ea typeface="Calibri"/>
              <a:cs typeface="Calibri"/>
              <a:sym typeface="Calibri"/>
            </a:endParaRPr>
          </a:p>
          <a:p>
            <a:pPr indent="-342900" lvl="0" marL="457200" rtl="0" algn="l">
              <a:spcBef>
                <a:spcPts val="0"/>
              </a:spcBef>
              <a:spcAft>
                <a:spcPts val="0"/>
              </a:spcAft>
              <a:buClr>
                <a:srgbClr val="C90303"/>
              </a:buClr>
              <a:buSzPts val="1800"/>
              <a:buFont typeface="Calibri"/>
              <a:buChar char="●"/>
            </a:pPr>
            <a:r>
              <a:rPr lang="en-US" sz="1800">
                <a:solidFill>
                  <a:srgbClr val="C90303"/>
                </a:solidFill>
                <a:latin typeface="Calibri"/>
                <a:ea typeface="Calibri"/>
                <a:cs typeface="Calibri"/>
                <a:sym typeface="Calibri"/>
              </a:rPr>
              <a:t>wireless attack</a:t>
            </a:r>
            <a:endParaRPr sz="1800">
              <a:solidFill>
                <a:srgbClr val="C90303"/>
              </a:solidFill>
              <a:latin typeface="Calibri"/>
              <a:ea typeface="Calibri"/>
              <a:cs typeface="Calibri"/>
              <a:sym typeface="Calibri"/>
            </a:endParaRPr>
          </a:p>
          <a:p>
            <a:pPr indent="-342900" lvl="0" marL="457200" rtl="0" algn="l">
              <a:spcBef>
                <a:spcPts val="0"/>
              </a:spcBef>
              <a:spcAft>
                <a:spcPts val="0"/>
              </a:spcAft>
              <a:buClr>
                <a:srgbClr val="C90303"/>
              </a:buClr>
              <a:buSzPts val="1800"/>
              <a:buFont typeface="Calibri"/>
              <a:buChar char="●"/>
            </a:pPr>
            <a:r>
              <a:rPr lang="en-US" sz="1800">
                <a:solidFill>
                  <a:srgbClr val="C90303"/>
                </a:solidFill>
                <a:latin typeface="Calibri"/>
                <a:ea typeface="Calibri"/>
                <a:cs typeface="Calibri"/>
                <a:sym typeface="Calibri"/>
              </a:rPr>
              <a:t>password attack</a:t>
            </a:r>
            <a:endParaRPr sz="1800">
              <a:solidFill>
                <a:srgbClr val="C90303"/>
              </a:solidFill>
              <a:latin typeface="Calibri"/>
              <a:ea typeface="Calibri"/>
              <a:cs typeface="Calibri"/>
              <a:sym typeface="Calibri"/>
            </a:endParaRPr>
          </a:p>
          <a:p>
            <a:pPr indent="-342900" lvl="0" marL="457200" rtl="0" algn="l">
              <a:spcBef>
                <a:spcPts val="0"/>
              </a:spcBef>
              <a:spcAft>
                <a:spcPts val="0"/>
              </a:spcAft>
              <a:buClr>
                <a:srgbClr val="C90303"/>
              </a:buClr>
              <a:buSzPts val="1800"/>
              <a:buFont typeface="Calibri"/>
              <a:buChar char="●"/>
            </a:pPr>
            <a:r>
              <a:rPr lang="en-US" sz="1800">
                <a:solidFill>
                  <a:srgbClr val="C90303"/>
                </a:solidFill>
                <a:latin typeface="Calibri"/>
                <a:ea typeface="Calibri"/>
                <a:cs typeface="Calibri"/>
                <a:sym typeface="Calibri"/>
              </a:rPr>
              <a:t>exploit</a:t>
            </a:r>
            <a:endParaRPr sz="1800">
              <a:solidFill>
                <a:srgbClr val="C90303"/>
              </a:solidFill>
              <a:latin typeface="Calibri"/>
              <a:ea typeface="Calibri"/>
              <a:cs typeface="Calibri"/>
              <a:sym typeface="Calibri"/>
            </a:endParaRPr>
          </a:p>
          <a:p>
            <a:pPr indent="0" lvl="0" marL="0" rtl="0" algn="l">
              <a:spcBef>
                <a:spcPts val="0"/>
              </a:spcBef>
              <a:spcAft>
                <a:spcPts val="0"/>
              </a:spcAft>
              <a:buNone/>
            </a:pPr>
            <a:r>
              <a:t/>
            </a:r>
            <a:endParaRPr sz="1800">
              <a:solidFill>
                <a:srgbClr val="C90303"/>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8" name="Shape 98"/>
        <p:cNvGrpSpPr/>
        <p:nvPr/>
      </p:nvGrpSpPr>
      <p:grpSpPr>
        <a:xfrm>
          <a:off x="0" y="0"/>
          <a:ext cx="0" cy="0"/>
          <a:chOff x="0" y="0"/>
          <a:chExt cx="0" cy="0"/>
        </a:xfrm>
      </p:grpSpPr>
      <p:sp>
        <p:nvSpPr>
          <p:cNvPr id="99" name="Google Shape;99;p18"/>
          <p:cNvSpPr/>
          <p:nvPr/>
        </p:nvSpPr>
        <p:spPr>
          <a:xfrm>
            <a:off x="362400" y="2312600"/>
            <a:ext cx="7770600" cy="1101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t/>
            </a:r>
            <a:endParaRPr i="0" sz="5400" u="none" cap="none" strike="noStrike">
              <a:latin typeface="Calibri"/>
              <a:ea typeface="Calibri"/>
              <a:cs typeface="Calibri"/>
              <a:sym typeface="Calibri"/>
            </a:endParaRPr>
          </a:p>
        </p:txBody>
      </p:sp>
      <p:sp>
        <p:nvSpPr>
          <p:cNvPr id="100" name="Google Shape;100;p18"/>
          <p:cNvSpPr txBox="1"/>
          <p:nvPr/>
        </p:nvSpPr>
        <p:spPr>
          <a:xfrm>
            <a:off x="2474100" y="1979275"/>
            <a:ext cx="733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1" name="Google Shape;101;p18"/>
          <p:cNvSpPr txBox="1"/>
          <p:nvPr/>
        </p:nvSpPr>
        <p:spPr>
          <a:xfrm>
            <a:off x="872450" y="820350"/>
            <a:ext cx="7333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lt1"/>
                </a:solidFill>
                <a:latin typeface="Calibri"/>
                <a:ea typeface="Calibri"/>
                <a:cs typeface="Calibri"/>
                <a:sym typeface="Calibri"/>
              </a:rPr>
              <a:t>Tools yang digunakan Hacker</a:t>
            </a:r>
            <a:endParaRPr b="1" sz="2000">
              <a:solidFill>
                <a:schemeClr val="lt1"/>
              </a:solidFill>
              <a:latin typeface="Calibri"/>
              <a:ea typeface="Calibri"/>
              <a:cs typeface="Calibri"/>
              <a:sym typeface="Calibri"/>
            </a:endParaRPr>
          </a:p>
        </p:txBody>
      </p:sp>
      <p:sp>
        <p:nvSpPr>
          <p:cNvPr id="102" name="Google Shape;102;p18"/>
          <p:cNvSpPr txBox="1"/>
          <p:nvPr/>
        </p:nvSpPr>
        <p:spPr>
          <a:xfrm>
            <a:off x="989625" y="1354250"/>
            <a:ext cx="75741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C90303"/>
              </a:buClr>
              <a:buSzPts val="1800"/>
              <a:buFont typeface="Calibri"/>
              <a:buChar char="●"/>
            </a:pPr>
            <a:r>
              <a:rPr lang="en-US" sz="1800">
                <a:solidFill>
                  <a:srgbClr val="C90303"/>
                </a:solidFill>
                <a:latin typeface="Calibri"/>
                <a:ea typeface="Calibri"/>
                <a:cs typeface="Calibri"/>
                <a:sym typeface="Calibri"/>
              </a:rPr>
              <a:t>fluxion (https://github.com/FluxionNetwork/fluxion)</a:t>
            </a:r>
            <a:endParaRPr sz="1800">
              <a:solidFill>
                <a:srgbClr val="C90303"/>
              </a:solidFill>
              <a:latin typeface="Calibri"/>
              <a:ea typeface="Calibri"/>
              <a:cs typeface="Calibri"/>
              <a:sym typeface="Calibri"/>
            </a:endParaRPr>
          </a:p>
          <a:p>
            <a:pPr indent="-342900" lvl="0" marL="457200" rtl="0" algn="l">
              <a:spcBef>
                <a:spcPts val="0"/>
              </a:spcBef>
              <a:spcAft>
                <a:spcPts val="0"/>
              </a:spcAft>
              <a:buClr>
                <a:srgbClr val="C90303"/>
              </a:buClr>
              <a:buSzPts val="1800"/>
              <a:buFont typeface="Calibri"/>
              <a:buChar char="●"/>
            </a:pPr>
            <a:r>
              <a:rPr lang="en-US" sz="1800">
                <a:solidFill>
                  <a:srgbClr val="C90303"/>
                </a:solidFill>
                <a:latin typeface="Calibri"/>
                <a:ea typeface="Calibri"/>
                <a:cs typeface="Calibri"/>
                <a:sym typeface="Calibri"/>
              </a:rPr>
              <a:t>xerosploit (https://github.com/LionSec/xerosploit)</a:t>
            </a:r>
            <a:endParaRPr sz="1800">
              <a:solidFill>
                <a:srgbClr val="C90303"/>
              </a:solidFill>
              <a:latin typeface="Calibri"/>
              <a:ea typeface="Calibri"/>
              <a:cs typeface="Calibri"/>
              <a:sym typeface="Calibri"/>
            </a:endParaRPr>
          </a:p>
          <a:p>
            <a:pPr indent="-342900" lvl="0" marL="457200" rtl="0" algn="l">
              <a:spcBef>
                <a:spcPts val="0"/>
              </a:spcBef>
              <a:spcAft>
                <a:spcPts val="0"/>
              </a:spcAft>
              <a:buClr>
                <a:srgbClr val="C90303"/>
              </a:buClr>
              <a:buSzPts val="1800"/>
              <a:buFont typeface="Calibri"/>
              <a:buChar char="●"/>
            </a:pPr>
            <a:r>
              <a:rPr lang="en-US" sz="1800">
                <a:solidFill>
                  <a:srgbClr val="C90303"/>
                </a:solidFill>
                <a:latin typeface="Calibri"/>
                <a:ea typeface="Calibri"/>
                <a:cs typeface="Calibri"/>
                <a:sym typeface="Calibri"/>
              </a:rPr>
              <a:t>nmap (https://github.com/nmap/nmap)</a:t>
            </a:r>
            <a:endParaRPr sz="1800">
              <a:solidFill>
                <a:srgbClr val="C90303"/>
              </a:solidFill>
              <a:latin typeface="Calibri"/>
              <a:ea typeface="Calibri"/>
              <a:cs typeface="Calibri"/>
              <a:sym typeface="Calibri"/>
            </a:endParaRPr>
          </a:p>
          <a:p>
            <a:pPr indent="-342900" lvl="0" marL="457200" rtl="0" algn="l">
              <a:spcBef>
                <a:spcPts val="0"/>
              </a:spcBef>
              <a:spcAft>
                <a:spcPts val="0"/>
              </a:spcAft>
              <a:buClr>
                <a:srgbClr val="C90303"/>
              </a:buClr>
              <a:buSzPts val="1800"/>
              <a:buFont typeface="Calibri"/>
              <a:buChar char="●"/>
            </a:pPr>
            <a:r>
              <a:rPr lang="en-US" sz="1800">
                <a:solidFill>
                  <a:srgbClr val="C90303"/>
                </a:solidFill>
                <a:latin typeface="Calibri"/>
                <a:ea typeface="Calibri"/>
                <a:cs typeface="Calibri"/>
                <a:sym typeface="Calibri"/>
              </a:rPr>
              <a:t>hydra (https://github.com/vanhauser-thc/thc-hydra)</a:t>
            </a:r>
            <a:endParaRPr sz="1800">
              <a:solidFill>
                <a:srgbClr val="C90303"/>
              </a:solidFill>
              <a:latin typeface="Calibri"/>
              <a:ea typeface="Calibri"/>
              <a:cs typeface="Calibri"/>
              <a:sym typeface="Calibri"/>
            </a:endParaRPr>
          </a:p>
          <a:p>
            <a:pPr indent="-342900" lvl="0" marL="457200" rtl="0" algn="l">
              <a:spcBef>
                <a:spcPts val="0"/>
              </a:spcBef>
              <a:spcAft>
                <a:spcPts val="0"/>
              </a:spcAft>
              <a:buClr>
                <a:srgbClr val="C90303"/>
              </a:buClr>
              <a:buSzPts val="1800"/>
              <a:buFont typeface="Calibri"/>
              <a:buChar char="●"/>
            </a:pPr>
            <a:r>
              <a:rPr lang="en-US" sz="1800">
                <a:solidFill>
                  <a:srgbClr val="C90303"/>
                </a:solidFill>
                <a:latin typeface="Calibri"/>
                <a:ea typeface="Calibri"/>
                <a:cs typeface="Calibri"/>
                <a:sym typeface="Calibri"/>
              </a:rPr>
              <a:t>metasploit (https://github.com/rapid7/metasploit-framework)</a:t>
            </a:r>
            <a:endParaRPr sz="1800">
              <a:solidFill>
                <a:srgbClr val="C90303"/>
              </a:solidFill>
              <a:latin typeface="Calibri"/>
              <a:ea typeface="Calibri"/>
              <a:cs typeface="Calibri"/>
              <a:sym typeface="Calibri"/>
            </a:endParaRPr>
          </a:p>
          <a:p>
            <a:pPr indent="0" lvl="0" marL="0" rtl="0" algn="l">
              <a:spcBef>
                <a:spcPts val="0"/>
              </a:spcBef>
              <a:spcAft>
                <a:spcPts val="0"/>
              </a:spcAft>
              <a:buNone/>
            </a:pPr>
            <a:r>
              <a:t/>
            </a:r>
            <a:endParaRPr sz="1800">
              <a:solidFill>
                <a:srgbClr val="C90303"/>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06" name="Shape 106"/>
        <p:cNvGrpSpPr/>
        <p:nvPr/>
      </p:nvGrpSpPr>
      <p:grpSpPr>
        <a:xfrm>
          <a:off x="0" y="0"/>
          <a:ext cx="0" cy="0"/>
          <a:chOff x="0" y="0"/>
          <a:chExt cx="0" cy="0"/>
        </a:xfrm>
      </p:grpSpPr>
      <p:sp>
        <p:nvSpPr>
          <p:cNvPr id="107" name="Google Shape;107;p19"/>
          <p:cNvSpPr/>
          <p:nvPr/>
        </p:nvSpPr>
        <p:spPr>
          <a:xfrm>
            <a:off x="422625" y="2300550"/>
            <a:ext cx="7770600" cy="1101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t/>
            </a:r>
            <a:endParaRPr i="0" sz="5400" u="none" cap="none" strike="noStrike">
              <a:latin typeface="Calibri"/>
              <a:ea typeface="Calibri"/>
              <a:cs typeface="Calibri"/>
              <a:sym typeface="Calibri"/>
            </a:endParaRPr>
          </a:p>
        </p:txBody>
      </p:sp>
      <p:sp>
        <p:nvSpPr>
          <p:cNvPr id="108" name="Google Shape;108;p19"/>
          <p:cNvSpPr txBox="1"/>
          <p:nvPr/>
        </p:nvSpPr>
        <p:spPr>
          <a:xfrm>
            <a:off x="742225" y="377625"/>
            <a:ext cx="7333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000">
              <a:solidFill>
                <a:schemeClr val="lt1"/>
              </a:solidFill>
              <a:latin typeface="Calibri"/>
              <a:ea typeface="Calibri"/>
              <a:cs typeface="Calibri"/>
              <a:sym typeface="Calibri"/>
            </a:endParaRPr>
          </a:p>
        </p:txBody>
      </p:sp>
      <p:sp>
        <p:nvSpPr>
          <p:cNvPr id="109" name="Google Shape;109;p19"/>
          <p:cNvSpPr txBox="1"/>
          <p:nvPr/>
        </p:nvSpPr>
        <p:spPr>
          <a:xfrm>
            <a:off x="2474100" y="1979275"/>
            <a:ext cx="733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10" name="Google Shape;110;p19"/>
          <p:cNvSpPr txBox="1"/>
          <p:nvPr/>
        </p:nvSpPr>
        <p:spPr>
          <a:xfrm>
            <a:off x="742225" y="870225"/>
            <a:ext cx="7333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000">
              <a:solidFill>
                <a:schemeClr val="lt1"/>
              </a:solidFill>
              <a:latin typeface="Calibri"/>
              <a:ea typeface="Calibri"/>
              <a:cs typeface="Calibri"/>
              <a:sym typeface="Calibri"/>
            </a:endParaRPr>
          </a:p>
        </p:txBody>
      </p:sp>
      <p:pic>
        <p:nvPicPr>
          <p:cNvPr id="111" name="Google Shape;111;p19"/>
          <p:cNvPicPr preferRelativeResize="0"/>
          <p:nvPr/>
        </p:nvPicPr>
        <p:blipFill rotWithShape="1">
          <a:blip r:embed="rId3">
            <a:alphaModFix/>
          </a:blip>
          <a:srcRect b="0" l="0" r="0" t="0"/>
          <a:stretch/>
        </p:blipFill>
        <p:spPr>
          <a:xfrm>
            <a:off x="3746225" y="1956825"/>
            <a:ext cx="1325800" cy="1229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