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F4B3B-98F9-4B9A-B500-1A124E813B93}" v="7" dt="2024-02-07T08:07:5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Barazzetta" userId="bd2dc99e-549d-4bc9-974b-ee7798f011cb" providerId="ADAL" clId="{883F4B3B-98F9-4B9A-B500-1A124E813B93}"/>
    <pc:docChg chg="undo custSel addSld delSld modSld">
      <pc:chgData name="Giorgio Barazzetta" userId="bd2dc99e-549d-4bc9-974b-ee7798f011cb" providerId="ADAL" clId="{883F4B3B-98F9-4B9A-B500-1A124E813B93}" dt="2024-02-07T08:16:27.925" v="2097" actId="20577"/>
      <pc:docMkLst>
        <pc:docMk/>
      </pc:docMkLst>
      <pc:sldChg chg="del">
        <pc:chgData name="Giorgio Barazzetta" userId="bd2dc99e-549d-4bc9-974b-ee7798f011cb" providerId="ADAL" clId="{883F4B3B-98F9-4B9A-B500-1A124E813B93}" dt="2024-02-07T08:11:15.269" v="1939" actId="2696"/>
        <pc:sldMkLst>
          <pc:docMk/>
          <pc:sldMk cId="55260179" sldId="257"/>
        </pc:sldMkLst>
      </pc:sldChg>
      <pc:sldChg chg="addSp delSp modSp mod">
        <pc:chgData name="Giorgio Barazzetta" userId="bd2dc99e-549d-4bc9-974b-ee7798f011cb" providerId="ADAL" clId="{883F4B3B-98F9-4B9A-B500-1A124E813B93}" dt="2024-02-07T08:16:27.925" v="2097" actId="20577"/>
        <pc:sldMkLst>
          <pc:docMk/>
          <pc:sldMk cId="3939945521" sldId="258"/>
        </pc:sldMkLst>
        <pc:spChg chg="mod">
          <ac:chgData name="Giorgio Barazzetta" userId="bd2dc99e-549d-4bc9-974b-ee7798f011cb" providerId="ADAL" clId="{883F4B3B-98F9-4B9A-B500-1A124E813B93}" dt="2024-02-07T07:49:11.513" v="515" actId="14100"/>
          <ac:spMkLst>
            <pc:docMk/>
            <pc:sldMk cId="3939945521" sldId="258"/>
            <ac:spMk id="4" creationId="{DF8CEFCD-041B-AB57-56E0-03B5FF28B56E}"/>
          </ac:spMkLst>
        </pc:spChg>
        <pc:spChg chg="del">
          <ac:chgData name="Giorgio Barazzetta" userId="bd2dc99e-549d-4bc9-974b-ee7798f011cb" providerId="ADAL" clId="{883F4B3B-98F9-4B9A-B500-1A124E813B93}" dt="2024-02-07T08:00:36.650" v="1489" actId="478"/>
          <ac:spMkLst>
            <pc:docMk/>
            <pc:sldMk cId="3939945521" sldId="258"/>
            <ac:spMk id="21" creationId="{D40D02E3-EF55-FFF7-4B88-62F991AE68E0}"/>
          </ac:spMkLst>
        </pc:spChg>
        <pc:spChg chg="del">
          <ac:chgData name="Giorgio Barazzetta" userId="bd2dc99e-549d-4bc9-974b-ee7798f011cb" providerId="ADAL" clId="{883F4B3B-98F9-4B9A-B500-1A124E813B93}" dt="2024-02-07T08:00:38.572" v="1490" actId="478"/>
          <ac:spMkLst>
            <pc:docMk/>
            <pc:sldMk cId="3939945521" sldId="258"/>
            <ac:spMk id="22" creationId="{478C0368-BE77-8B9E-16F8-30082817BE96}"/>
          </ac:spMkLst>
        </pc:spChg>
        <pc:spChg chg="mod">
          <ac:chgData name="Giorgio Barazzetta" userId="bd2dc99e-549d-4bc9-974b-ee7798f011cb" providerId="ADAL" clId="{883F4B3B-98F9-4B9A-B500-1A124E813B93}" dt="2024-02-07T08:04:30.393" v="1541" actId="164"/>
          <ac:spMkLst>
            <pc:docMk/>
            <pc:sldMk cId="3939945521" sldId="258"/>
            <ac:spMk id="23" creationId="{C1C0B308-AD23-A873-B1B0-617BB446BE69}"/>
          </ac:spMkLst>
        </pc:spChg>
        <pc:spChg chg="mod">
          <ac:chgData name="Giorgio Barazzetta" userId="bd2dc99e-549d-4bc9-974b-ee7798f011cb" providerId="ADAL" clId="{883F4B3B-98F9-4B9A-B500-1A124E813B93}" dt="2024-02-07T08:16:27.925" v="2097" actId="20577"/>
          <ac:spMkLst>
            <pc:docMk/>
            <pc:sldMk cId="3939945521" sldId="258"/>
            <ac:spMk id="55" creationId="{9D643C3C-41B5-3B20-9CB5-F957E862C9A1}"/>
          </ac:spMkLst>
        </pc:s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34" creationId="{A8D72125-B0BE-73D3-5E4E-99E5EA6A9386}"/>
          </ac:grpSpMkLst>
        </pc:gr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37" creationId="{02DEF28C-7E55-DDA7-3DC0-2884891EF679}"/>
          </ac:grpSpMkLst>
        </pc:gr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41" creationId="{C60609BA-2E15-2DEC-AD10-BEEBC56F0F95}"/>
          </ac:grpSpMkLst>
        </pc:gr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44" creationId="{A5723F24-2FA5-DDCF-D426-FCCFC38072EA}"/>
          </ac:grpSpMkLst>
        </pc:gr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47" creationId="{46884E44-944B-054B-8577-F7625B3E9D8F}"/>
          </ac:grpSpMkLst>
        </pc:grpChg>
        <pc:grpChg chg="mod">
          <ac:chgData name="Giorgio Barazzetta" userId="bd2dc99e-549d-4bc9-974b-ee7798f011cb" providerId="ADAL" clId="{883F4B3B-98F9-4B9A-B500-1A124E813B93}" dt="2024-02-07T08:04:30.393" v="1541" actId="164"/>
          <ac:grpSpMkLst>
            <pc:docMk/>
            <pc:sldMk cId="3939945521" sldId="258"/>
            <ac:grpSpMk id="50" creationId="{5FD0DB23-A11A-AAF3-CB13-7CDBF58AE819}"/>
          </ac:grpSpMkLst>
        </pc:grpChg>
        <pc:grpChg chg="add mod">
          <ac:chgData name="Giorgio Barazzetta" userId="bd2dc99e-549d-4bc9-974b-ee7798f011cb" providerId="ADAL" clId="{883F4B3B-98F9-4B9A-B500-1A124E813B93}" dt="2024-02-07T08:04:34.413" v="1543" actId="1076"/>
          <ac:grpSpMkLst>
            <pc:docMk/>
            <pc:sldMk cId="3939945521" sldId="258"/>
            <ac:grpSpMk id="53" creationId="{FB3CEE16-2B36-7BDD-CA7B-4EE70C509795}"/>
          </ac:grpSpMkLst>
        </pc:grpChg>
        <pc:cxnChg chg="add del mod">
          <ac:chgData name="Giorgio Barazzetta" userId="bd2dc99e-549d-4bc9-974b-ee7798f011cb" providerId="ADAL" clId="{883F4B3B-98F9-4B9A-B500-1A124E813B93}" dt="2024-02-07T08:01:29.481" v="1498" actId="478"/>
          <ac:cxnSpMkLst>
            <pc:docMk/>
            <pc:sldMk cId="3939945521" sldId="258"/>
            <ac:cxnSpMk id="3" creationId="{E012FA9C-08A0-B4E3-9417-3E3BB861DE08}"/>
          </ac:cxnSpMkLst>
        </pc:cxnChg>
        <pc:cxnChg chg="add del mod">
          <ac:chgData name="Giorgio Barazzetta" userId="bd2dc99e-549d-4bc9-974b-ee7798f011cb" providerId="ADAL" clId="{883F4B3B-98F9-4B9A-B500-1A124E813B93}" dt="2024-02-07T08:01:54.974" v="1501" actId="478"/>
          <ac:cxnSpMkLst>
            <pc:docMk/>
            <pc:sldMk cId="3939945521" sldId="258"/>
            <ac:cxnSpMk id="11" creationId="{1D38434A-FC5B-DF99-9990-1EE15CF90F39}"/>
          </ac:cxnSpMkLst>
        </pc:cxnChg>
        <pc:cxnChg chg="add del mod">
          <ac:chgData name="Giorgio Barazzetta" userId="bd2dc99e-549d-4bc9-974b-ee7798f011cb" providerId="ADAL" clId="{883F4B3B-98F9-4B9A-B500-1A124E813B93}" dt="2024-02-07T08:02:23.107" v="1503" actId="11529"/>
          <ac:cxnSpMkLst>
            <pc:docMk/>
            <pc:sldMk cId="3939945521" sldId="258"/>
            <ac:cxnSpMk id="14" creationId="{ED10E5DF-0905-5A7F-19F7-201518633E9F}"/>
          </ac:cxnSpMkLst>
        </pc:cxnChg>
        <pc:cxnChg chg="add mod ord">
          <ac:chgData name="Giorgio Barazzetta" userId="bd2dc99e-549d-4bc9-974b-ee7798f011cb" providerId="ADAL" clId="{883F4B3B-98F9-4B9A-B500-1A124E813B93}" dt="2024-02-07T08:04:30.393" v="1541" actId="164"/>
          <ac:cxnSpMkLst>
            <pc:docMk/>
            <pc:sldMk cId="3939945521" sldId="258"/>
            <ac:cxnSpMk id="16" creationId="{5AF9481D-7C69-9745-B873-E03822CF1AC6}"/>
          </ac:cxnSpMkLst>
        </pc:cxnChg>
        <pc:cxnChg chg="add mod ord">
          <ac:chgData name="Giorgio Barazzetta" userId="bd2dc99e-549d-4bc9-974b-ee7798f011cb" providerId="ADAL" clId="{883F4B3B-98F9-4B9A-B500-1A124E813B93}" dt="2024-02-07T08:04:30.393" v="1541" actId="164"/>
          <ac:cxnSpMkLst>
            <pc:docMk/>
            <pc:sldMk cId="3939945521" sldId="258"/>
            <ac:cxnSpMk id="24" creationId="{6C913564-0FB4-C314-3B74-D1CDB29A86E6}"/>
          </ac:cxnSpMkLst>
        </pc:cxnChg>
        <pc:cxnChg chg="add mod ord">
          <ac:chgData name="Giorgio Barazzetta" userId="bd2dc99e-549d-4bc9-974b-ee7798f011cb" providerId="ADAL" clId="{883F4B3B-98F9-4B9A-B500-1A124E813B93}" dt="2024-02-07T08:04:30.393" v="1541" actId="164"/>
          <ac:cxnSpMkLst>
            <pc:docMk/>
            <pc:sldMk cId="3939945521" sldId="258"/>
            <ac:cxnSpMk id="27" creationId="{94959537-DAA2-B108-9912-79453D801672}"/>
          </ac:cxnSpMkLst>
        </pc:cxnChg>
        <pc:cxnChg chg="add mod ord">
          <ac:chgData name="Giorgio Barazzetta" userId="bd2dc99e-549d-4bc9-974b-ee7798f011cb" providerId="ADAL" clId="{883F4B3B-98F9-4B9A-B500-1A124E813B93}" dt="2024-02-07T08:04:30.393" v="1541" actId="164"/>
          <ac:cxnSpMkLst>
            <pc:docMk/>
            <pc:sldMk cId="3939945521" sldId="258"/>
            <ac:cxnSpMk id="30" creationId="{C8692756-104F-8C25-9A8A-F02CAB226653}"/>
          </ac:cxnSpMkLst>
        </pc:cxnChg>
        <pc:cxnChg chg="add mod">
          <ac:chgData name="Giorgio Barazzetta" userId="bd2dc99e-549d-4bc9-974b-ee7798f011cb" providerId="ADAL" clId="{883F4B3B-98F9-4B9A-B500-1A124E813B93}" dt="2024-02-07T08:04:30.393" v="1541" actId="164"/>
          <ac:cxnSpMkLst>
            <pc:docMk/>
            <pc:sldMk cId="3939945521" sldId="258"/>
            <ac:cxnSpMk id="40" creationId="{8A35E805-91B6-634D-4AC5-A6ABDE53772A}"/>
          </ac:cxnSpMkLst>
        </pc:cxnChg>
      </pc:sldChg>
      <pc:sldChg chg="addSp delSp modSp add mod">
        <pc:chgData name="Giorgio Barazzetta" userId="bd2dc99e-549d-4bc9-974b-ee7798f011cb" providerId="ADAL" clId="{883F4B3B-98F9-4B9A-B500-1A124E813B93}" dt="2024-02-07T08:16:08.745" v="2096" actId="20577"/>
        <pc:sldMkLst>
          <pc:docMk/>
          <pc:sldMk cId="1413859752" sldId="259"/>
        </pc:sldMkLst>
        <pc:spChg chg="mod">
          <ac:chgData name="Giorgio Barazzetta" userId="bd2dc99e-549d-4bc9-974b-ee7798f011cb" providerId="ADAL" clId="{883F4B3B-98F9-4B9A-B500-1A124E813B93}" dt="2024-02-07T07:49:36.932" v="545" actId="14100"/>
          <ac:spMkLst>
            <pc:docMk/>
            <pc:sldMk cId="1413859752" sldId="259"/>
            <ac:spMk id="4" creationId="{23B0AE22-2D97-5A35-3CC7-37B408CB9060}"/>
          </ac:spMkLst>
        </pc:spChg>
        <pc:spChg chg="mod topLvl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8" creationId="{972B8F08-0707-CF09-6145-6EAEDF6DF192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16" creationId="{6C7A4A1F-627B-88E9-9175-E09C93CB48CB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17" creationId="{E997C11E-E762-9613-817E-FC918AD2C5BC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18" creationId="{B575A60A-FDBC-F2D9-F6CB-005AEB75CE1E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19" creationId="{ABBD1A87-9273-4F28-07B4-C859873E2A2D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20" creationId="{F8D9D2BE-2A7C-3F61-61FE-8CCA1F977504}"/>
          </ac:spMkLst>
        </pc:spChg>
        <pc:spChg chg="del">
          <ac:chgData name="Giorgio Barazzetta" userId="bd2dc99e-549d-4bc9-974b-ee7798f011cb" providerId="ADAL" clId="{883F4B3B-98F9-4B9A-B500-1A124E813B93}" dt="2024-02-07T08:04:43.957" v="1544" actId="478"/>
          <ac:spMkLst>
            <pc:docMk/>
            <pc:sldMk cId="1413859752" sldId="259"/>
            <ac:spMk id="21" creationId="{9B23A107-A696-431E-91B6-69DF0B1AFFB3}"/>
          </ac:spMkLst>
        </pc:spChg>
        <pc:spChg chg="del">
          <ac:chgData name="Giorgio Barazzetta" userId="bd2dc99e-549d-4bc9-974b-ee7798f011cb" providerId="ADAL" clId="{883F4B3B-98F9-4B9A-B500-1A124E813B93}" dt="2024-02-07T08:04:43.957" v="1544" actId="478"/>
          <ac:spMkLst>
            <pc:docMk/>
            <pc:sldMk cId="1413859752" sldId="259"/>
            <ac:spMk id="22" creationId="{949CF742-1012-D142-271D-58D04C4873FD}"/>
          </ac:spMkLst>
        </pc:spChg>
        <pc:spChg chg="del">
          <ac:chgData name="Giorgio Barazzetta" userId="bd2dc99e-549d-4bc9-974b-ee7798f011cb" providerId="ADAL" clId="{883F4B3B-98F9-4B9A-B500-1A124E813B93}" dt="2024-02-07T08:04:43.957" v="1544" actId="478"/>
          <ac:spMkLst>
            <pc:docMk/>
            <pc:sldMk cId="1413859752" sldId="259"/>
            <ac:spMk id="23" creationId="{854A0EC9-4269-D1B2-AA08-13A41112678D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24" creationId="{94AC0F2D-B706-A9AC-F021-EC70B5C7F6B7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25" creationId="{6639205F-824E-CAAF-E243-A70BFDF41FC8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26" creationId="{B256FEB1-BC4F-91BF-A398-2313F613DF93}"/>
          </ac:spMkLst>
        </pc:spChg>
        <pc:spChg chg="mod">
          <ac:chgData name="Giorgio Barazzetta" userId="bd2dc99e-549d-4bc9-974b-ee7798f011cb" providerId="ADAL" clId="{883F4B3B-98F9-4B9A-B500-1A124E813B93}" dt="2024-02-07T08:07:03.768" v="1583" actId="207"/>
          <ac:spMkLst>
            <pc:docMk/>
            <pc:sldMk cId="1413859752" sldId="259"/>
            <ac:spMk id="27" creationId="{9B184257-DE04-BA98-1463-9DFC7BFCF7B5}"/>
          </ac:spMkLst>
        </pc:spChg>
        <pc:spChg chg="mod">
          <ac:chgData name="Giorgio Barazzetta" userId="bd2dc99e-549d-4bc9-974b-ee7798f011cb" providerId="ADAL" clId="{883F4B3B-98F9-4B9A-B500-1A124E813B93}" dt="2024-02-07T08:07:03.768" v="1583" actId="207"/>
          <ac:spMkLst>
            <pc:docMk/>
            <pc:sldMk cId="1413859752" sldId="259"/>
            <ac:spMk id="28" creationId="{B56CCD24-F9F1-529F-9867-29366F7065C6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29" creationId="{5584E7B7-8608-3DA6-2A14-E2F69F03B1BC}"/>
          </ac:spMkLst>
        </pc:spChg>
        <pc:spChg chg="mod">
          <ac:chgData name="Giorgio Barazzetta" userId="bd2dc99e-549d-4bc9-974b-ee7798f011cb" providerId="ADAL" clId="{883F4B3B-98F9-4B9A-B500-1A124E813B93}" dt="2024-02-07T08:04:54.581" v="1546" actId="165"/>
          <ac:spMkLst>
            <pc:docMk/>
            <pc:sldMk cId="1413859752" sldId="259"/>
            <ac:spMk id="30" creationId="{3336658D-CC92-6229-1517-9EC92043EDC0}"/>
          </ac:spMkLst>
        </pc:spChg>
        <pc:spChg chg="mod">
          <ac:chgData name="Giorgio Barazzetta" userId="bd2dc99e-549d-4bc9-974b-ee7798f011cb" providerId="ADAL" clId="{883F4B3B-98F9-4B9A-B500-1A124E813B93}" dt="2024-02-07T08:16:08.745" v="2096" actId="20577"/>
          <ac:spMkLst>
            <pc:docMk/>
            <pc:sldMk cId="1413859752" sldId="259"/>
            <ac:spMk id="54" creationId="{0B63A317-1400-A309-DA51-9990B6C4018C}"/>
          </ac:spMkLst>
        </pc:spChg>
        <pc:spChg chg="del">
          <ac:chgData name="Giorgio Barazzetta" userId="bd2dc99e-549d-4bc9-974b-ee7798f011cb" providerId="ADAL" clId="{883F4B3B-98F9-4B9A-B500-1A124E813B93}" dt="2024-02-07T07:53:25.198" v="898" actId="478"/>
          <ac:spMkLst>
            <pc:docMk/>
            <pc:sldMk cId="1413859752" sldId="259"/>
            <ac:spMk id="55" creationId="{FDCAECDD-025E-ABFB-91F2-F2F9A911C2D3}"/>
          </ac:spMkLst>
        </pc:spChg>
        <pc:spChg chg="add del mod">
          <ac:chgData name="Giorgio Barazzetta" userId="bd2dc99e-549d-4bc9-974b-ee7798f011cb" providerId="ADAL" clId="{883F4B3B-98F9-4B9A-B500-1A124E813B93}" dt="2024-02-07T08:15:39.675" v="2080" actId="478"/>
          <ac:spMkLst>
            <pc:docMk/>
            <pc:sldMk cId="1413859752" sldId="259"/>
            <ac:spMk id="75" creationId="{492D68BE-3862-9E24-FD56-F9C98CEF40FC}"/>
          </ac:spMkLst>
        </pc:spChg>
        <pc:grpChg chg="add del mod">
          <ac:chgData name="Giorgio Barazzetta" userId="bd2dc99e-549d-4bc9-974b-ee7798f011cb" providerId="ADAL" clId="{883F4B3B-98F9-4B9A-B500-1A124E813B93}" dt="2024-02-07T08:04:54.581" v="1546" actId="165"/>
          <ac:grpSpMkLst>
            <pc:docMk/>
            <pc:sldMk cId="1413859752" sldId="259"/>
            <ac:grpSpMk id="2" creationId="{C4EDAC80-950B-574B-B6AA-F2C8037FA68C}"/>
          </ac:grpSpMkLst>
        </pc:grpChg>
        <pc:grpChg chg="mod topLvl">
          <ac:chgData name="Giorgio Barazzetta" userId="bd2dc99e-549d-4bc9-974b-ee7798f011cb" providerId="ADAL" clId="{883F4B3B-98F9-4B9A-B500-1A124E813B93}" dt="2024-02-07T08:07:10.853" v="1596" actId="1035"/>
          <ac:grpSpMkLst>
            <pc:docMk/>
            <pc:sldMk cId="1413859752" sldId="259"/>
            <ac:grpSpMk id="9" creationId="{014110D0-BFB3-9D1D-FC7F-28530D546AAE}"/>
          </ac:grpSpMkLst>
        </pc:grpChg>
        <pc:grpChg chg="mod topLvl">
          <ac:chgData name="Giorgio Barazzetta" userId="bd2dc99e-549d-4bc9-974b-ee7798f011cb" providerId="ADAL" clId="{883F4B3B-98F9-4B9A-B500-1A124E813B93}" dt="2024-02-07T08:07:10.853" v="1596" actId="1035"/>
          <ac:grpSpMkLst>
            <pc:docMk/>
            <pc:sldMk cId="1413859752" sldId="259"/>
            <ac:grpSpMk id="10" creationId="{E2D8D599-2C79-894F-B058-EB383E1EA88F}"/>
          </ac:grpSpMkLst>
        </pc:grpChg>
        <pc:grpChg chg="mod topLvl">
          <ac:chgData name="Giorgio Barazzetta" userId="bd2dc99e-549d-4bc9-974b-ee7798f011cb" providerId="ADAL" clId="{883F4B3B-98F9-4B9A-B500-1A124E813B93}" dt="2024-02-07T08:07:26.153" v="1639" actId="1036"/>
          <ac:grpSpMkLst>
            <pc:docMk/>
            <pc:sldMk cId="1413859752" sldId="259"/>
            <ac:grpSpMk id="11" creationId="{E36BD3CC-CE2D-1F73-BE09-E1218B8E7AD2}"/>
          </ac:grpSpMkLst>
        </pc:grpChg>
        <pc:grpChg chg="mod topLvl">
          <ac:chgData name="Giorgio Barazzetta" userId="bd2dc99e-549d-4bc9-974b-ee7798f011cb" providerId="ADAL" clId="{883F4B3B-98F9-4B9A-B500-1A124E813B93}" dt="2024-02-07T08:07:26.153" v="1639" actId="1036"/>
          <ac:grpSpMkLst>
            <pc:docMk/>
            <pc:sldMk cId="1413859752" sldId="259"/>
            <ac:grpSpMk id="12" creationId="{47997ACF-38D4-BA9A-1041-B40476357503}"/>
          </ac:grpSpMkLst>
        </pc:grpChg>
        <pc:grpChg chg="mod topLvl">
          <ac:chgData name="Giorgio Barazzetta" userId="bd2dc99e-549d-4bc9-974b-ee7798f011cb" providerId="ADAL" clId="{883F4B3B-98F9-4B9A-B500-1A124E813B93}" dt="2024-02-07T08:07:26.153" v="1639" actId="1036"/>
          <ac:grpSpMkLst>
            <pc:docMk/>
            <pc:sldMk cId="1413859752" sldId="259"/>
            <ac:grpSpMk id="13" creationId="{38D8781E-B0E0-AC5B-F39A-515C5019A3E3}"/>
          </ac:grpSpMkLst>
        </pc:grpChg>
        <pc:grpChg chg="mod topLvl">
          <ac:chgData name="Giorgio Barazzetta" userId="bd2dc99e-549d-4bc9-974b-ee7798f011cb" providerId="ADAL" clId="{883F4B3B-98F9-4B9A-B500-1A124E813B93}" dt="2024-02-07T08:07:26.153" v="1639" actId="1036"/>
          <ac:grpSpMkLst>
            <pc:docMk/>
            <pc:sldMk cId="1413859752" sldId="259"/>
            <ac:grpSpMk id="14" creationId="{438CB8C3-C1D1-35E8-388D-B866F7EDAC41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34" creationId="{9B03A762-52B9-9C40-2E58-040CDF013D90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37" creationId="{49DA8AFF-89AB-E275-7964-E87EC3F9FA89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41" creationId="{4AEBDFC0-E285-F792-0ED4-A3426E24C541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44" creationId="{6D2989A1-CF7C-FB2E-1BE8-B19F60CEAFC6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47" creationId="{9E6AD8A9-618B-670A-73A8-C28C524898DB}"/>
          </ac:grpSpMkLst>
        </pc:grpChg>
        <pc:grpChg chg="del">
          <ac:chgData name="Giorgio Barazzetta" userId="bd2dc99e-549d-4bc9-974b-ee7798f011cb" providerId="ADAL" clId="{883F4B3B-98F9-4B9A-B500-1A124E813B93}" dt="2024-02-07T08:04:43.957" v="1544" actId="478"/>
          <ac:grpSpMkLst>
            <pc:docMk/>
            <pc:sldMk cId="1413859752" sldId="259"/>
            <ac:grpSpMk id="50" creationId="{239A1B58-59C1-0AA4-98CF-1CE32AAC24E9}"/>
          </ac:grpSpMkLst>
        </pc:grpChg>
        <pc:cxnChg chg="add del mod topLvl">
          <ac:chgData name="Giorgio Barazzetta" userId="bd2dc99e-549d-4bc9-974b-ee7798f011cb" providerId="ADAL" clId="{883F4B3B-98F9-4B9A-B500-1A124E813B93}" dt="2024-02-07T08:07:34.087" v="1640" actId="14100"/>
          <ac:cxnSpMkLst>
            <pc:docMk/>
            <pc:sldMk cId="1413859752" sldId="259"/>
            <ac:cxnSpMk id="3" creationId="{9D244591-A163-41F8-5907-9B798232ADA2}"/>
          </ac:cxnSpMkLst>
        </pc:cxnChg>
        <pc:cxnChg chg="add del mod topLvl">
          <ac:chgData name="Giorgio Barazzetta" userId="bd2dc99e-549d-4bc9-974b-ee7798f011cb" providerId="ADAL" clId="{883F4B3B-98F9-4B9A-B500-1A124E813B93}" dt="2024-02-07T08:07:26.153" v="1639" actId="1036"/>
          <ac:cxnSpMkLst>
            <pc:docMk/>
            <pc:sldMk cId="1413859752" sldId="259"/>
            <ac:cxnSpMk id="5" creationId="{D2F2FE16-32D3-766C-FD21-88F1AC73B04C}"/>
          </ac:cxnSpMkLst>
        </pc:cxnChg>
        <pc:cxnChg chg="add del mod topLvl">
          <ac:chgData name="Giorgio Barazzetta" userId="bd2dc99e-549d-4bc9-974b-ee7798f011cb" providerId="ADAL" clId="{883F4B3B-98F9-4B9A-B500-1A124E813B93}" dt="2024-02-07T08:07:36.988" v="1641" actId="14100"/>
          <ac:cxnSpMkLst>
            <pc:docMk/>
            <pc:sldMk cId="1413859752" sldId="259"/>
            <ac:cxnSpMk id="6" creationId="{C2FBC5D9-C7F4-4E30-87AD-B188DFE4D26A}"/>
          </ac:cxnSpMkLst>
        </pc:cxnChg>
        <pc:cxnChg chg="add del mod topLvl">
          <ac:chgData name="Giorgio Barazzetta" userId="bd2dc99e-549d-4bc9-974b-ee7798f011cb" providerId="ADAL" clId="{883F4B3B-98F9-4B9A-B500-1A124E813B93}" dt="2024-02-07T08:07:26.153" v="1639" actId="1036"/>
          <ac:cxnSpMkLst>
            <pc:docMk/>
            <pc:sldMk cId="1413859752" sldId="259"/>
            <ac:cxnSpMk id="7" creationId="{332C5A07-90FE-B051-A14A-6C3D75C652BA}"/>
          </ac:cxnSpMkLst>
        </pc:cxnChg>
        <pc:cxnChg chg="del mod topLvl">
          <ac:chgData name="Giorgio Barazzetta" userId="bd2dc99e-549d-4bc9-974b-ee7798f011cb" providerId="ADAL" clId="{883F4B3B-98F9-4B9A-B500-1A124E813B93}" dt="2024-02-07T08:06:32.871" v="1573" actId="478"/>
          <ac:cxnSpMkLst>
            <pc:docMk/>
            <pc:sldMk cId="1413859752" sldId="259"/>
            <ac:cxnSpMk id="15" creationId="{DD042DE6-092D-22FF-ACA5-499E387821FC}"/>
          </ac:cxnSpMkLst>
        </pc:cxnChg>
        <pc:cxnChg chg="add del mod">
          <ac:chgData name="Giorgio Barazzetta" userId="bd2dc99e-549d-4bc9-974b-ee7798f011cb" providerId="ADAL" clId="{883F4B3B-98F9-4B9A-B500-1A124E813B93}" dt="2024-02-07T08:06:02.067" v="1564" actId="11529"/>
          <ac:cxnSpMkLst>
            <pc:docMk/>
            <pc:sldMk cId="1413859752" sldId="259"/>
            <ac:cxnSpMk id="65" creationId="{5CED5435-05D4-81FD-B0C8-4D900BA217EA}"/>
          </ac:cxnSpMkLst>
        </pc:cxnChg>
        <pc:cxnChg chg="add mod ord">
          <ac:chgData name="Giorgio Barazzetta" userId="bd2dc99e-549d-4bc9-974b-ee7798f011cb" providerId="ADAL" clId="{883F4B3B-98F9-4B9A-B500-1A124E813B93}" dt="2024-02-07T08:07:10.853" v="1596" actId="1035"/>
          <ac:cxnSpMkLst>
            <pc:docMk/>
            <pc:sldMk cId="1413859752" sldId="259"/>
            <ac:cxnSpMk id="72" creationId="{E86F1588-592B-C70A-CEA1-1C5BEB1B7E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86199-8BDB-EF85-746D-D47B3415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946F98-CA57-9FD6-4FB7-0BC49D8A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D197C-53E3-547C-86A5-9D9D6C78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D43C2E-2ED3-8773-7921-3B978F4C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5E38A2-03E8-0519-C54A-DB33AC9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8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5E4E6-845B-AC40-0303-3BBCB660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3FE0C7-15D1-F61C-6BFD-091938A62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4FDE23-A7FC-519A-9BA6-9B3DD506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3FA73E-A794-4733-08FC-BA07F623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8354EA-D26D-6A65-3922-337BDC0F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2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BED31B-A669-E6EC-EBEE-4DF4493FB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706716-1254-0657-14B9-48866C58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72691-400C-A048-E738-F6188F30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9DB67D-7A48-9E7D-6057-35C7EF3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D9203-EA89-F675-A1CE-03B2CA3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4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501AA-4F58-A60E-9409-FF305DD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45892-69DA-D0A3-976A-91DF3AF5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790C7-333E-CA4D-5743-354BAED1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5CD711-07D5-7B3C-47EF-A0B80EF8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E9DE8-E6B4-059E-5CFE-A742A9D8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51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34CDA-3225-8464-38E3-1E4087A5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B8221F-E449-3454-BFA9-4569D78B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2E605-56CF-9EA7-5057-87169BCF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CEE46-7BEE-5C6D-DCB1-7A3C08DA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F1E63-9644-7E01-F985-4C40EBF9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0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0932C-F723-A495-CEAD-21B91A91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4D57A-5C2C-2C80-C9F5-D68FDFB4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592263-C665-8DEC-ED46-32FF4EA9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CD8EEA-C58E-59CA-9264-D1C9C82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ACA448-6A8F-19C1-D766-900DEBDB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CCA24A-A6DF-9FE0-F19D-8EEEBBE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49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B4E7E-187C-AD1B-C612-723CED19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2C4C16-095A-2400-90DA-0CB813C3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F033D9-CEA2-36E1-0F6C-B1B32001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BB9398-86DA-33AF-4242-BBE262B9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F2293B-7964-56C2-AE4D-EC7A6DD7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7D8988-B1BC-E9D4-5994-2EBB1CC9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CBB458-36D2-29DD-BF2F-E85CF65F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87A02D-4C19-790E-633D-572F5BF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7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E6DB3-8AC9-7B36-0A96-A56A39CC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682FF6-9EB9-989A-C16A-C8318FC3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5D5598-617A-FEBC-D80C-052B086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885D0D-A85A-8DDB-1ACC-BFCF5E0B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C6EF9C-F4C1-7FD3-F9B8-91FEFDA1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3595A5-5369-9446-B37E-EC3844AE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BBF3B8-0986-CAC5-1176-1643B15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9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243B9-3F6C-2D85-26BB-CAFC3A64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F1FDA-A8E5-6F26-9057-7C299D99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2C9896-67BF-573C-5150-497F29CC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79F43F-AB94-2594-48EC-76ABFE65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4B517-17BF-B262-C131-81C171F4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6FA9A6-7BCE-4129-42BE-06F1705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8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329AC-3A84-CFBC-DF47-D9D6B0E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4ED780-E069-3935-CC26-C9BCD339E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1C59EC-D1AC-A847-19D9-FE6A04E1F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293AF-32D2-6D46-EFF3-8F075718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8F1435-985B-C110-D79E-16E35431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6277FC-B71A-6460-3CFA-46A1C6BA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DB3F84-83DC-A7B7-BE02-6EE54C17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7FCE97-2217-82F8-D6A0-F2EC2E3C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783BE-5DF1-6D7E-B50C-29408E012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621C-AE4E-4584-8B33-6F77D6CF29AA}" type="datetimeFigureOut">
              <a:rPr lang="it-IT" smtClean="0"/>
              <a:t>07/02/2024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C7265A-44D2-B9FD-FFBF-C6C0988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331F85-88FE-E1C9-4241-62A943F3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319D0-98F2-41E0-822C-919DA85FF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73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09A02B-7A28-7C02-97D3-1F3854FE087B}"/>
              </a:ext>
            </a:extLst>
          </p:cNvPr>
          <p:cNvSpPr txBox="1"/>
          <p:nvPr/>
        </p:nvSpPr>
        <p:spPr>
          <a:xfrm>
            <a:off x="345688" y="356839"/>
            <a:ext cx="21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SOLUZIONE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BBEB910-A4E2-0726-6180-BBC26B9FAD7D}"/>
              </a:ext>
            </a:extLst>
          </p:cNvPr>
          <p:cNvGrpSpPr/>
          <p:nvPr/>
        </p:nvGrpSpPr>
        <p:grpSpPr>
          <a:xfrm>
            <a:off x="457200" y="2172279"/>
            <a:ext cx="1938528" cy="1384995"/>
            <a:chOff x="448056" y="1153313"/>
            <a:chExt cx="1938528" cy="1384995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D9010B5-E906-3295-FE19-0B745338A4AE}"/>
                </a:ext>
              </a:extLst>
            </p:cNvPr>
            <p:cNvSpPr txBox="1"/>
            <p:nvPr/>
          </p:nvSpPr>
          <p:spPr>
            <a:xfrm>
              <a:off x="448056" y="1153313"/>
              <a:ext cx="19385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IMPORTAZIONE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A3FA724-E6C9-B6D0-C139-F423F37AE411}"/>
                </a:ext>
              </a:extLst>
            </p:cNvPr>
            <p:cNvSpPr txBox="1"/>
            <p:nvPr/>
          </p:nvSpPr>
          <p:spPr>
            <a:xfrm>
              <a:off x="448056" y="1522645"/>
              <a:ext cx="1938528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Utilizzo delle seguenti informazioni: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Dati di 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err="1"/>
                <a:t>Pre</a:t>
              </a:r>
              <a:r>
                <a:rPr lang="it-IT" sz="1200" dirty="0"/>
                <a:t>-processing applicato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Modelli addestrati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D5AC633-43F8-D039-ED7E-552A476D3DF7}"/>
              </a:ext>
            </a:extLst>
          </p:cNvPr>
          <p:cNvGrpSpPr/>
          <p:nvPr/>
        </p:nvGrpSpPr>
        <p:grpSpPr>
          <a:xfrm>
            <a:off x="3974592" y="1156617"/>
            <a:ext cx="2791968" cy="3416319"/>
            <a:chOff x="2795016" y="1172770"/>
            <a:chExt cx="2791968" cy="3416319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201A174-AA21-B5A4-C467-64A1DDDC73F5}"/>
                </a:ext>
              </a:extLst>
            </p:cNvPr>
            <p:cNvSpPr txBox="1"/>
            <p:nvPr/>
          </p:nvSpPr>
          <p:spPr>
            <a:xfrm>
              <a:off x="2795016" y="1172770"/>
              <a:ext cx="279196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CALCOLO CONTRIBUTI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AD46A7D-664B-38BC-27BA-0FAA596B5900}"/>
                </a:ext>
              </a:extLst>
            </p:cNvPr>
            <p:cNvSpPr txBox="1"/>
            <p:nvPr/>
          </p:nvSpPr>
          <p:spPr>
            <a:xfrm>
              <a:off x="2795016" y="1542101"/>
              <a:ext cx="2791968" cy="30469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Calcolo dei contributi dei </a:t>
              </a:r>
              <a:r>
                <a:rPr lang="it-IT" sz="1200" dirty="0" err="1"/>
                <a:t>kpi</a:t>
              </a:r>
              <a:r>
                <a:rPr lang="it-IT" sz="1200" dirty="0"/>
                <a:t> alle previsioni dei modelli per modulo.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Calcolo dei contributi dei modelli legacy al EW.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Riconciliazione dei contributi dei </a:t>
              </a:r>
              <a:r>
                <a:rPr lang="it-IT" sz="1200" dirty="0" err="1"/>
                <a:t>kpi</a:t>
              </a:r>
              <a:r>
                <a:rPr lang="it-IT" sz="1200" dirty="0"/>
                <a:t> allo score di EW.</a:t>
              </a:r>
            </a:p>
            <a:p>
              <a:endParaRPr lang="it-IT" sz="1200" dirty="0"/>
            </a:p>
            <a:p>
              <a:r>
                <a:rPr lang="it-IT" sz="1200" dirty="0"/>
                <a:t>Per la riconciliazione due procedure sono state ipotizzate: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b="1" dirty="0"/>
                <a:t>Catena di contributi</a:t>
              </a:r>
              <a:r>
                <a:rPr lang="it-IT" sz="1200" dirty="0"/>
                <a:t>: si approssima la conversione score-</a:t>
              </a:r>
              <a:r>
                <a:rPr lang="it-IT" sz="1200" dirty="0" err="1"/>
                <a:t>woe</a:t>
              </a:r>
              <a:r>
                <a:rPr lang="it-IT" sz="1200" dirty="0"/>
                <a:t> con una trasformazione lineare.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b="1" dirty="0"/>
                <a:t>Suddivisione dei contributi</a:t>
              </a:r>
              <a:r>
                <a:rPr lang="it-IT" sz="1200" dirty="0"/>
                <a:t>: il contributo dei modelli allo score di EW è suddiviso in base al contributo dei </a:t>
              </a:r>
              <a:r>
                <a:rPr lang="it-IT" sz="1200" dirty="0" err="1"/>
                <a:t>kpi</a:t>
              </a:r>
              <a:r>
                <a:rPr lang="it-IT" sz="1200" dirty="0"/>
                <a:t> che li han generati.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E60F4BA-D838-29A1-896E-AD738AAA1243}"/>
              </a:ext>
            </a:extLst>
          </p:cNvPr>
          <p:cNvGrpSpPr/>
          <p:nvPr/>
        </p:nvGrpSpPr>
        <p:grpSpPr>
          <a:xfrm>
            <a:off x="8345424" y="1248950"/>
            <a:ext cx="2791968" cy="3600985"/>
            <a:chOff x="5995416" y="1153314"/>
            <a:chExt cx="2791968" cy="3600985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9124CE-2DD7-24B3-67C8-348902732C5A}"/>
                </a:ext>
              </a:extLst>
            </p:cNvPr>
            <p:cNvSpPr txBox="1"/>
            <p:nvPr/>
          </p:nvSpPr>
          <p:spPr>
            <a:xfrm>
              <a:off x="5995416" y="1153314"/>
              <a:ext cx="279196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ANALISI RISULTATI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26483FE-A60D-D7E9-96FD-917BFFCA9C78}"/>
                </a:ext>
              </a:extLst>
            </p:cNvPr>
            <p:cNvSpPr txBox="1"/>
            <p:nvPr/>
          </p:nvSpPr>
          <p:spPr>
            <a:xfrm>
              <a:off x="5995416" y="1522645"/>
              <a:ext cx="2791968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Mediante l’ausilio di LLM è possibile </a:t>
              </a:r>
            </a:p>
            <a:p>
              <a:r>
                <a:rPr lang="it-IT" sz="1200" dirty="0"/>
                <a:t>interpretare i contributi ottenuti in maniera automatica, evidenziando i fattori principali che hanno influenzato maggiormente la previsione.</a:t>
              </a:r>
            </a:p>
            <a:p>
              <a:endParaRPr lang="it-IT" sz="1200" dirty="0"/>
            </a:p>
            <a:p>
              <a:r>
                <a:rPr lang="it-IT" sz="1200" dirty="0"/>
                <a:t>Associando ad ogni KPI il suo significato, si forniscono al LLM le informazioni necessarie per evincere particolari comportamenti. Arricchendo maggiormente il set di dati è possibile ottenere spiegazioni più dettagliate.</a:t>
              </a:r>
            </a:p>
            <a:p>
              <a:br>
                <a:rPr lang="it-IT" sz="1200" dirty="0"/>
              </a:br>
              <a:r>
                <a:rPr lang="it-IT" sz="1200" dirty="0"/>
                <a:t>È possibile selezionare un sottoinsieme di variabili su cui concentrare l’indagine.</a:t>
              </a:r>
            </a:p>
            <a:p>
              <a:endParaRPr lang="it-IT" sz="1200" dirty="0"/>
            </a:p>
            <a:p>
              <a:endParaRPr lang="it-IT" sz="1200" dirty="0"/>
            </a:p>
          </p:txBody>
        </p:sp>
      </p:grp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CA65C984-F906-0293-7E63-C9328B8E0151}"/>
              </a:ext>
            </a:extLst>
          </p:cNvPr>
          <p:cNvSpPr/>
          <p:nvPr/>
        </p:nvSpPr>
        <p:spPr>
          <a:xfrm>
            <a:off x="2691384" y="2681896"/>
            <a:ext cx="987552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60D0060-45FF-D29B-F653-EA93E5A5EAEF}"/>
              </a:ext>
            </a:extLst>
          </p:cNvPr>
          <p:cNvSpPr/>
          <p:nvPr/>
        </p:nvSpPr>
        <p:spPr>
          <a:xfrm>
            <a:off x="7062216" y="2681896"/>
            <a:ext cx="987552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1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D9E2-5C40-ECCE-6625-AB472E05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CEFCD-041B-AB57-56E0-03B5FF28B56E}"/>
              </a:ext>
            </a:extLst>
          </p:cNvPr>
          <p:cNvSpPr txBox="1"/>
          <p:nvPr/>
        </p:nvSpPr>
        <p:spPr>
          <a:xfrm>
            <a:off x="345687" y="356839"/>
            <a:ext cx="45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CONTRIBUTI – Catena di contributi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2B7FAEA-86BC-E3D3-2F2A-646BCD070F37}"/>
              </a:ext>
            </a:extLst>
          </p:cNvPr>
          <p:cNvSpPr txBox="1"/>
          <p:nvPr/>
        </p:nvSpPr>
        <p:spPr>
          <a:xfrm>
            <a:off x="345688" y="817554"/>
            <a:ext cx="42537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Partendo dal modello di EW, si procede a ritroso andando a propagare i contributi secondo i parametri caratteristici dei vari modelli. Essendo i modelli di </a:t>
            </a:r>
            <a:r>
              <a:rPr lang="it-IT" sz="1600" dirty="0" err="1"/>
              <a:t>Early</a:t>
            </a:r>
            <a:r>
              <a:rPr lang="it-IT" sz="1600" dirty="0"/>
              <a:t> warning (EW) e Integrativi (INT) lineari, la propagazione dei contributi risulta anch’essa lineare.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D643C3C-41B5-3B20-9CB5-F957E862C9A1}"/>
              </a:ext>
            </a:extLst>
          </p:cNvPr>
          <p:cNvSpPr txBox="1"/>
          <p:nvPr/>
        </p:nvSpPr>
        <p:spPr>
          <a:xfrm>
            <a:off x="345688" y="2599644"/>
            <a:ext cx="42537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La trasformazione da score a WOE introduce una non linearità nel processo: è possibile approssimare questo passaggio ad una simmetria rispetto ad un asse ed estendere la propagazione avviata coi modelli EW e INT anche ai modelli per modulo per ottenere il contributo dei singoli KPI.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B3CEE16-2B36-7BDD-CA7B-4EE70C509795}"/>
              </a:ext>
            </a:extLst>
          </p:cNvPr>
          <p:cNvGrpSpPr/>
          <p:nvPr/>
        </p:nvGrpSpPr>
        <p:grpSpPr>
          <a:xfrm>
            <a:off x="5102351" y="817554"/>
            <a:ext cx="5791904" cy="3244028"/>
            <a:chOff x="5102351" y="817554"/>
            <a:chExt cx="5791904" cy="3244028"/>
          </a:xfrm>
        </p:grpSpPr>
        <p:cxnSp>
          <p:nvCxnSpPr>
            <p:cNvPr id="27" name="Connettore curvo 26">
              <a:extLst>
                <a:ext uri="{FF2B5EF4-FFF2-40B4-BE49-F238E27FC236}">
                  <a16:creationId xmlns:a16="http://schemas.microsoft.com/office/drawing/2014/main" id="{94959537-DAA2-B108-9912-79453D801672}"/>
                </a:ext>
              </a:extLst>
            </p:cNvPr>
            <p:cNvCxnSpPr>
              <a:cxnSpLocks/>
              <a:stCxn id="38" idx="2"/>
              <a:endCxn id="49" idx="0"/>
            </p:cNvCxnSpPr>
            <p:nvPr/>
          </p:nvCxnSpPr>
          <p:spPr>
            <a:xfrm rot="16200000" flipH="1">
              <a:off x="7900584" y="2463183"/>
              <a:ext cx="982082" cy="860499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curvo 29">
              <a:extLst>
                <a:ext uri="{FF2B5EF4-FFF2-40B4-BE49-F238E27FC236}">
                  <a16:creationId xmlns:a16="http://schemas.microsoft.com/office/drawing/2014/main" id="{C8692756-104F-8C25-9A8A-F02CAB226653}"/>
                </a:ext>
              </a:extLst>
            </p:cNvPr>
            <p:cNvCxnSpPr>
              <a:cxnSpLocks/>
              <a:stCxn id="38" idx="2"/>
              <a:endCxn id="52" idx="0"/>
            </p:cNvCxnSpPr>
            <p:nvPr/>
          </p:nvCxnSpPr>
          <p:spPr>
            <a:xfrm rot="16200000" flipH="1">
              <a:off x="8709317" y="1654451"/>
              <a:ext cx="982082" cy="2477964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curvo 23">
              <a:extLst>
                <a:ext uri="{FF2B5EF4-FFF2-40B4-BE49-F238E27FC236}">
                  <a16:creationId xmlns:a16="http://schemas.microsoft.com/office/drawing/2014/main" id="{6C913564-0FB4-C314-3B74-D1CDB29A86E6}"/>
                </a:ext>
              </a:extLst>
            </p:cNvPr>
            <p:cNvCxnSpPr>
              <a:cxnSpLocks/>
              <a:stCxn id="38" idx="2"/>
              <a:endCxn id="46" idx="0"/>
            </p:cNvCxnSpPr>
            <p:nvPr/>
          </p:nvCxnSpPr>
          <p:spPr>
            <a:xfrm rot="5400000">
              <a:off x="7022661" y="2445759"/>
              <a:ext cx="982082" cy="895349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curvo 15">
              <a:extLst>
                <a:ext uri="{FF2B5EF4-FFF2-40B4-BE49-F238E27FC236}">
                  <a16:creationId xmlns:a16="http://schemas.microsoft.com/office/drawing/2014/main" id="{5AF9481D-7C69-9745-B873-E03822CF1AC6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rot="5400000">
              <a:off x="6268281" y="1691379"/>
              <a:ext cx="982082" cy="2404109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C1C0B308-AD23-A873-B1B0-617BB446BE69}"/>
                </a:ext>
              </a:extLst>
            </p:cNvPr>
            <p:cNvSpPr/>
            <p:nvPr/>
          </p:nvSpPr>
          <p:spPr>
            <a:xfrm>
              <a:off x="5102351" y="2633014"/>
              <a:ext cx="5791903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Trasformazione score -&gt; WOE</a:t>
              </a:r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8D72125-B0BE-73D3-5E4E-99E5EA6A9386}"/>
                </a:ext>
              </a:extLst>
            </p:cNvPr>
            <p:cNvGrpSpPr/>
            <p:nvPr/>
          </p:nvGrpSpPr>
          <p:grpSpPr>
            <a:xfrm>
              <a:off x="7506461" y="817554"/>
              <a:ext cx="909830" cy="677108"/>
              <a:chOff x="2615184" y="709771"/>
              <a:chExt cx="909830" cy="677108"/>
            </a:xfrm>
          </p:grpSpPr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B35F7945-D96A-D265-DACB-B5EFA21C7E6E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EW</a:t>
                </a:r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F8E98267-C3C9-68FC-9DA2-50B08F7B1044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EW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02DEF28C-7E55-DDA7-3DC0-2884891EF679}"/>
                </a:ext>
              </a:extLst>
            </p:cNvPr>
            <p:cNvGrpSpPr/>
            <p:nvPr/>
          </p:nvGrpSpPr>
          <p:grpSpPr>
            <a:xfrm>
              <a:off x="7506461" y="1725284"/>
              <a:ext cx="909830" cy="677108"/>
              <a:chOff x="2615184" y="709771"/>
              <a:chExt cx="909830" cy="677108"/>
            </a:xfrm>
          </p:grpSpPr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E4F550F0-2DAA-132B-BCB2-E1FB73EB799A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INT</a:t>
                </a:r>
              </a:p>
            </p:txBody>
          </p:sp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8D16C00D-9320-331E-D8B1-A11BAB8987BE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INT</a:t>
                </a:r>
              </a:p>
            </p:txBody>
          </p: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C60609BA-2E15-2DEC-AD10-BEEBC56F0F95}"/>
                </a:ext>
              </a:extLst>
            </p:cNvPr>
            <p:cNvGrpSpPr/>
            <p:nvPr/>
          </p:nvGrpSpPr>
          <p:grpSpPr>
            <a:xfrm>
              <a:off x="5102352" y="3384474"/>
              <a:ext cx="909830" cy="677108"/>
              <a:chOff x="2615184" y="709771"/>
              <a:chExt cx="909830" cy="677108"/>
            </a:xfrm>
          </p:grpSpPr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C0BF3460-610B-B7BE-F117-507B14254120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AI</a:t>
                </a:r>
              </a:p>
            </p:txBody>
          </p:sp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617014E1-3D9F-AB82-034A-990556670E04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AI</a:t>
                </a:r>
              </a:p>
            </p:txBody>
          </p: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A5723F24-2FA5-DDCF-D426-FCCFC38072EA}"/>
                </a:ext>
              </a:extLst>
            </p:cNvPr>
            <p:cNvGrpSpPr/>
            <p:nvPr/>
          </p:nvGrpSpPr>
          <p:grpSpPr>
            <a:xfrm>
              <a:off x="6611112" y="3384474"/>
              <a:ext cx="909830" cy="677108"/>
              <a:chOff x="2615184" y="709771"/>
              <a:chExt cx="909830" cy="677108"/>
            </a:xfrm>
          </p:grpSpPr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7B72DAE2-9B5D-DA80-FC19-5FB0A7819AE4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CR</a:t>
                </a:r>
              </a:p>
            </p:txBody>
          </p: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35C98A3C-FD8F-AD20-46B2-C5FC8726097B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CR</a:t>
                </a:r>
              </a:p>
            </p:txBody>
          </p: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46884E44-944B-054B-8577-F7625B3E9D8F}"/>
                </a:ext>
              </a:extLst>
            </p:cNvPr>
            <p:cNvGrpSpPr/>
            <p:nvPr/>
          </p:nvGrpSpPr>
          <p:grpSpPr>
            <a:xfrm>
              <a:off x="8366960" y="3384474"/>
              <a:ext cx="909830" cy="677108"/>
              <a:chOff x="2615184" y="709771"/>
              <a:chExt cx="909830" cy="677108"/>
            </a:xfrm>
          </p:grpSpPr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48CCE8D4-2042-6F53-24CA-3A089850D07F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BIL</a:t>
                </a:r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29D1AC33-BC00-B196-B40F-FF8A06EB51D6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BIL</a:t>
                </a:r>
              </a:p>
            </p:txBody>
          </p:sp>
        </p:grp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5FD0DB23-A11A-AAF3-CB13-7CDBF58AE819}"/>
                </a:ext>
              </a:extLst>
            </p:cNvPr>
            <p:cNvGrpSpPr/>
            <p:nvPr/>
          </p:nvGrpSpPr>
          <p:grpSpPr>
            <a:xfrm>
              <a:off x="9984425" y="3384474"/>
              <a:ext cx="909830" cy="677108"/>
              <a:chOff x="2615184" y="709771"/>
              <a:chExt cx="909830" cy="677108"/>
            </a:xfrm>
          </p:grpSpPr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196CCDFB-CDDD-E6AF-C56A-8B55774D1E97}"/>
                  </a:ext>
                </a:extLst>
              </p:cNvPr>
              <p:cNvSpPr/>
              <p:nvPr/>
            </p:nvSpPr>
            <p:spPr>
              <a:xfrm>
                <a:off x="2615184" y="1048325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TR</a:t>
                </a:r>
              </a:p>
            </p:txBody>
          </p:sp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1877B5B1-EAD3-7E96-62BD-8F0FF79855E0}"/>
                  </a:ext>
                </a:extLst>
              </p:cNvPr>
              <p:cNvSpPr/>
              <p:nvPr/>
            </p:nvSpPr>
            <p:spPr>
              <a:xfrm>
                <a:off x="2615184" y="709771"/>
                <a:ext cx="909830" cy="3385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solidFill>
                      <a:schemeClr val="tx1"/>
                    </a:solidFill>
                  </a:rPr>
                  <a:t>Score TR</a:t>
                </a:r>
              </a:p>
            </p:txBody>
          </p:sp>
        </p:grp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8A35E805-91B6-634D-4AC5-A6ABDE53772A}"/>
                </a:ext>
              </a:extLst>
            </p:cNvPr>
            <p:cNvCxnSpPr>
              <a:stCxn id="35" idx="2"/>
              <a:endCxn id="39" idx="0"/>
            </p:cNvCxnSpPr>
            <p:nvPr/>
          </p:nvCxnSpPr>
          <p:spPr>
            <a:xfrm>
              <a:off x="7961376" y="1494662"/>
              <a:ext cx="0" cy="23062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9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6812F-8C4F-8F0C-9E30-A2F31818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E86F1588-592B-C70A-CEA1-1C5BEB1B7E97}"/>
              </a:ext>
            </a:extLst>
          </p:cNvPr>
          <p:cNvCxnSpPr>
            <a:stCxn id="29" idx="2"/>
            <a:endCxn id="8" idx="0"/>
          </p:cNvCxnSpPr>
          <p:nvPr/>
        </p:nvCxnSpPr>
        <p:spPr>
          <a:xfrm>
            <a:off x="7995880" y="1304884"/>
            <a:ext cx="2423" cy="1328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B0AE22-2D97-5A35-3CC7-37B408CB9060}"/>
              </a:ext>
            </a:extLst>
          </p:cNvPr>
          <p:cNvSpPr txBox="1"/>
          <p:nvPr/>
        </p:nvSpPr>
        <p:spPr>
          <a:xfrm>
            <a:off x="345687" y="356839"/>
            <a:ext cx="51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CONTRIBUTI – Suddivisione contributi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B63A317-1400-A309-DA51-9990B6C4018C}"/>
              </a:ext>
            </a:extLst>
          </p:cNvPr>
          <p:cNvSpPr txBox="1"/>
          <p:nvPr/>
        </p:nvSpPr>
        <p:spPr>
          <a:xfrm>
            <a:off x="345688" y="817554"/>
            <a:ext cx="42537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Si calcolano i contributi dei modelli: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Integrativo: come riportato nel medesimo passaggio della strategia precedente. Si ottiene l’importanza di ogni modello alla previsione di 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 segmento: trattando ogni modello in maniera indipendente.</a:t>
            </a:r>
          </a:p>
          <a:p>
            <a:endParaRPr lang="it-IT" sz="1600" dirty="0"/>
          </a:p>
          <a:p>
            <a:r>
              <a:rPr lang="it-IT" sz="1600" dirty="0"/>
              <a:t>L’importanza di ogni modello alla previsione di EW viene suddivisa nei propri KPI utilizzando l’informazione di quanto ciascuno ha contributo alla previsione del modello per segmento.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9D244591-A163-41F8-5907-9B798232ADA2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rot="16200000" flipV="1">
            <a:off x="8117373" y="2852498"/>
            <a:ext cx="585432" cy="823572"/>
          </a:xfrm>
          <a:prstGeom prst="curvedConnector3">
            <a:avLst>
              <a:gd name="adj1" fmla="val 632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2F2FE16-32D3-766C-FD21-88F1AC73B04C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rot="16200000" flipV="1">
            <a:off x="8926106" y="2043765"/>
            <a:ext cx="585432" cy="244103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C2FBC5D9-C7F4-4E30-87AD-B188DFE4D26A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7239449" y="2798146"/>
            <a:ext cx="585432" cy="932276"/>
          </a:xfrm>
          <a:prstGeom prst="curvedConnector3">
            <a:avLst>
              <a:gd name="adj1" fmla="val 6326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332C5A07-90FE-B051-A14A-6C3D75C652BA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rot="5400000" flipH="1" flipV="1">
            <a:off x="6485069" y="2043766"/>
            <a:ext cx="585432" cy="244103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972B8F08-0707-CF09-6145-6EAEDF6DF192}"/>
              </a:ext>
            </a:extLst>
          </p:cNvPr>
          <p:cNvSpPr/>
          <p:nvPr/>
        </p:nvSpPr>
        <p:spPr>
          <a:xfrm>
            <a:off x="5102351" y="2633014"/>
            <a:ext cx="579190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Trasformazione score -&gt; WOE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14110D0-BFB3-9D1D-FC7F-28530D546AAE}"/>
              </a:ext>
            </a:extLst>
          </p:cNvPr>
          <p:cNvGrpSpPr/>
          <p:nvPr/>
        </p:nvGrpSpPr>
        <p:grpSpPr>
          <a:xfrm>
            <a:off x="7540965" y="627776"/>
            <a:ext cx="909830" cy="677108"/>
            <a:chOff x="2615184" y="709771"/>
            <a:chExt cx="909830" cy="677108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5584E7B7-8608-3DA6-2A14-E2F69F03B1BC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EW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3336658D-CC92-6229-1517-9EC92043EDC0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EW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2D8D599-2C79-894F-B058-EB383E1EA88F}"/>
              </a:ext>
            </a:extLst>
          </p:cNvPr>
          <p:cNvGrpSpPr/>
          <p:nvPr/>
        </p:nvGrpSpPr>
        <p:grpSpPr>
          <a:xfrm>
            <a:off x="7540965" y="1535506"/>
            <a:ext cx="909830" cy="677108"/>
            <a:chOff x="2615184" y="709771"/>
            <a:chExt cx="909830" cy="677108"/>
          </a:xfrm>
          <a:solidFill>
            <a:schemeClr val="bg1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9B184257-DE04-BA98-1463-9DFC7BFCF7B5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INT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56CCD24-F9F1-529F-9867-29366F7065C6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INT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36BD3CC-CE2D-1F73-BE09-E1218B8E7AD2}"/>
              </a:ext>
            </a:extLst>
          </p:cNvPr>
          <p:cNvGrpSpPr/>
          <p:nvPr/>
        </p:nvGrpSpPr>
        <p:grpSpPr>
          <a:xfrm>
            <a:off x="5102352" y="3557000"/>
            <a:ext cx="909830" cy="677108"/>
            <a:chOff x="2615184" y="709771"/>
            <a:chExt cx="909830" cy="677108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639205F-824E-CAAF-E243-A70BFDF41FC8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AI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B256FEB1-BC4F-91BF-A398-2313F613DF93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AI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7997ACF-38D4-BA9A-1041-B40476357503}"/>
              </a:ext>
            </a:extLst>
          </p:cNvPr>
          <p:cNvGrpSpPr/>
          <p:nvPr/>
        </p:nvGrpSpPr>
        <p:grpSpPr>
          <a:xfrm>
            <a:off x="6611112" y="3557000"/>
            <a:ext cx="909830" cy="677108"/>
            <a:chOff x="2615184" y="709771"/>
            <a:chExt cx="909830" cy="677108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8D9D2BE-2A7C-3F61-61FE-8CCA1F977504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CR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94AC0F2D-B706-A9AC-F021-EC70B5C7F6B7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CR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8D8781E-B0E0-AC5B-F39A-515C5019A3E3}"/>
              </a:ext>
            </a:extLst>
          </p:cNvPr>
          <p:cNvGrpSpPr/>
          <p:nvPr/>
        </p:nvGrpSpPr>
        <p:grpSpPr>
          <a:xfrm>
            <a:off x="8366960" y="3557000"/>
            <a:ext cx="909830" cy="677108"/>
            <a:chOff x="2615184" y="709771"/>
            <a:chExt cx="909830" cy="677108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B575A60A-FDBC-F2D9-F6CB-005AEB75CE1E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BIL</a:t>
              </a: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ABBD1A87-9273-4F28-07B4-C859873E2A2D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BIL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38CB8C3-C1D1-35E8-388D-B866F7EDAC41}"/>
              </a:ext>
            </a:extLst>
          </p:cNvPr>
          <p:cNvGrpSpPr/>
          <p:nvPr/>
        </p:nvGrpSpPr>
        <p:grpSpPr>
          <a:xfrm>
            <a:off x="9984425" y="3557000"/>
            <a:ext cx="909830" cy="677108"/>
            <a:chOff x="2615184" y="709771"/>
            <a:chExt cx="909830" cy="67710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6C7A4A1F-627B-88E9-9175-E09C93CB48CB}"/>
                </a:ext>
              </a:extLst>
            </p:cNvPr>
            <p:cNvSpPr/>
            <p:nvPr/>
          </p:nvSpPr>
          <p:spPr>
            <a:xfrm>
              <a:off x="2615184" y="1048325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TR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997C11E-E762-9613-817E-FC918AD2C5BC}"/>
                </a:ext>
              </a:extLst>
            </p:cNvPr>
            <p:cNvSpPr/>
            <p:nvPr/>
          </p:nvSpPr>
          <p:spPr>
            <a:xfrm>
              <a:off x="2615184" y="709771"/>
              <a:ext cx="90983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Score TR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859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Barazzetta</dc:creator>
  <cp:lastModifiedBy>Giorgio Barazzetta</cp:lastModifiedBy>
  <cp:revision>1</cp:revision>
  <dcterms:created xsi:type="dcterms:W3CDTF">2024-02-06T16:24:36Z</dcterms:created>
  <dcterms:modified xsi:type="dcterms:W3CDTF">2024-02-07T08:16:36Z</dcterms:modified>
</cp:coreProperties>
</file>