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D70BF-DC0E-4C82-9448-12F6D9BD4143}" v="58" dt="2024-01-31T16:27:2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Barazzetta" userId="bd2dc99e-549d-4bc9-974b-ee7798f011cb" providerId="ADAL" clId="{54AD70BF-DC0E-4C82-9448-12F6D9BD4143}"/>
    <pc:docChg chg="custSel modSld">
      <pc:chgData name="Giorgio Barazzetta" userId="bd2dc99e-549d-4bc9-974b-ee7798f011cb" providerId="ADAL" clId="{54AD70BF-DC0E-4C82-9448-12F6D9BD4143}" dt="2024-01-31T16:27:25.696" v="104" actId="20577"/>
      <pc:docMkLst>
        <pc:docMk/>
      </pc:docMkLst>
      <pc:sldChg chg="addSp delSp modSp mod">
        <pc:chgData name="Giorgio Barazzetta" userId="bd2dc99e-549d-4bc9-974b-ee7798f011cb" providerId="ADAL" clId="{54AD70BF-DC0E-4C82-9448-12F6D9BD4143}" dt="2024-01-31T11:48:24.243" v="59" actId="14100"/>
        <pc:sldMkLst>
          <pc:docMk/>
          <pc:sldMk cId="3210318022" sldId="256"/>
        </pc:sldMkLst>
        <pc:spChg chg="mod">
          <ac:chgData name="Giorgio Barazzetta" userId="bd2dc99e-549d-4bc9-974b-ee7798f011cb" providerId="ADAL" clId="{54AD70BF-DC0E-4C82-9448-12F6D9BD4143}" dt="2024-01-31T11:47:31.076" v="49" actId="208"/>
          <ac:spMkLst>
            <pc:docMk/>
            <pc:sldMk cId="3210318022" sldId="256"/>
            <ac:spMk id="6" creationId="{0BF4CFB4-6ABC-6553-A08F-39863FCF14B2}"/>
          </ac:spMkLst>
        </pc:spChg>
        <pc:spChg chg="mod">
          <ac:chgData name="Giorgio Barazzetta" userId="bd2dc99e-549d-4bc9-974b-ee7798f011cb" providerId="ADAL" clId="{54AD70BF-DC0E-4C82-9448-12F6D9BD4143}" dt="2024-01-31T11:47:24.630" v="48" actId="208"/>
          <ac:spMkLst>
            <pc:docMk/>
            <pc:sldMk cId="3210318022" sldId="256"/>
            <ac:spMk id="7" creationId="{F3E53889-318F-584A-F074-239D20B63F6D}"/>
          </ac:spMkLst>
        </pc:spChg>
        <pc:spChg chg="mod">
          <ac:chgData name="Giorgio Barazzetta" userId="bd2dc99e-549d-4bc9-974b-ee7798f011cb" providerId="ADAL" clId="{54AD70BF-DC0E-4C82-9448-12F6D9BD4143}" dt="2024-01-31T11:46:48.012" v="44" actId="1076"/>
          <ac:spMkLst>
            <pc:docMk/>
            <pc:sldMk cId="3210318022" sldId="256"/>
            <ac:spMk id="26" creationId="{B68A977F-8F1E-82F3-DC5E-0501CCBC64FF}"/>
          </ac:spMkLst>
        </pc:spChg>
        <pc:spChg chg="mod">
          <ac:chgData name="Giorgio Barazzetta" userId="bd2dc99e-549d-4bc9-974b-ee7798f011cb" providerId="ADAL" clId="{54AD70BF-DC0E-4C82-9448-12F6D9BD4143}" dt="2024-01-31T11:47:48.694" v="52" actId="208"/>
          <ac:spMkLst>
            <pc:docMk/>
            <pc:sldMk cId="3210318022" sldId="256"/>
            <ac:spMk id="37" creationId="{EFD88D72-3E72-586F-A40C-E0FEC2B50954}"/>
          </ac:spMkLst>
        </pc:spChg>
        <pc:spChg chg="mod">
          <ac:chgData name="Giorgio Barazzetta" userId="bd2dc99e-549d-4bc9-974b-ee7798f011cb" providerId="ADAL" clId="{54AD70BF-DC0E-4C82-9448-12F6D9BD4143}" dt="2024-01-31T11:47:48.694" v="52" actId="208"/>
          <ac:spMkLst>
            <pc:docMk/>
            <pc:sldMk cId="3210318022" sldId="256"/>
            <ac:spMk id="38" creationId="{F30B11A9-9670-CB94-03B3-2906CFC9BD82}"/>
          </ac:spMkLst>
        </pc:spChg>
        <pc:spChg chg="mod">
          <ac:chgData name="Giorgio Barazzetta" userId="bd2dc99e-549d-4bc9-974b-ee7798f011cb" providerId="ADAL" clId="{54AD70BF-DC0E-4C82-9448-12F6D9BD4143}" dt="2024-01-31T11:48:24.243" v="59" actId="14100"/>
          <ac:spMkLst>
            <pc:docMk/>
            <pc:sldMk cId="3210318022" sldId="256"/>
            <ac:spMk id="43" creationId="{30286208-4E62-B15D-7CBA-08DF6F71D2BF}"/>
          </ac:spMkLst>
        </pc:spChg>
        <pc:spChg chg="add mod">
          <ac:chgData name="Giorgio Barazzetta" userId="bd2dc99e-549d-4bc9-974b-ee7798f011cb" providerId="ADAL" clId="{54AD70BF-DC0E-4C82-9448-12F6D9BD4143}" dt="2024-01-31T11:46:34.883" v="42" actId="14100"/>
          <ac:spMkLst>
            <pc:docMk/>
            <pc:sldMk cId="3210318022" sldId="256"/>
            <ac:spMk id="49" creationId="{7C677505-7400-7B50-DEC7-77631A7CF0D7}"/>
          </ac:spMkLst>
        </pc:spChg>
        <pc:spChg chg="add mod">
          <ac:chgData name="Giorgio Barazzetta" userId="bd2dc99e-549d-4bc9-974b-ee7798f011cb" providerId="ADAL" clId="{54AD70BF-DC0E-4C82-9448-12F6D9BD4143}" dt="2024-01-31T11:46:13.163" v="37" actId="207"/>
          <ac:spMkLst>
            <pc:docMk/>
            <pc:sldMk cId="3210318022" sldId="256"/>
            <ac:spMk id="50" creationId="{E35A43DD-AFFE-9B73-C7D1-9A17ECC6CE05}"/>
          </ac:spMkLst>
        </pc:spChg>
        <pc:spChg chg="add mod">
          <ac:chgData name="Giorgio Barazzetta" userId="bd2dc99e-549d-4bc9-974b-ee7798f011cb" providerId="ADAL" clId="{54AD70BF-DC0E-4C82-9448-12F6D9BD4143}" dt="2024-01-31T11:46:13.163" v="37" actId="207"/>
          <ac:spMkLst>
            <pc:docMk/>
            <pc:sldMk cId="3210318022" sldId="256"/>
            <ac:spMk id="51" creationId="{208C1D98-A32F-9DA9-60F9-2AFB7B1127ED}"/>
          </ac:spMkLst>
        </pc:spChg>
        <pc:spChg chg="add mod">
          <ac:chgData name="Giorgio Barazzetta" userId="bd2dc99e-549d-4bc9-974b-ee7798f011cb" providerId="ADAL" clId="{54AD70BF-DC0E-4C82-9448-12F6D9BD4143}" dt="2024-01-31T11:46:13.163" v="37" actId="207"/>
          <ac:spMkLst>
            <pc:docMk/>
            <pc:sldMk cId="3210318022" sldId="256"/>
            <ac:spMk id="52" creationId="{05B28E71-8D60-27EE-C0D4-A170ECE5CDE2}"/>
          </ac:spMkLst>
        </pc:spChg>
        <pc:spChg chg="add mod">
          <ac:chgData name="Giorgio Barazzetta" userId="bd2dc99e-549d-4bc9-974b-ee7798f011cb" providerId="ADAL" clId="{54AD70BF-DC0E-4C82-9448-12F6D9BD4143}" dt="2024-01-31T11:46:38.251" v="43" actId="14100"/>
          <ac:spMkLst>
            <pc:docMk/>
            <pc:sldMk cId="3210318022" sldId="256"/>
            <ac:spMk id="53" creationId="{CFFC18D1-D8E1-496B-852A-D7F4E71F21E2}"/>
          </ac:spMkLst>
        </pc:spChg>
        <pc:cxnChg chg="del">
          <ac:chgData name="Giorgio Barazzetta" userId="bd2dc99e-549d-4bc9-974b-ee7798f011cb" providerId="ADAL" clId="{54AD70BF-DC0E-4C82-9448-12F6D9BD4143}" dt="2024-01-31T11:46:25.302" v="40" actId="478"/>
          <ac:cxnSpMkLst>
            <pc:docMk/>
            <pc:sldMk cId="3210318022" sldId="256"/>
            <ac:cxnSpMk id="23" creationId="{4650C7AC-A64C-7BA8-FA95-587B2FF527CA}"/>
          </ac:cxnSpMkLst>
        </pc:cxnChg>
      </pc:sldChg>
      <pc:sldChg chg="addSp delSp modSp mod">
        <pc:chgData name="Giorgio Barazzetta" userId="bd2dc99e-549d-4bc9-974b-ee7798f011cb" providerId="ADAL" clId="{54AD70BF-DC0E-4C82-9448-12F6D9BD4143}" dt="2024-01-31T16:27:25.696" v="104" actId="20577"/>
        <pc:sldMkLst>
          <pc:docMk/>
          <pc:sldMk cId="2916881408" sldId="257"/>
        </pc:sldMkLst>
        <pc:spChg chg="mod">
          <ac:chgData name="Giorgio Barazzetta" userId="bd2dc99e-549d-4bc9-974b-ee7798f011cb" providerId="ADAL" clId="{54AD70BF-DC0E-4C82-9448-12F6D9BD4143}" dt="2024-01-31T14:58:59.254" v="86" actId="20577"/>
          <ac:spMkLst>
            <pc:docMk/>
            <pc:sldMk cId="2916881408" sldId="257"/>
            <ac:spMk id="4" creationId="{3F41F7B1-6361-8F21-DA5B-A37D9A1CC669}"/>
          </ac:spMkLst>
        </pc:spChg>
        <pc:spChg chg="mod">
          <ac:chgData name="Giorgio Barazzetta" userId="bd2dc99e-549d-4bc9-974b-ee7798f011cb" providerId="ADAL" clId="{54AD70BF-DC0E-4C82-9448-12F6D9BD4143}" dt="2024-01-31T14:58:59.254" v="86" actId="20577"/>
          <ac:spMkLst>
            <pc:docMk/>
            <pc:sldMk cId="2916881408" sldId="257"/>
            <ac:spMk id="5" creationId="{2BF2F543-8F6E-4A95-4844-056B81D476BB}"/>
          </ac:spMkLst>
        </pc:spChg>
        <pc:spChg chg="mod">
          <ac:chgData name="Giorgio Barazzetta" userId="bd2dc99e-549d-4bc9-974b-ee7798f011cb" providerId="ADAL" clId="{54AD70BF-DC0E-4C82-9448-12F6D9BD4143}" dt="2024-01-31T14:58:59.254" v="86" actId="20577"/>
          <ac:spMkLst>
            <pc:docMk/>
            <pc:sldMk cId="2916881408" sldId="257"/>
            <ac:spMk id="6" creationId="{A5AD14C8-D562-2BA4-5C3C-FF20F17DD3C7}"/>
          </ac:spMkLst>
        </pc:spChg>
        <pc:spChg chg="mod">
          <ac:chgData name="Giorgio Barazzetta" userId="bd2dc99e-549d-4bc9-974b-ee7798f011cb" providerId="ADAL" clId="{54AD70BF-DC0E-4C82-9448-12F6D9BD4143}" dt="2024-01-31T14:58:59.254" v="86" actId="20577"/>
          <ac:spMkLst>
            <pc:docMk/>
            <pc:sldMk cId="2916881408" sldId="257"/>
            <ac:spMk id="7" creationId="{FF5ABDCC-6BCC-9C57-C48F-CBDE2F893336}"/>
          </ac:spMkLst>
        </pc:spChg>
        <pc:spChg chg="mod">
          <ac:chgData name="Giorgio Barazzetta" userId="bd2dc99e-549d-4bc9-974b-ee7798f011cb" providerId="ADAL" clId="{54AD70BF-DC0E-4C82-9448-12F6D9BD4143}" dt="2024-01-31T14:58:59.254" v="86" actId="20577"/>
          <ac:spMkLst>
            <pc:docMk/>
            <pc:sldMk cId="2916881408" sldId="257"/>
            <ac:spMk id="8" creationId="{AA001278-7B6B-60D3-66BE-763394910F73}"/>
          </ac:spMkLst>
        </pc:spChg>
        <pc:spChg chg="mod">
          <ac:chgData name="Giorgio Barazzetta" userId="bd2dc99e-549d-4bc9-974b-ee7798f011cb" providerId="ADAL" clId="{54AD70BF-DC0E-4C82-9448-12F6D9BD4143}" dt="2024-01-31T14:59:04.597" v="91" actId="20577"/>
          <ac:spMkLst>
            <pc:docMk/>
            <pc:sldMk cId="2916881408" sldId="257"/>
            <ac:spMk id="9" creationId="{10690A5F-F8BA-B0DE-2109-4DF823D8FCF2}"/>
          </ac:spMkLst>
        </pc:spChg>
        <pc:spChg chg="mod">
          <ac:chgData name="Giorgio Barazzetta" userId="bd2dc99e-549d-4bc9-974b-ee7798f011cb" providerId="ADAL" clId="{54AD70BF-DC0E-4C82-9448-12F6D9BD4143}" dt="2024-01-31T14:59:21.781" v="95" actId="20577"/>
          <ac:spMkLst>
            <pc:docMk/>
            <pc:sldMk cId="2916881408" sldId="257"/>
            <ac:spMk id="14" creationId="{13029092-5156-1B2C-A3D6-DEEA7838761A}"/>
          </ac:spMkLst>
        </pc:spChg>
        <pc:spChg chg="mod">
          <ac:chgData name="Giorgio Barazzetta" userId="bd2dc99e-549d-4bc9-974b-ee7798f011cb" providerId="ADAL" clId="{54AD70BF-DC0E-4C82-9448-12F6D9BD4143}" dt="2024-01-31T14:59:21.781" v="95" actId="20577"/>
          <ac:spMkLst>
            <pc:docMk/>
            <pc:sldMk cId="2916881408" sldId="257"/>
            <ac:spMk id="15" creationId="{5BAC7C23-F115-EBAF-E0B5-F2C861621E91}"/>
          </ac:spMkLst>
        </pc:spChg>
        <pc:spChg chg="mod">
          <ac:chgData name="Giorgio Barazzetta" userId="bd2dc99e-549d-4bc9-974b-ee7798f011cb" providerId="ADAL" clId="{54AD70BF-DC0E-4C82-9448-12F6D9BD4143}" dt="2024-01-31T14:59:21.781" v="95" actId="20577"/>
          <ac:spMkLst>
            <pc:docMk/>
            <pc:sldMk cId="2916881408" sldId="257"/>
            <ac:spMk id="16" creationId="{45ED3372-EED0-8487-8F9A-36CC33B00095}"/>
          </ac:spMkLst>
        </pc:spChg>
        <pc:spChg chg="mod">
          <ac:chgData name="Giorgio Barazzetta" userId="bd2dc99e-549d-4bc9-974b-ee7798f011cb" providerId="ADAL" clId="{54AD70BF-DC0E-4C82-9448-12F6D9BD4143}" dt="2024-01-31T16:27:25.696" v="104" actId="20577"/>
          <ac:spMkLst>
            <pc:docMk/>
            <pc:sldMk cId="2916881408" sldId="257"/>
            <ac:spMk id="18" creationId="{15424AAC-7F7C-4E5D-A323-218AE377EF06}"/>
          </ac:spMkLst>
        </pc:spChg>
        <pc:spChg chg="add del mod">
          <ac:chgData name="Giorgio Barazzetta" userId="bd2dc99e-549d-4bc9-974b-ee7798f011cb" providerId="ADAL" clId="{54AD70BF-DC0E-4C82-9448-12F6D9BD4143}" dt="2024-01-31T11:44:37.124" v="10" actId="478"/>
          <ac:spMkLst>
            <pc:docMk/>
            <pc:sldMk cId="2916881408" sldId="257"/>
            <ac:spMk id="46" creationId="{452B6AE9-3BC2-F288-665E-0E180F26B700}"/>
          </ac:spMkLst>
        </pc:spChg>
        <pc:grpChg chg="mod">
          <ac:chgData name="Giorgio Barazzetta" userId="bd2dc99e-549d-4bc9-974b-ee7798f011cb" providerId="ADAL" clId="{54AD70BF-DC0E-4C82-9448-12F6D9BD4143}" dt="2024-01-31T14:59:21.781" v="95" actId="20577"/>
          <ac:grpSpMkLst>
            <pc:docMk/>
            <pc:sldMk cId="2916881408" sldId="257"/>
            <ac:grpSpMk id="20" creationId="{7D75D4CA-AD17-51DC-6A4E-1D2DEAFCC6A6}"/>
          </ac:grpSpMkLst>
        </pc:grpChg>
        <pc:grpChg chg="mod">
          <ac:chgData name="Giorgio Barazzetta" userId="bd2dc99e-549d-4bc9-974b-ee7798f011cb" providerId="ADAL" clId="{54AD70BF-DC0E-4C82-9448-12F6D9BD4143}" dt="2024-01-31T14:58:59.254" v="86" actId="20577"/>
          <ac:grpSpMkLst>
            <pc:docMk/>
            <pc:sldMk cId="2916881408" sldId="257"/>
            <ac:grpSpMk id="21" creationId="{DA20EEC2-F3A8-C1FD-3EF1-F3563930C59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1BFD1-B2C9-175E-8927-D01B0D356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8F7A22-C969-7679-923A-F1EEFB2C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F7E8E9-0E44-D477-863C-1907F408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44843C-8CB1-6CC4-A389-6F77FA57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A802B-C2D6-9965-29E3-F68DE3F3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90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A0CFD-0768-67C9-CE0D-2739BF05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D07581-D41F-774F-2739-EA513B6EE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D364B8-D9C9-B32B-E552-AFFBB937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FC8318-F1A4-B3EE-1F30-C7163749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4F9F2C-D54E-2981-CDCE-D6726939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42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D4EF66-D0FF-590B-D193-AD851D16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9E827E-34B4-842D-BA56-AA1ECA1F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C1A4D-9AAF-2823-987B-6D4A212B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E80CD9-400A-0A11-6179-EFB7A52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36CD43-934D-EF4A-D298-10987351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0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AA676-5DCE-1CDE-CED5-3861FF22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591EEC-562E-AC51-F837-EFE58F5E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6AC8A7-7E46-4C8E-178C-33C55D6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2CC7B-796F-A9B8-5B38-86DF4CE7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6A9156-3E6F-37E7-78D9-150500CF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1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2248B9-2554-71DF-41CD-082C5038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6AF44B-C015-27A1-B26A-BEC6429E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D92B00-E398-CC54-7DB3-6BCBA38E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68D019-C810-0AB0-FB8C-34076A47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575161-0B6A-1F14-13C5-BE1F2440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D3694B-5F5B-4A23-6AA9-79D1A866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A47AD4-93E8-8889-7944-AA11698C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4249CE-DD04-9D96-24C3-B6DCE7DC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712804-13FF-74C1-402C-C0E4462B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8F4115-958D-2B1D-F128-42CB2386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5800CB-AF04-4681-75A9-EF59F772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8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6E0BD-9DEE-FA68-C111-905079C6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B8CB17-D2AF-3850-3A40-15E68C91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B57367-5330-EA55-CCD6-E8312E540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EC4269-6AEB-01ED-62ED-F7DD4F29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193A3A-791C-C5DB-49FE-B393C017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DC693E-7DE5-629B-0A7A-8CC9920B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81437D-B641-A6C6-2D2F-BA2838A5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C608EA-D7AD-ABBA-BF15-398A9F7C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6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B4AA1-819B-7F51-7713-9ECA5349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B9A535-B976-FD7D-9A78-2C6A6AE0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062E9B-60DF-8996-FD52-2EE32469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A15518-54E9-C3B2-CC06-982045B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6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06C662-719C-63A2-B867-A4546FD8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E9056F-0B34-D1C2-0085-273F734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D88781-7451-36C2-5063-C6A9F0C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9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84ED0-1D0C-9B7A-4DDA-8C80F459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3B72DF-B2DA-5567-E7D3-475570E2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5CA77B-D723-44B9-8873-FD46335C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5D1CAE-6AD5-0039-781A-6E9B3016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EBD799-3A38-8E51-095A-E40476C0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56603C-E0DA-2D64-06B9-300D5C77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87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2D2F5-1BC5-048B-006A-53E64E69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42DF01B-8751-2FFE-D9A5-16FF63647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926190-BAB6-5BA0-BF0F-34A32FCD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C7745D-5B16-8C17-8830-6DE14084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18964C-2C29-5B23-8786-785B4D58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A37295-E62B-1161-DFE3-924D2D11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15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6ABA44-06BC-E6BC-9147-5297BB27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2C951B-EFD1-FCA0-0ED5-B9638359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2ACA09-3D72-8543-D4EB-2B0082F92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A4A5-A044-4B3A-AA71-9E8E36D0BB0E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CFA9E-0F3D-66A6-EF24-4A73CA2A0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7EAE47-B060-5710-4A45-46F2B7B3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5D45-758D-4B3E-8E87-4AA0D1A31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49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B2B16E8-6435-184F-6955-CA7022675E16}"/>
              </a:ext>
            </a:extLst>
          </p:cNvPr>
          <p:cNvSpPr/>
          <p:nvPr/>
        </p:nvSpPr>
        <p:spPr>
          <a:xfrm>
            <a:off x="1774371" y="707571"/>
            <a:ext cx="1404258" cy="119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DD7A33-3502-8165-C4D9-A91F452146B8}"/>
              </a:ext>
            </a:extLst>
          </p:cNvPr>
          <p:cNvSpPr/>
          <p:nvPr/>
        </p:nvSpPr>
        <p:spPr>
          <a:xfrm>
            <a:off x="3178629" y="1022933"/>
            <a:ext cx="507102" cy="119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BF4CFB4-6ABC-6553-A08F-39863FCF14B2}"/>
              </a:ext>
            </a:extLst>
          </p:cNvPr>
          <p:cNvSpPr/>
          <p:nvPr/>
        </p:nvSpPr>
        <p:spPr>
          <a:xfrm>
            <a:off x="2598344" y="1338295"/>
            <a:ext cx="1087377" cy="123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3E53889-318F-584A-F074-239D20B63F6D}"/>
              </a:ext>
            </a:extLst>
          </p:cNvPr>
          <p:cNvSpPr/>
          <p:nvPr/>
        </p:nvSpPr>
        <p:spPr>
          <a:xfrm>
            <a:off x="2272420" y="1533914"/>
            <a:ext cx="325924" cy="119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0963616-245F-CBFB-B165-AF6896FBB76A}"/>
              </a:ext>
            </a:extLst>
          </p:cNvPr>
          <p:cNvCxnSpPr/>
          <p:nvPr/>
        </p:nvCxnSpPr>
        <p:spPr>
          <a:xfrm>
            <a:off x="1774371" y="108642"/>
            <a:ext cx="0" cy="223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771DB6C-8EBF-B615-93BF-1551674E9A15}"/>
              </a:ext>
            </a:extLst>
          </p:cNvPr>
          <p:cNvCxnSpPr>
            <a:stCxn id="7" idx="1"/>
          </p:cNvCxnSpPr>
          <p:nvPr/>
        </p:nvCxnSpPr>
        <p:spPr>
          <a:xfrm>
            <a:off x="2272420" y="1593786"/>
            <a:ext cx="0" cy="75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BDF4F8-9996-431A-0417-E2A1C050D341}"/>
              </a:ext>
            </a:extLst>
          </p:cNvPr>
          <p:cNvSpPr/>
          <p:nvPr/>
        </p:nvSpPr>
        <p:spPr>
          <a:xfrm>
            <a:off x="1774371" y="1955549"/>
            <a:ext cx="498045" cy="1197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24BC0D0-A503-1CCF-EC0D-0E0562DA82F0}"/>
              </a:ext>
            </a:extLst>
          </p:cNvPr>
          <p:cNvSpPr txBox="1"/>
          <p:nvPr/>
        </p:nvSpPr>
        <p:spPr>
          <a:xfrm>
            <a:off x="742169" y="582776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090859-3D1B-5D91-4D45-9E38598DE2C3}"/>
              </a:ext>
            </a:extLst>
          </p:cNvPr>
          <p:cNvSpPr txBox="1"/>
          <p:nvPr/>
        </p:nvSpPr>
        <p:spPr>
          <a:xfrm>
            <a:off x="2435382" y="1814586"/>
            <a:ext cx="102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Score AI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738137D-47D9-11BC-BB09-3F73A5AFA9B5}"/>
              </a:ext>
            </a:extLst>
          </p:cNvPr>
          <p:cNvCxnSpPr/>
          <p:nvPr/>
        </p:nvCxnSpPr>
        <p:spPr>
          <a:xfrm>
            <a:off x="298764" y="3594226"/>
            <a:ext cx="4336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F9D82F4-C548-A368-9702-8C63485FF0E0}"/>
              </a:ext>
            </a:extLst>
          </p:cNvPr>
          <p:cNvCxnSpPr/>
          <p:nvPr/>
        </p:nvCxnSpPr>
        <p:spPr>
          <a:xfrm>
            <a:off x="543208" y="2525917"/>
            <a:ext cx="61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8011EC3F-FDE3-2C54-8724-46B7CB12F4A6}"/>
              </a:ext>
            </a:extLst>
          </p:cNvPr>
          <p:cNvCxnSpPr>
            <a:cxnSpLocks/>
          </p:cNvCxnSpPr>
          <p:nvPr/>
        </p:nvCxnSpPr>
        <p:spPr>
          <a:xfrm>
            <a:off x="1158950" y="2968028"/>
            <a:ext cx="864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FA0D3C8-280C-02AC-9910-FD8CE903436A}"/>
              </a:ext>
            </a:extLst>
          </p:cNvPr>
          <p:cNvCxnSpPr/>
          <p:nvPr/>
        </p:nvCxnSpPr>
        <p:spPr>
          <a:xfrm>
            <a:off x="2023393" y="3220016"/>
            <a:ext cx="61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D8362E4-FCB6-2A28-AA23-BF35C8444C22}"/>
              </a:ext>
            </a:extLst>
          </p:cNvPr>
          <p:cNvCxnSpPr/>
          <p:nvPr/>
        </p:nvCxnSpPr>
        <p:spPr>
          <a:xfrm>
            <a:off x="2638814" y="3906571"/>
            <a:ext cx="61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F41D2BE-18AC-F5C4-BC1D-8E243DA57984}"/>
              </a:ext>
            </a:extLst>
          </p:cNvPr>
          <p:cNvCxnSpPr/>
          <p:nvPr/>
        </p:nvCxnSpPr>
        <p:spPr>
          <a:xfrm>
            <a:off x="2272416" y="2444436"/>
            <a:ext cx="0" cy="77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68A977F-8F1E-82F3-DC5E-0501CCBC64FF}"/>
              </a:ext>
            </a:extLst>
          </p:cNvPr>
          <p:cNvSpPr txBox="1"/>
          <p:nvPr/>
        </p:nvSpPr>
        <p:spPr>
          <a:xfrm>
            <a:off x="228604" y="2150064"/>
            <a:ext cx="102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Woe</a:t>
            </a:r>
            <a:r>
              <a:rPr lang="it-IT" dirty="0"/>
              <a:t>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54FF0442-79D2-7E7A-88BD-41F3CED950CC}"/>
                  </a:ext>
                </a:extLst>
              </p:cNvPr>
              <p:cNvSpPr txBox="1"/>
              <p:nvPr/>
            </p:nvSpPr>
            <p:spPr>
              <a:xfrm>
                <a:off x="5006567" y="4537805"/>
                <a:ext cx="2863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𝑊𝑜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54FF0442-79D2-7E7A-88BD-41F3CED9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567" y="4537805"/>
                <a:ext cx="2863413" cy="276999"/>
              </a:xfrm>
              <a:prstGeom prst="rect">
                <a:avLst/>
              </a:prstGeom>
              <a:blipFill>
                <a:blip r:embed="rId2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493637E9-87E1-F855-A8D0-37AE87C47747}"/>
                  </a:ext>
                </a:extLst>
              </p:cNvPr>
              <p:cNvSpPr txBox="1"/>
              <p:nvPr/>
            </p:nvSpPr>
            <p:spPr>
              <a:xfrm>
                <a:off x="5006567" y="4961050"/>
                <a:ext cx="36286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𝑊𝑜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𝑊𝑜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493637E9-87E1-F855-A8D0-37AE87C4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567" y="4961050"/>
                <a:ext cx="3628686" cy="289182"/>
              </a:xfrm>
              <a:prstGeom prst="rect">
                <a:avLst/>
              </a:prstGeom>
              <a:blipFill>
                <a:blip r:embed="rId3"/>
                <a:stretch>
                  <a:fillRect l="-1007" r="-1846" b="-319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4C42663-A7B4-E415-44CB-869039E045E5}"/>
                  </a:ext>
                </a:extLst>
              </p:cNvPr>
              <p:cNvSpPr txBox="1"/>
              <p:nvPr/>
            </p:nvSpPr>
            <p:spPr>
              <a:xfrm>
                <a:off x="4947073" y="3220016"/>
                <a:ext cx="5985998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𝑊𝑜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4C42663-A7B4-E415-44CB-869039E0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73" y="3220016"/>
                <a:ext cx="5985998" cy="311880"/>
              </a:xfrm>
              <a:prstGeom prst="rect">
                <a:avLst/>
              </a:prstGeom>
              <a:blipFill>
                <a:blip r:embed="rId4"/>
                <a:stretch>
                  <a:fillRect l="-917" r="-917" b="-137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51EEC2D-E35B-7154-B534-FA628D91CA1E}"/>
                  </a:ext>
                </a:extLst>
              </p:cNvPr>
              <p:cNvSpPr txBox="1"/>
              <p:nvPr/>
            </p:nvSpPr>
            <p:spPr>
              <a:xfrm>
                <a:off x="4947072" y="3621017"/>
                <a:ext cx="4760345" cy="300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51EEC2D-E35B-7154-B534-FA628D91C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72" y="3621017"/>
                <a:ext cx="4760345" cy="300788"/>
              </a:xfrm>
              <a:prstGeom prst="rect">
                <a:avLst/>
              </a:prstGeom>
              <a:blipFill>
                <a:blip r:embed="rId5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tangolo 34">
            <a:extLst>
              <a:ext uri="{FF2B5EF4-FFF2-40B4-BE49-F238E27FC236}">
                <a16:creationId xmlns:a16="http://schemas.microsoft.com/office/drawing/2014/main" id="{73534A0B-A92A-D42C-DFB9-EBAF0D1EE63C}"/>
              </a:ext>
            </a:extLst>
          </p:cNvPr>
          <p:cNvSpPr/>
          <p:nvPr/>
        </p:nvSpPr>
        <p:spPr>
          <a:xfrm>
            <a:off x="1774371" y="4960630"/>
            <a:ext cx="1404258" cy="119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7FE106A-5753-C2E3-F02A-E79182A8ABAB}"/>
              </a:ext>
            </a:extLst>
          </p:cNvPr>
          <p:cNvSpPr/>
          <p:nvPr/>
        </p:nvSpPr>
        <p:spPr>
          <a:xfrm>
            <a:off x="3178629" y="5275992"/>
            <a:ext cx="507102" cy="119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FD88D72-3E72-586F-A40C-E0FEC2B50954}"/>
              </a:ext>
            </a:extLst>
          </p:cNvPr>
          <p:cNvSpPr/>
          <p:nvPr/>
        </p:nvSpPr>
        <p:spPr>
          <a:xfrm>
            <a:off x="2598344" y="5591354"/>
            <a:ext cx="1087376" cy="12687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F30B11A9-9670-CB94-03B3-2906CFC9BD82}"/>
              </a:ext>
            </a:extLst>
          </p:cNvPr>
          <p:cNvSpPr/>
          <p:nvPr/>
        </p:nvSpPr>
        <p:spPr>
          <a:xfrm>
            <a:off x="2272420" y="5786973"/>
            <a:ext cx="325924" cy="1197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4047B48B-9445-4A37-CC3B-3A87BA377DCD}"/>
              </a:ext>
            </a:extLst>
          </p:cNvPr>
          <p:cNvCxnSpPr/>
          <p:nvPr/>
        </p:nvCxnSpPr>
        <p:spPr>
          <a:xfrm>
            <a:off x="1774371" y="4361701"/>
            <a:ext cx="0" cy="223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BDA5472-05C1-0A44-027C-93F234A1A009}"/>
              </a:ext>
            </a:extLst>
          </p:cNvPr>
          <p:cNvCxnSpPr>
            <a:stCxn id="38" idx="1"/>
          </p:cNvCxnSpPr>
          <p:nvPr/>
        </p:nvCxnSpPr>
        <p:spPr>
          <a:xfrm>
            <a:off x="2272420" y="5846845"/>
            <a:ext cx="0" cy="75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BFD09371-4BAC-F4DC-F724-DF215F1A03C3}"/>
              </a:ext>
            </a:extLst>
          </p:cNvPr>
          <p:cNvSpPr/>
          <p:nvPr/>
        </p:nvSpPr>
        <p:spPr>
          <a:xfrm>
            <a:off x="1774371" y="6208608"/>
            <a:ext cx="498045" cy="1197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F05A059-314F-780B-983D-BBC546B169F3}"/>
              </a:ext>
            </a:extLst>
          </p:cNvPr>
          <p:cNvSpPr txBox="1"/>
          <p:nvPr/>
        </p:nvSpPr>
        <p:spPr>
          <a:xfrm>
            <a:off x="742169" y="4835835"/>
            <a:ext cx="53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EW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0286208-4E62-B15D-7CBA-08DF6F71D2BF}"/>
              </a:ext>
            </a:extLst>
          </p:cNvPr>
          <p:cNvSpPr txBox="1"/>
          <p:nvPr/>
        </p:nvSpPr>
        <p:spPr>
          <a:xfrm>
            <a:off x="2435381" y="6067645"/>
            <a:ext cx="133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score_EW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A4FF4AB-1E0D-2097-91F9-56D21D8FFB33}"/>
                  </a:ext>
                </a:extLst>
              </p:cNvPr>
              <p:cNvSpPr txBox="1"/>
              <p:nvPr/>
            </p:nvSpPr>
            <p:spPr>
              <a:xfrm>
                <a:off x="4977251" y="162361"/>
                <a:ext cx="6966266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𝑊𝑜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𝑠𝑐𝑜𝑟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𝐴𝐼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𝐴𝐼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A4FF4AB-1E0D-2097-91F9-56D21D8F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251" y="162361"/>
                <a:ext cx="6966266" cy="13415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DDA08B2E-9059-72F4-0A47-08938FDCDE21}"/>
                  </a:ext>
                </a:extLst>
              </p:cNvPr>
              <p:cNvSpPr txBox="1"/>
              <p:nvPr/>
            </p:nvSpPr>
            <p:spPr>
              <a:xfrm>
                <a:off x="4282396" y="1494497"/>
                <a:ext cx="6097508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DDA08B2E-9059-72F4-0A47-08938FDCD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96" y="1494497"/>
                <a:ext cx="6097508" cy="404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4C986814-65C2-C437-9866-A83D4AB88D56}"/>
                  </a:ext>
                </a:extLst>
              </p:cNvPr>
              <p:cNvSpPr txBox="1"/>
              <p:nvPr/>
            </p:nvSpPr>
            <p:spPr>
              <a:xfrm>
                <a:off x="4092865" y="5393701"/>
                <a:ext cx="7965642" cy="1035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𝐴𝐼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𝐴𝐼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𝑠𝑐𝑜𝑟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𝐴𝐼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𝐴𝐼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𝐴𝐼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𝐸𝑊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𝑤𝑜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𝐴𝐼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4C986814-65C2-C437-9866-A83D4AB88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865" y="5393701"/>
                <a:ext cx="7965642" cy="1035861"/>
              </a:xfrm>
              <a:prstGeom prst="rect">
                <a:avLst/>
              </a:prstGeom>
              <a:blipFill>
                <a:blip r:embed="rId8"/>
                <a:stretch>
                  <a:fillRect l="-153" b="-6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2205E05-6097-EEDB-5676-42F5C133EFDF}"/>
              </a:ext>
            </a:extLst>
          </p:cNvPr>
          <p:cNvSpPr txBox="1"/>
          <p:nvPr/>
        </p:nvSpPr>
        <p:spPr>
          <a:xfrm>
            <a:off x="4947073" y="1950947"/>
            <a:ext cx="64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y media è pari al modello lineare applicato alla x media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7C677505-7400-7B50-DEC7-77631A7CF0D7}"/>
              </a:ext>
            </a:extLst>
          </p:cNvPr>
          <p:cNvSpPr/>
          <p:nvPr/>
        </p:nvSpPr>
        <p:spPr>
          <a:xfrm>
            <a:off x="294183" y="2525917"/>
            <a:ext cx="864443" cy="10683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E35A43DD-AFFE-9B73-C7D1-9A17ECC6CE05}"/>
              </a:ext>
            </a:extLst>
          </p:cNvPr>
          <p:cNvSpPr/>
          <p:nvPr/>
        </p:nvSpPr>
        <p:spPr>
          <a:xfrm>
            <a:off x="1158626" y="2968028"/>
            <a:ext cx="848543" cy="6261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208C1D98-A32F-9DA9-60F9-2AFB7B1127ED}"/>
              </a:ext>
            </a:extLst>
          </p:cNvPr>
          <p:cNvSpPr/>
          <p:nvPr/>
        </p:nvSpPr>
        <p:spPr>
          <a:xfrm>
            <a:off x="2002472" y="3223179"/>
            <a:ext cx="636342" cy="3659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05B28E71-8D60-27EE-C0D4-A170ECE5CDE2}"/>
              </a:ext>
            </a:extLst>
          </p:cNvPr>
          <p:cNvSpPr/>
          <p:nvPr/>
        </p:nvSpPr>
        <p:spPr>
          <a:xfrm>
            <a:off x="2638814" y="3597389"/>
            <a:ext cx="615418" cy="309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CFFC18D1-D8E1-496B-852A-D7F4E71F21E2}"/>
              </a:ext>
            </a:extLst>
          </p:cNvPr>
          <p:cNvSpPr/>
          <p:nvPr/>
        </p:nvSpPr>
        <p:spPr>
          <a:xfrm>
            <a:off x="3254232" y="3591329"/>
            <a:ext cx="1262350" cy="6943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31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20">
            <a:extLst>
              <a:ext uri="{FF2B5EF4-FFF2-40B4-BE49-F238E27FC236}">
                <a16:creationId xmlns:a16="http://schemas.microsoft.com/office/drawing/2014/main" id="{DA20EEC2-F3A8-C1FD-3EF1-F3563930C59C}"/>
              </a:ext>
            </a:extLst>
          </p:cNvPr>
          <p:cNvGrpSpPr/>
          <p:nvPr/>
        </p:nvGrpSpPr>
        <p:grpSpPr>
          <a:xfrm>
            <a:off x="142738" y="123545"/>
            <a:ext cx="6318525" cy="1815203"/>
            <a:chOff x="360217" y="341745"/>
            <a:chExt cx="6318525" cy="181520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3F41F7B1-6361-8F21-DA5B-A37D9A1CC669}"/>
                </a:ext>
              </a:extLst>
            </p:cNvPr>
            <p:cNvSpPr txBox="1"/>
            <p:nvPr/>
          </p:nvSpPr>
          <p:spPr>
            <a:xfrm>
              <a:off x="360218" y="341745"/>
              <a:ext cx="220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EW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2BF2F543-8F6E-4A95-4844-056B81D476BB}"/>
                </a:ext>
              </a:extLst>
            </p:cNvPr>
            <p:cNvSpPr txBox="1"/>
            <p:nvPr/>
          </p:nvSpPr>
          <p:spPr>
            <a:xfrm>
              <a:off x="360217" y="938823"/>
              <a:ext cx="27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INTEGRAZIONE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5AD14C8-D562-2BA4-5C3C-FF20F17DD3C7}"/>
                </a:ext>
              </a:extLst>
            </p:cNvPr>
            <p:cNvSpPr txBox="1"/>
            <p:nvPr/>
          </p:nvSpPr>
          <p:spPr>
            <a:xfrm>
              <a:off x="360217" y="1553839"/>
              <a:ext cx="27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EW + INTEGRAZIONE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F5ABDCC-6BCC-9C57-C48F-CBDE2F893336}"/>
                    </a:ext>
                  </a:extLst>
                </p:cNvPr>
                <p:cNvSpPr txBox="1"/>
                <p:nvPr/>
              </p:nvSpPr>
              <p:spPr>
                <a:xfrm>
                  <a:off x="360217" y="638646"/>
                  <a:ext cx="2807755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𝑒𝑤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F5ABDCC-6BCC-9C57-C48F-CBDE2F893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7" y="638646"/>
                  <a:ext cx="2807755" cy="289182"/>
                </a:xfrm>
                <a:prstGeom prst="rect">
                  <a:avLst/>
                </a:prstGeom>
                <a:blipFill>
                  <a:blip r:embed="rId2"/>
                  <a:stretch>
                    <a:fillRect l="-1518" r="-2603" b="-319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AA001278-7B6B-60D3-66BE-763394910F73}"/>
                    </a:ext>
                  </a:extLst>
                </p:cNvPr>
                <p:cNvSpPr txBox="1"/>
                <p:nvPr/>
              </p:nvSpPr>
              <p:spPr>
                <a:xfrm>
                  <a:off x="360217" y="1209231"/>
                  <a:ext cx="2897716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AA001278-7B6B-60D3-66BE-763394910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7" y="1209231"/>
                  <a:ext cx="2897716" cy="289182"/>
                </a:xfrm>
                <a:prstGeom prst="rect">
                  <a:avLst/>
                </a:prstGeom>
                <a:blipFill>
                  <a:blip r:embed="rId3"/>
                  <a:stretch>
                    <a:fillRect l="-1261" t="-2128" r="-2521" b="-319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0690A5F-F8BA-B0DE-2109-4DF823D8FCF2}"/>
                    </a:ext>
                  </a:extLst>
                </p:cNvPr>
                <p:cNvSpPr txBox="1"/>
                <p:nvPr/>
              </p:nvSpPr>
              <p:spPr>
                <a:xfrm>
                  <a:off x="360217" y="1837630"/>
                  <a:ext cx="6318525" cy="3193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𝑏𝑖𝑛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𝑏𝑖𝑛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𝑙𝑒𝑔𝑎𝑐𝑦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0690A5F-F8BA-B0DE-2109-4DF823D8F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7" y="1837630"/>
                  <a:ext cx="6318525" cy="319318"/>
                </a:xfrm>
                <a:prstGeom prst="rect">
                  <a:avLst/>
                </a:prstGeom>
                <a:blipFill>
                  <a:blip r:embed="rId4"/>
                  <a:stretch>
                    <a:fillRect l="-482" r="-964" b="-2692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0AAEB4B-DECB-FB1E-9CFF-4175F62227C1}"/>
              </a:ext>
            </a:extLst>
          </p:cNvPr>
          <p:cNvGrpSpPr/>
          <p:nvPr/>
        </p:nvGrpSpPr>
        <p:grpSpPr>
          <a:xfrm>
            <a:off x="186979" y="3770882"/>
            <a:ext cx="2605737" cy="1034258"/>
            <a:chOff x="6322291" y="384729"/>
            <a:chExt cx="2605737" cy="1034258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B1F5926-F4B5-73E2-5F09-E0D37BEA61A4}"/>
                </a:ext>
              </a:extLst>
            </p:cNvPr>
            <p:cNvSpPr txBox="1"/>
            <p:nvPr/>
          </p:nvSpPr>
          <p:spPr>
            <a:xfrm>
              <a:off x="6322291" y="384729"/>
              <a:ext cx="220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MODELLO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D04363FD-B477-AC53-FD38-C19AEC0DAEC1}"/>
                    </a:ext>
                  </a:extLst>
                </p:cNvPr>
                <p:cNvSpPr txBox="1"/>
                <p:nvPr/>
              </p:nvSpPr>
              <p:spPr>
                <a:xfrm>
                  <a:off x="6396181" y="1141988"/>
                  <a:ext cx="2531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D04363FD-B477-AC53-FD38-C19AEC0DA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181" y="1141988"/>
                  <a:ext cx="25318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8" t="-2222" r="-3133" b="-3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210D01C-4AD3-7AA7-1AEA-F1123FF2D9D7}"/>
                    </a:ext>
                  </a:extLst>
                </p:cNvPr>
                <p:cNvSpPr txBox="1"/>
                <p:nvPr/>
              </p:nvSpPr>
              <p:spPr>
                <a:xfrm>
                  <a:off x="6396181" y="775593"/>
                  <a:ext cx="1865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210D01C-4AD3-7AA7-1AEA-F1123FF2D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181" y="775593"/>
                  <a:ext cx="18650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14" r="-98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7D75D4CA-AD17-51DC-6A4E-1D2DEAFCC6A6}"/>
              </a:ext>
            </a:extLst>
          </p:cNvPr>
          <p:cNvGrpSpPr/>
          <p:nvPr/>
        </p:nvGrpSpPr>
        <p:grpSpPr>
          <a:xfrm>
            <a:off x="142738" y="2409716"/>
            <a:ext cx="4912907" cy="1083758"/>
            <a:chOff x="6322291" y="1917295"/>
            <a:chExt cx="4912907" cy="1083758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13029092-5156-1B2C-A3D6-DEEA7838761A}"/>
                </a:ext>
              </a:extLst>
            </p:cNvPr>
            <p:cNvSpPr txBox="1"/>
            <p:nvPr/>
          </p:nvSpPr>
          <p:spPr>
            <a:xfrm>
              <a:off x="6322291" y="1917295"/>
              <a:ext cx="220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TRASFORMAZIONE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5BAC7C23-F115-EBAF-E0B5-F2C861621E91}"/>
                    </a:ext>
                  </a:extLst>
                </p:cNvPr>
                <p:cNvSpPr txBox="1"/>
                <p:nvPr/>
              </p:nvSpPr>
              <p:spPr>
                <a:xfrm>
                  <a:off x="6396181" y="2325850"/>
                  <a:ext cx="23124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𝑏𝑖𝑛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5BAC7C23-F115-EBAF-E0B5-F2C861621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181" y="2325850"/>
                  <a:ext cx="231249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11" r="-1847" b="-239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45ED3372-EED0-8487-8F9A-36CC33B00095}"/>
                    </a:ext>
                  </a:extLst>
                </p:cNvPr>
                <p:cNvSpPr txBox="1"/>
                <p:nvPr/>
              </p:nvSpPr>
              <p:spPr>
                <a:xfrm>
                  <a:off x="6396181" y="2702125"/>
                  <a:ext cx="483901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𝑏𝑖𝑛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45ED3372-EED0-8487-8F9A-36CC33B00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181" y="2702125"/>
                  <a:ext cx="4839017" cy="298928"/>
                </a:xfrm>
                <a:prstGeom prst="rect">
                  <a:avLst/>
                </a:prstGeom>
                <a:blipFill>
                  <a:blip r:embed="rId8"/>
                  <a:stretch>
                    <a:fillRect l="-757" r="-1513" b="-2653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A43103F-FB3D-D131-D5FB-A28383C2E763}"/>
              </a:ext>
            </a:extLst>
          </p:cNvPr>
          <p:cNvSpPr txBox="1"/>
          <p:nvPr/>
        </p:nvSpPr>
        <p:spPr>
          <a:xfrm>
            <a:off x="166141" y="5238570"/>
            <a:ext cx="27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COMPLESSIVA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5424AAC-7F7C-4E5D-A323-218AE377EF06}"/>
                  </a:ext>
                </a:extLst>
              </p:cNvPr>
              <p:cNvSpPr txBox="1"/>
              <p:nvPr/>
            </p:nvSpPr>
            <p:spPr>
              <a:xfrm>
                <a:off x="186979" y="5603927"/>
                <a:ext cx="11080661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𝑒𝑤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𝑙𝑒𝑔𝑎𝑐𝑦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𝑏𝑖𝑛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𝑙𝑒𝑔𝑎𝑐𝑦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𝑙𝑒𝑔𝑎𝑐𝑦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𝑙𝑒𝑔𝑎𝑐𝑦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5424AAC-7F7C-4E5D-A323-218AE377E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9" y="5603927"/>
                <a:ext cx="11080661" cy="319318"/>
              </a:xfrm>
              <a:prstGeom prst="rect">
                <a:avLst/>
              </a:prstGeom>
              <a:blipFill>
                <a:blip r:embed="rId9"/>
                <a:stretch>
                  <a:fillRect l="-55" b="-24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837D081-43B1-15BA-CEA4-A608F255AAD4}"/>
              </a:ext>
            </a:extLst>
          </p:cNvPr>
          <p:cNvCxnSpPr>
            <a:cxnSpLocks/>
          </p:cNvCxnSpPr>
          <p:nvPr/>
        </p:nvCxnSpPr>
        <p:spPr>
          <a:xfrm flipV="1">
            <a:off x="8636000" y="123545"/>
            <a:ext cx="0" cy="192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31846E0-3598-9DA4-F55C-27AAB7CCC8B7}"/>
              </a:ext>
            </a:extLst>
          </p:cNvPr>
          <p:cNvCxnSpPr>
            <a:cxnSpLocks/>
          </p:cNvCxnSpPr>
          <p:nvPr/>
        </p:nvCxnSpPr>
        <p:spPr>
          <a:xfrm>
            <a:off x="8446655" y="1934194"/>
            <a:ext cx="263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9B48070-408D-707D-8ED6-541FAEE1DC70}"/>
              </a:ext>
            </a:extLst>
          </p:cNvPr>
          <p:cNvCxnSpPr/>
          <p:nvPr/>
        </p:nvCxnSpPr>
        <p:spPr>
          <a:xfrm flipV="1">
            <a:off x="8266545" y="492877"/>
            <a:ext cx="2678546" cy="102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ABFA22FC-288B-AA8B-D35D-62EC56844220}"/>
              </a:ext>
            </a:extLst>
          </p:cNvPr>
          <p:cNvCxnSpPr/>
          <p:nvPr/>
        </p:nvCxnSpPr>
        <p:spPr>
          <a:xfrm flipV="1">
            <a:off x="9735127" y="991031"/>
            <a:ext cx="0" cy="9431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7EE3D0B-C349-B6B2-606C-76A013FEE0C8}"/>
              </a:ext>
            </a:extLst>
          </p:cNvPr>
          <p:cNvCxnSpPr>
            <a:cxnSpLocks/>
          </p:cNvCxnSpPr>
          <p:nvPr/>
        </p:nvCxnSpPr>
        <p:spPr>
          <a:xfrm>
            <a:off x="8594436" y="949466"/>
            <a:ext cx="1851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56DF75B-0B28-5D9D-28DA-094DA4EA5B1C}"/>
              </a:ext>
            </a:extLst>
          </p:cNvPr>
          <p:cNvCxnSpPr>
            <a:cxnSpLocks/>
          </p:cNvCxnSpPr>
          <p:nvPr/>
        </p:nvCxnSpPr>
        <p:spPr>
          <a:xfrm flipV="1">
            <a:off x="10468648" y="709628"/>
            <a:ext cx="0" cy="12245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4A0CC6A-AD66-50F9-4A15-AA90C98A86D4}"/>
              </a:ext>
            </a:extLst>
          </p:cNvPr>
          <p:cNvCxnSpPr>
            <a:cxnSpLocks/>
          </p:cNvCxnSpPr>
          <p:nvPr/>
        </p:nvCxnSpPr>
        <p:spPr>
          <a:xfrm flipV="1">
            <a:off x="10468647" y="645277"/>
            <a:ext cx="0" cy="304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025C41DD-31EE-D067-E077-818F73B82E34}"/>
              </a:ext>
            </a:extLst>
          </p:cNvPr>
          <p:cNvCxnSpPr>
            <a:cxnSpLocks/>
          </p:cNvCxnSpPr>
          <p:nvPr/>
        </p:nvCxnSpPr>
        <p:spPr>
          <a:xfrm>
            <a:off x="8636000" y="657252"/>
            <a:ext cx="1851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97E569DE-F6B5-B02C-AACC-5ADBD4D0B5FF}"/>
                  </a:ext>
                </a:extLst>
              </p:cNvPr>
              <p:cNvSpPr txBox="1"/>
              <p:nvPr/>
            </p:nvSpPr>
            <p:spPr>
              <a:xfrm>
                <a:off x="9594458" y="1971353"/>
                <a:ext cx="341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97E569DE-F6B5-B02C-AACC-5ADBD4D0B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458" y="1971353"/>
                <a:ext cx="341376" cy="276999"/>
              </a:xfrm>
              <a:prstGeom prst="rect">
                <a:avLst/>
              </a:prstGeom>
              <a:blipFill>
                <a:blip r:embed="rId10"/>
                <a:stretch>
                  <a:fillRect l="-10714" r="-1786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D11FACA-DA6A-6A05-DE70-D5D420579E8D}"/>
                  </a:ext>
                </a:extLst>
              </p:cNvPr>
              <p:cNvSpPr txBox="1"/>
              <p:nvPr/>
            </p:nvSpPr>
            <p:spPr>
              <a:xfrm>
                <a:off x="10424775" y="197135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D11FACA-DA6A-6A05-DE70-D5D42057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775" y="1971353"/>
                <a:ext cx="183320" cy="276999"/>
              </a:xfrm>
              <a:prstGeom prst="rect">
                <a:avLst/>
              </a:prstGeom>
              <a:blipFill>
                <a:blip r:embed="rId11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129B29D3-FBD1-5E4F-67C0-ED23C82237EF}"/>
                  </a:ext>
                </a:extLst>
              </p:cNvPr>
              <p:cNvSpPr txBox="1"/>
              <p:nvPr/>
            </p:nvSpPr>
            <p:spPr>
              <a:xfrm>
                <a:off x="8434339" y="47836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129B29D3-FBD1-5E4F-67C0-ED23C822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39" y="478365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C61EB14-E23E-D5B4-D5DB-458E37416C8D}"/>
                  </a:ext>
                </a:extLst>
              </p:cNvPr>
              <p:cNvSpPr txBox="1"/>
              <p:nvPr/>
            </p:nvSpPr>
            <p:spPr>
              <a:xfrm>
                <a:off x="8307911" y="810966"/>
                <a:ext cx="33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C61EB14-E23E-D5B4-D5DB-458E3741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11" y="810966"/>
                <a:ext cx="332014" cy="276999"/>
              </a:xfrm>
              <a:prstGeom prst="rect">
                <a:avLst/>
              </a:prstGeom>
              <a:blipFill>
                <a:blip r:embed="rId13"/>
                <a:stretch>
                  <a:fillRect l="-16667" r="-37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881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Barazzetta</dc:creator>
  <cp:lastModifiedBy>Giorgio Barazzetta</cp:lastModifiedBy>
  <cp:revision>1</cp:revision>
  <dcterms:created xsi:type="dcterms:W3CDTF">2024-01-31T09:51:42Z</dcterms:created>
  <dcterms:modified xsi:type="dcterms:W3CDTF">2024-01-31T16:27:28Z</dcterms:modified>
</cp:coreProperties>
</file>