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0F7DB2-1EEA-8259-3A23-C8589FEEA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57BB9D0-0454-D030-05FF-2F4BA921C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A3418EF-B00A-096C-F8E1-37EA8248B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45DD-2401-4BA5-A861-BB9E25B81228}" type="datetimeFigureOut">
              <a:rPr lang="it-IT" smtClean="0"/>
              <a:t>24/01/2024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AECEFC7-DC76-DA53-80C6-230AEB59F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81A1CCE-43EF-C6CA-E45F-79A39B8FC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CC542-E02C-43A4-A07F-63A36D99615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6746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C517D5-3F6B-FFCC-D23B-BC3AD72D0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BF8DA3F-DCE3-16F2-36AF-0AC9EDD22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5087D7-7FA2-BDE3-AC4E-F61DF6218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45DD-2401-4BA5-A861-BB9E25B81228}" type="datetimeFigureOut">
              <a:rPr lang="it-IT" smtClean="0"/>
              <a:t>24/01/2024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C850DF6-2F74-851B-ECEB-69F50D568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40FA92E-EC8D-77C3-CE33-FFD367A26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CC542-E02C-43A4-A07F-63A36D99615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0969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686A56B-B06F-263C-93AD-7E7253B83A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EC42798-F6B7-F4C1-BEE7-C8CAA1930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3042FF9-74CD-BE03-7041-0055CB525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45DD-2401-4BA5-A861-BB9E25B81228}" type="datetimeFigureOut">
              <a:rPr lang="it-IT" smtClean="0"/>
              <a:t>24/01/2024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8D003EB-75B1-14EC-1213-D38FCA687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E34C88-4EBB-92AA-28CA-9B266D72A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CC542-E02C-43A4-A07F-63A36D99615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2226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7916AE-B897-5CBE-FDFD-E8C4D09AF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F08B2DC-4152-194F-0730-FF1CF7C8A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342B0EC-BA3E-CD21-9761-BB898214B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45DD-2401-4BA5-A861-BB9E25B81228}" type="datetimeFigureOut">
              <a:rPr lang="it-IT" smtClean="0"/>
              <a:t>24/01/2024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825E723-7346-C7F1-DACE-FC88FB0FB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37E7054-0035-9FDD-8F25-E40BCC533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CC542-E02C-43A4-A07F-63A36D99615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1468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502B00-1C82-07D8-20B1-E9308B6C6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BD70296-2332-7698-8511-0E98A2FCB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F1CF386-5DB6-0BA6-75F6-4914A042E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45DD-2401-4BA5-A861-BB9E25B81228}" type="datetimeFigureOut">
              <a:rPr lang="it-IT" smtClean="0"/>
              <a:t>24/01/2024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D8DE2A0-49AF-EF33-FAC2-4FE21C36D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A099C3E-5DE0-D00F-B6D4-103C2D4F8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CC542-E02C-43A4-A07F-63A36D99615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9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A98019-29E1-2BDC-9A78-F1FED043E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8B016A6-DAF6-B7E1-3688-B39D46DF64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4430499-57B7-F0E3-EB57-13A605BE0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A7F78E1-D967-080D-8FF9-D8A9500CB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45DD-2401-4BA5-A861-BB9E25B81228}" type="datetimeFigureOut">
              <a:rPr lang="it-IT" smtClean="0"/>
              <a:t>24/01/2024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88CA160-6A17-9AEB-C05D-B69152D74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7126E28-8A45-B77D-52ED-7EAA6480A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CC542-E02C-43A4-A07F-63A36D99615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7030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AE9B42-320D-891D-C49F-4C982E99B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C656D92-852F-5E3A-C76C-B782AAD1D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5855986-C495-0243-F1BF-1AF5B1E2F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17D3711-DE40-D801-8EC9-994A8306A9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322C75C-C973-9F71-EBB4-EEA668A31E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BD7007A-FE98-473D-F887-984D04B9A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45DD-2401-4BA5-A861-BB9E25B81228}" type="datetimeFigureOut">
              <a:rPr lang="it-IT" smtClean="0"/>
              <a:t>24/01/2024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8556883-5A61-0F67-2D2E-A890EF92B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E8B096A-D72E-60AD-5AC2-ED1CC5E75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CC542-E02C-43A4-A07F-63A36D99615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2793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342FA0-541D-3889-034D-AFF257911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E4F4663-2B89-233A-24C8-BC12B111A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45DD-2401-4BA5-A861-BB9E25B81228}" type="datetimeFigureOut">
              <a:rPr lang="it-IT" smtClean="0"/>
              <a:t>24/01/2024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7607D09-7761-079F-F668-1BCAC3406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A0E7DC6-C1F6-8C4B-65D4-0411ECA96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CC542-E02C-43A4-A07F-63A36D99615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05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67D9CB5-4B2E-6100-BAF6-A1C553943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45DD-2401-4BA5-A861-BB9E25B81228}" type="datetimeFigureOut">
              <a:rPr lang="it-IT" smtClean="0"/>
              <a:t>24/01/2024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A659904-28C5-4E85-AE11-7A7F7D7D0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9EA4D88-DB95-97D5-184B-7FE568320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CC542-E02C-43A4-A07F-63A36D99615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7289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EBB171-FC4E-36BB-2DBB-645B1DF7A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7E4780-C33E-2AF8-A513-A5A9CFAA7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F44BF13-B3CA-905B-914E-136DC9A72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A987102-DE5C-1520-C8C0-ECC8454EF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45DD-2401-4BA5-A861-BB9E25B81228}" type="datetimeFigureOut">
              <a:rPr lang="it-IT" smtClean="0"/>
              <a:t>24/01/2024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6A85E29-CDA1-3A15-71CC-E2D59648A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13F461C-B86F-F05E-8225-7AB1AEC1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CC542-E02C-43A4-A07F-63A36D99615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2468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678BF0-4306-84DD-D57C-CDAA691C0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0E90700-4799-D325-53A2-E842ACB94C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8D59524-0673-FD87-E1B6-DF5AF3952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1C414C6-9FA1-131A-F8B2-98F963C17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45DD-2401-4BA5-A861-BB9E25B81228}" type="datetimeFigureOut">
              <a:rPr lang="it-IT" smtClean="0"/>
              <a:t>24/01/2024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C4B0D22-1A0F-23AF-C60F-2CAB28800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0212FAF-9542-F1F9-0CB8-36354FBAD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CC542-E02C-43A4-A07F-63A36D99615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580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4BC5DE5-95CB-C4BE-0B10-88FFBA94F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BDFB2BD-C15C-543F-D409-C3B2DA26A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8C118F8-4D4E-333F-7139-612B3D4D77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C45DD-2401-4BA5-A861-BB9E25B81228}" type="datetimeFigureOut">
              <a:rPr lang="it-IT" smtClean="0"/>
              <a:t>24/01/2024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94A8B83-425D-68BF-296A-A170750E72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F8D583B-2492-4505-2950-C0D4F68BC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CC542-E02C-43A4-A07F-63A36D99615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778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C4D0B13C-C15E-F721-B6BE-83EECDC007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47" t="6334" r="10426" b="8757"/>
          <a:stretch/>
        </p:blipFill>
        <p:spPr>
          <a:xfrm>
            <a:off x="612647" y="832104"/>
            <a:ext cx="3282697" cy="218541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E65F8DF6-8FCE-8A3E-C5BB-116CF9771546}"/>
                  </a:ext>
                </a:extLst>
              </p:cNvPr>
              <p:cNvSpPr txBox="1"/>
              <p:nvPr/>
            </p:nvSpPr>
            <p:spPr>
              <a:xfrm>
                <a:off x="5102875" y="669072"/>
                <a:ext cx="24214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𝐿𝑜𝑔𝑂𝑅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E65F8DF6-8FCE-8A3E-C5BB-116CF9771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2875" y="669072"/>
                <a:ext cx="2421432" cy="276999"/>
              </a:xfrm>
              <a:prstGeom prst="rect">
                <a:avLst/>
              </a:prstGeom>
              <a:blipFill>
                <a:blip r:embed="rId3"/>
                <a:stretch>
                  <a:fillRect l="-2015" r="-756" b="-3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85587B35-1046-6F1D-950E-280143D8F9BD}"/>
                  </a:ext>
                </a:extLst>
              </p:cNvPr>
              <p:cNvSpPr txBox="1"/>
              <p:nvPr/>
            </p:nvSpPr>
            <p:spPr>
              <a:xfrm>
                <a:off x="5102874" y="1269528"/>
                <a:ext cx="21219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𝑐𝑜𝑛𝑡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acc>
                            <m:accPr>
                              <m:chr m:val="̅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85587B35-1046-6F1D-950E-280143D8F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2874" y="1269528"/>
                <a:ext cx="2121991" cy="276999"/>
              </a:xfrm>
              <a:prstGeom prst="rect">
                <a:avLst/>
              </a:prstGeom>
              <a:blipFill>
                <a:blip r:embed="rId4"/>
                <a:stretch>
                  <a:fillRect l="-1724" r="-10632" b="-1087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>
            <a:extLst>
              <a:ext uri="{FF2B5EF4-FFF2-40B4-BE49-F238E27FC236}">
                <a16:creationId xmlns:a16="http://schemas.microsoft.com/office/drawing/2014/main" id="{757991A5-82E4-7D72-3403-6F25EB1EB0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3" t="7230" r="10189" b="7860"/>
          <a:stretch/>
        </p:blipFill>
        <p:spPr>
          <a:xfrm>
            <a:off x="612647" y="3767328"/>
            <a:ext cx="3282697" cy="218541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833F755-9CBA-52A3-5695-BBEADC1DF74C}"/>
                  </a:ext>
                </a:extLst>
              </p:cNvPr>
              <p:cNvSpPr txBox="1"/>
              <p:nvPr/>
            </p:nvSpPr>
            <p:spPr>
              <a:xfrm>
                <a:off x="4999243" y="2622605"/>
                <a:ext cx="10130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𝑚𝑜𝑑𝑒𝑙𝑙𝑜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833F755-9CBA-52A3-5695-BBEADC1DF7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9243" y="2622605"/>
                <a:ext cx="1013098" cy="276999"/>
              </a:xfrm>
              <a:prstGeom prst="rect">
                <a:avLst/>
              </a:prstGeom>
              <a:blipFill>
                <a:blip r:embed="rId5"/>
                <a:stretch>
                  <a:fillRect l="-5422" r="-6024" b="-65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F49A38E9-8F1D-6DAD-87B6-0C47B64860AC}"/>
                  </a:ext>
                </a:extLst>
              </p:cNvPr>
              <p:cNvSpPr txBox="1"/>
              <p:nvPr/>
            </p:nvSpPr>
            <p:spPr>
              <a:xfrm>
                <a:off x="4999243" y="3099433"/>
                <a:ext cx="4599016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𝐿𝑜𝑔𝑂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∗</m:t>
                    </m:r>
                    <m:acc>
                      <m:accPr>
                        <m:chr m:val="̅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𝑐𝑜𝑛𝑡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it-IT" dirty="0"/>
                  <a:t> </a:t>
                </a:r>
              </a:p>
            </p:txBody>
          </p:sp>
        </mc:Choice>
        <mc:Fallback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F49A38E9-8F1D-6DAD-87B6-0C47B6486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9243" y="3099433"/>
                <a:ext cx="4599016" cy="298928"/>
              </a:xfrm>
              <a:prstGeom prst="rect">
                <a:avLst/>
              </a:prstGeom>
              <a:blipFill>
                <a:blip r:embed="rId6"/>
                <a:stretch>
                  <a:fillRect l="-2252" b="-2653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BA1131A1-9528-A1BD-F8FB-38A0462DBD24}"/>
                  </a:ext>
                </a:extLst>
              </p:cNvPr>
              <p:cNvSpPr txBox="1"/>
              <p:nvPr/>
            </p:nvSpPr>
            <p:spPr>
              <a:xfrm>
                <a:off x="4935234" y="3535036"/>
                <a:ext cx="6998647" cy="3297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𝑐𝑜𝑛𝑡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acc>
                            <m:accPr>
                              <m:chr m:val="̅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acc>
                                <m:accPr>
                                  <m:chr m:val="̅"/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∗(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BA1131A1-9528-A1BD-F8FB-38A0462DB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234" y="3535036"/>
                <a:ext cx="6998647" cy="329706"/>
              </a:xfrm>
              <a:prstGeom prst="rect">
                <a:avLst/>
              </a:prstGeom>
              <a:blipFill>
                <a:blip r:embed="rId7"/>
                <a:stretch>
                  <a:fillRect l="-348" r="-2962" b="-2037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1A799DBE-6DF5-0E7F-9934-F88DC3CDA633}"/>
                  </a:ext>
                </a:extLst>
              </p:cNvPr>
              <p:cNvSpPr txBox="1"/>
              <p:nvPr/>
            </p:nvSpPr>
            <p:spPr>
              <a:xfrm>
                <a:off x="4999243" y="4059902"/>
                <a:ext cx="5123326" cy="3926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 =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e>
                        </m:nary>
                      </m:e>
                    </m:nary>
                  </m:oMath>
                </a14:m>
                <a:r>
                  <a:rPr lang="it-IT" b="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it-IT" dirty="0"/>
              </a:p>
            </p:txBody>
          </p:sp>
        </mc:Choice>
        <mc:Fallback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1A799DBE-6DF5-0E7F-9934-F88DC3CDA6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9243" y="4059902"/>
                <a:ext cx="5123326" cy="392608"/>
              </a:xfrm>
              <a:prstGeom prst="rect">
                <a:avLst/>
              </a:prstGeom>
              <a:blipFill>
                <a:blip r:embed="rId8"/>
                <a:stretch>
                  <a:fillRect l="-1665" t="-110938" r="-6064" b="-1734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09512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58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Giorgio Barazzetta</dc:creator>
  <cp:lastModifiedBy>Giorgio Barazzetta</cp:lastModifiedBy>
  <cp:revision>1</cp:revision>
  <dcterms:created xsi:type="dcterms:W3CDTF">2024-01-24T15:01:19Z</dcterms:created>
  <dcterms:modified xsi:type="dcterms:W3CDTF">2024-01-24T17:50:44Z</dcterms:modified>
</cp:coreProperties>
</file>