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3717F-2053-4014-8D50-F372B93E6996}" v="35" dt="2022-06-07T07:41:44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 Wanxiang" userId="f17c3850-b0c4-49d4-82b2-6318ccefd3a4" providerId="ADAL" clId="{9013717F-2053-4014-8D50-F372B93E6996}"/>
    <pc:docChg chg="undo custSel modSld">
      <pc:chgData name="Shen Wanxiang" userId="f17c3850-b0c4-49d4-82b2-6318ccefd3a4" providerId="ADAL" clId="{9013717F-2053-4014-8D50-F372B93E6996}" dt="2022-06-07T07:41:44.963" v="264" actId="164"/>
      <pc:docMkLst>
        <pc:docMk/>
      </pc:docMkLst>
      <pc:sldChg chg="addSp delSp modSp mod">
        <pc:chgData name="Shen Wanxiang" userId="f17c3850-b0c4-49d4-82b2-6318ccefd3a4" providerId="ADAL" clId="{9013717F-2053-4014-8D50-F372B93E6996}" dt="2022-06-07T07:41:44.963" v="264" actId="164"/>
        <pc:sldMkLst>
          <pc:docMk/>
          <pc:sldMk cId="1847032500" sldId="256"/>
        </pc:sldMkLst>
        <pc:spChg chg="del">
          <ac:chgData name="Shen Wanxiang" userId="f17c3850-b0c4-49d4-82b2-6318ccefd3a4" providerId="ADAL" clId="{9013717F-2053-4014-8D50-F372B93E6996}" dt="2022-06-07T07:31:06.852" v="88" actId="21"/>
          <ac:spMkLst>
            <pc:docMk/>
            <pc:sldMk cId="1847032500" sldId="256"/>
            <ac:spMk id="2" creationId="{EAE894FA-7C44-249F-9010-804865D41E5E}"/>
          </ac:spMkLst>
        </pc:spChg>
        <pc:spChg chg="del">
          <ac:chgData name="Shen Wanxiang" userId="f17c3850-b0c4-49d4-82b2-6318ccefd3a4" providerId="ADAL" clId="{9013717F-2053-4014-8D50-F372B93E6996}" dt="2022-06-07T07:23:09.187" v="0" actId="21"/>
          <ac:spMkLst>
            <pc:docMk/>
            <pc:sldMk cId="1847032500" sldId="256"/>
            <ac:spMk id="3" creationId="{2D47E280-7840-2D36-A97C-83AC08BD513B}"/>
          </ac:spMkLst>
        </pc:spChg>
        <pc:spChg chg="add mod">
          <ac:chgData name="Shen Wanxiang" userId="f17c3850-b0c4-49d4-82b2-6318ccefd3a4" providerId="ADAL" clId="{9013717F-2053-4014-8D50-F372B93E6996}" dt="2022-06-07T07:41:44.963" v="264" actId="164"/>
          <ac:spMkLst>
            <pc:docMk/>
            <pc:sldMk cId="1847032500" sldId="256"/>
            <ac:spMk id="6" creationId="{3CEC2398-ACE2-E201-AD63-531BB163DB4C}"/>
          </ac:spMkLst>
        </pc:spChg>
        <pc:spChg chg="add mod">
          <ac:chgData name="Shen Wanxiang" userId="f17c3850-b0c4-49d4-82b2-6318ccefd3a4" providerId="ADAL" clId="{9013717F-2053-4014-8D50-F372B93E6996}" dt="2022-06-07T07:41:44.963" v="264" actId="164"/>
          <ac:spMkLst>
            <pc:docMk/>
            <pc:sldMk cId="1847032500" sldId="256"/>
            <ac:spMk id="7" creationId="{3E2E04E7-3827-ADD3-770B-E31EBE3E91C6}"/>
          </ac:spMkLst>
        </pc:spChg>
        <pc:spChg chg="add del mod">
          <ac:chgData name="Shen Wanxiang" userId="f17c3850-b0c4-49d4-82b2-6318ccefd3a4" providerId="ADAL" clId="{9013717F-2053-4014-8D50-F372B93E6996}" dt="2022-06-07T07:36:25.319" v="169" actId="21"/>
          <ac:spMkLst>
            <pc:docMk/>
            <pc:sldMk cId="1847032500" sldId="256"/>
            <ac:spMk id="8" creationId="{7E215292-5239-5317-B202-FBC537020205}"/>
          </ac:spMkLst>
        </pc:spChg>
        <pc:spChg chg="add del mod">
          <ac:chgData name="Shen Wanxiang" userId="f17c3850-b0c4-49d4-82b2-6318ccefd3a4" providerId="ADAL" clId="{9013717F-2053-4014-8D50-F372B93E6996}" dt="2022-06-07T07:31:07.982" v="89" actId="21"/>
          <ac:spMkLst>
            <pc:docMk/>
            <pc:sldMk cId="1847032500" sldId="256"/>
            <ac:spMk id="10" creationId="{E86CAD12-E33F-C73D-D76C-30C0F075C9F9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15" creationId="{D54F2DDD-85A7-00D8-4CD4-E2960662BEB0}"/>
          </ac:spMkLst>
        </pc:spChg>
        <pc:spChg chg="add del mod">
          <ac:chgData name="Shen Wanxiang" userId="f17c3850-b0c4-49d4-82b2-6318ccefd3a4" providerId="ADAL" clId="{9013717F-2053-4014-8D50-F372B93E6996}" dt="2022-06-07T07:39:18.256" v="198"/>
          <ac:spMkLst>
            <pc:docMk/>
            <pc:sldMk cId="1847032500" sldId="256"/>
            <ac:spMk id="16" creationId="{B4DE44B5-0683-D0F6-4100-E500C22D395B}"/>
          </ac:spMkLst>
        </pc:spChg>
        <pc:spChg chg="add del mod">
          <ac:chgData name="Shen Wanxiang" userId="f17c3850-b0c4-49d4-82b2-6318ccefd3a4" providerId="ADAL" clId="{9013717F-2053-4014-8D50-F372B93E6996}" dt="2022-06-07T07:39:17.841" v="197"/>
          <ac:spMkLst>
            <pc:docMk/>
            <pc:sldMk cId="1847032500" sldId="256"/>
            <ac:spMk id="17" creationId="{7B0F0606-395D-AF13-4DA1-15D53E9B80A2}"/>
          </ac:spMkLst>
        </pc:spChg>
        <pc:spChg chg="add del mod">
          <ac:chgData name="Shen Wanxiang" userId="f17c3850-b0c4-49d4-82b2-6318ccefd3a4" providerId="ADAL" clId="{9013717F-2053-4014-8D50-F372B93E6996}" dt="2022-06-07T07:39:17.569" v="196"/>
          <ac:spMkLst>
            <pc:docMk/>
            <pc:sldMk cId="1847032500" sldId="256"/>
            <ac:spMk id="18" creationId="{F697F7A0-3FF1-8B7B-B87C-484D49B99E9A}"/>
          </ac:spMkLst>
        </pc:spChg>
        <pc:spChg chg="add del mod">
          <ac:chgData name="Shen Wanxiang" userId="f17c3850-b0c4-49d4-82b2-6318ccefd3a4" providerId="ADAL" clId="{9013717F-2053-4014-8D50-F372B93E6996}" dt="2022-06-07T07:39:15.497" v="192"/>
          <ac:spMkLst>
            <pc:docMk/>
            <pc:sldMk cId="1847032500" sldId="256"/>
            <ac:spMk id="19" creationId="{964B7880-23E4-79B2-021B-3A08BEAFB9FE}"/>
          </ac:spMkLst>
        </pc:spChg>
        <pc:spChg chg="add del mod">
          <ac:chgData name="Shen Wanxiang" userId="f17c3850-b0c4-49d4-82b2-6318ccefd3a4" providerId="ADAL" clId="{9013717F-2053-4014-8D50-F372B93E6996}" dt="2022-06-07T07:39:15.001" v="190"/>
          <ac:spMkLst>
            <pc:docMk/>
            <pc:sldMk cId="1847032500" sldId="256"/>
            <ac:spMk id="20" creationId="{346C3302-0E41-336F-2065-2FA39AE3F0F9}"/>
          </ac:spMkLst>
        </pc:spChg>
        <pc:spChg chg="add del mod">
          <ac:chgData name="Shen Wanxiang" userId="f17c3850-b0c4-49d4-82b2-6318ccefd3a4" providerId="ADAL" clId="{9013717F-2053-4014-8D50-F372B93E6996}" dt="2022-06-07T07:39:12.633" v="188"/>
          <ac:spMkLst>
            <pc:docMk/>
            <pc:sldMk cId="1847032500" sldId="256"/>
            <ac:spMk id="21" creationId="{153940A2-23CA-47A0-15EE-31D2430293B2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2" creationId="{A7608291-93F4-B2AF-775E-E178BE330AA5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3" creationId="{A4D55FF2-0FA0-C260-8AC8-A2791A67F27C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4" creationId="{82B3E818-5C27-3C3C-DC19-085775453D17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5" creationId="{A39B7BB3-6B03-75CC-5582-CCE73D1E94C7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6" creationId="{9C0EFCFC-52B0-8E45-16DE-4B52B04CE8F4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7" creationId="{40B616A4-6369-BECD-0ADB-A045F321E771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8" creationId="{FAFD0984-3B44-7642-42CB-FE7093AD8ABC}"/>
          </ac:spMkLst>
        </pc:spChg>
        <pc:spChg chg="add del mod">
          <ac:chgData name="Shen Wanxiang" userId="f17c3850-b0c4-49d4-82b2-6318ccefd3a4" providerId="ADAL" clId="{9013717F-2053-4014-8D50-F372B93E6996}" dt="2022-06-07T07:41:23.309" v="258" actId="21"/>
          <ac:spMkLst>
            <pc:docMk/>
            <pc:sldMk cId="1847032500" sldId="256"/>
            <ac:spMk id="29" creationId="{248D9F7C-B304-2E24-C87B-0CBA66679C7E}"/>
          </ac:spMkLst>
        </pc:spChg>
        <pc:grpChg chg="add mod">
          <ac:chgData name="Shen Wanxiang" userId="f17c3850-b0c4-49d4-82b2-6318ccefd3a4" providerId="ADAL" clId="{9013717F-2053-4014-8D50-F372B93E6996}" dt="2022-06-07T07:41:44.963" v="264" actId="164"/>
          <ac:grpSpMkLst>
            <pc:docMk/>
            <pc:sldMk cId="1847032500" sldId="256"/>
            <ac:grpSpMk id="14" creationId="{6F3F9815-E360-E53A-12BC-251A94810AFA}"/>
          </ac:grpSpMkLst>
        </pc:grpChg>
        <pc:grpChg chg="add mod">
          <ac:chgData name="Shen Wanxiang" userId="f17c3850-b0c4-49d4-82b2-6318ccefd3a4" providerId="ADAL" clId="{9013717F-2053-4014-8D50-F372B93E6996}" dt="2022-06-07T07:41:44.963" v="264" actId="164"/>
          <ac:grpSpMkLst>
            <pc:docMk/>
            <pc:sldMk cId="1847032500" sldId="256"/>
            <ac:grpSpMk id="63" creationId="{F9645AB2-A292-2DA9-477A-CF6E2231FED4}"/>
          </ac:grpSpMkLst>
        </pc:grpChg>
        <pc:picChg chg="add del mod ord">
          <ac:chgData name="Shen Wanxiang" userId="f17c3850-b0c4-49d4-82b2-6318ccefd3a4" providerId="ADAL" clId="{9013717F-2053-4014-8D50-F372B93E6996}" dt="2022-06-07T07:39:59.164" v="221" actId="1076"/>
          <ac:picMkLst>
            <pc:docMk/>
            <pc:sldMk cId="1847032500" sldId="256"/>
            <ac:picMk id="5" creationId="{471B5B7B-3F69-909F-2FBE-7C273BE6E228}"/>
          </ac:picMkLst>
        </pc:picChg>
        <pc:picChg chg="add mod">
          <ac:chgData name="Shen Wanxiang" userId="f17c3850-b0c4-49d4-82b2-6318ccefd3a4" providerId="ADAL" clId="{9013717F-2053-4014-8D50-F372B93E6996}" dt="2022-06-07T07:41:32.140" v="259" actId="1076"/>
          <ac:picMkLst>
            <pc:docMk/>
            <pc:sldMk cId="1847032500" sldId="256"/>
            <ac:picMk id="12" creationId="{ACD28F08-B273-BB12-F42B-0CAEF66B0584}"/>
          </ac:picMkLst>
        </pc:picChg>
        <pc:picChg chg="add del mod">
          <ac:chgData name="Shen Wanxiang" userId="f17c3850-b0c4-49d4-82b2-6318ccefd3a4" providerId="ADAL" clId="{9013717F-2053-4014-8D50-F372B93E6996}" dt="2022-06-07T07:34:25.676" v="146" actId="21"/>
          <ac:picMkLst>
            <pc:docMk/>
            <pc:sldMk cId="1847032500" sldId="256"/>
            <ac:picMk id="13" creationId="{5C0259AB-03D1-A5A2-E809-5B030E86FB66}"/>
          </ac:picMkLst>
        </pc:picChg>
        <pc:cxnChg chg="add del">
          <ac:chgData name="Shen Wanxiang" userId="f17c3850-b0c4-49d4-82b2-6318ccefd3a4" providerId="ADAL" clId="{9013717F-2053-4014-8D50-F372B93E6996}" dt="2022-06-07T07:40:10.281" v="223" actId="11529"/>
          <ac:cxnSpMkLst>
            <pc:docMk/>
            <pc:sldMk cId="1847032500" sldId="256"/>
            <ac:cxnSpMk id="31" creationId="{F3AA79A2-359F-E153-0DF2-B10FD8E29600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33" creationId="{FE99FE10-A0D6-16FC-7902-AA8FC00D2EB8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37" creationId="{69515F67-8995-2E60-1DBA-A475C1B8D4CC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40" creationId="{385B20FA-86C5-6DBB-D346-B7EECBB9CD3E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43" creationId="{FCC9AF15-C492-214B-728C-A09B63F01C2E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46" creationId="{DA3D19FE-F047-82FE-D529-A4AAE716B484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49" creationId="{6F4BA5FA-D91C-509B-609F-9BF468E96643}"/>
          </ac:cxnSpMkLst>
        </pc:cxnChg>
        <pc:cxnChg chg="add del mod">
          <ac:chgData name="Shen Wanxiang" userId="f17c3850-b0c4-49d4-82b2-6318ccefd3a4" providerId="ADAL" clId="{9013717F-2053-4014-8D50-F372B93E6996}" dt="2022-06-07T07:41:23.309" v="258" actId="21"/>
          <ac:cxnSpMkLst>
            <pc:docMk/>
            <pc:sldMk cId="1847032500" sldId="256"/>
            <ac:cxnSpMk id="53" creationId="{AF2D05A1-6A8D-CEB6-7AA5-84288A7833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A64F-548E-D415-5D1D-D56D003E1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58111-6DEB-A18A-1E59-1A0F8312E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BAAA-2963-9004-D0AC-86EC77AA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E8B3-D9CA-ED52-B174-0F9DA25B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5FAE-1E33-C870-CDBA-AA3DC8EB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077B-9D55-7A54-2E75-DA2AF02C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F0D87-56B8-60A2-C941-4D472D51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9ABD-14CE-5B4D-67A5-E4375366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7035-19F1-4F3F-2AB1-2488B785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9359-0418-FC59-7B5D-8CB75724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72082-BC01-90A7-4A5B-8244D186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10F56-42BA-9874-631F-DCD7CF325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2F94-4A24-CDE0-68B5-AE2E0305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204D-54B0-A35E-F8CE-63FA1041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D7FC-6DD0-61CD-B95F-F8A5F0C4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46CF-F6B9-ADD4-7BEC-F80AC1C6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548E-C3EF-A9C3-4F0D-53BFAE03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F09E-2B03-516E-D606-8A56CA40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5646-20E9-3BB4-EAC7-9736E366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2E7CD-4CAF-3851-042A-9FF302BA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12B5-F5D1-9E99-C795-D76DD59F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1843F-513C-E839-F722-087A543D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A0A3-E1C0-D451-0F16-58FABFF3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4115-E1E1-5242-976D-5FD10C50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914D-73A1-4C35-73B7-5CAE221C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1509-F3B9-6B89-E141-2B12A617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0C73-84AB-21FC-BD5A-F2F5A8579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D2AC4-D576-6B1B-0A18-6F0300AD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59ED0-8EC4-8C38-8DBE-1EDFFC62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1E0CB-96B8-3AC8-FFB4-9298E86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51B6-6303-C451-68C7-53BFED0F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2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3246-8499-432F-B8A1-E5C67559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73B9-02CC-9993-6E91-B584DA00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82A7-8C7C-5B19-C73A-E62ABFA8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C48A-6031-42DE-251A-FCFDE7676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A2400-B261-E2C5-6FAB-071BA5507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67B07-339E-6FDD-86DE-FB39CB5A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D8926-9C03-A136-B1F3-DE9F43C9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E3F69-5DAA-70C3-49BF-FAA893B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2704-9AF4-6131-FDCB-B711A76C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E9C95-EA40-D570-4545-393C3F04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36FC7-940F-0AEC-03EB-5AD8081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DAB10-B929-EE72-46E4-7C74F9A1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E977D-2522-8BB1-FE64-83227869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413CD-AF78-6ECC-B8F7-8F19CEDD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D15F-4F7F-F77F-DC6F-9F023328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069A-7221-0B45-6EF0-473F35E2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8509-F3D6-A8EE-BF92-24EE1068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2A55C-4AA9-B4C0-90DA-EC4800A4D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8D9B4-6BAF-A1FE-B7D4-017D45F5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4A5D-9912-D13C-ADE6-D6622088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8BDE1-715A-8E3E-54B9-16E83823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68FC-571D-1210-F590-5CE4E9B8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0F05B-3865-E96D-D3EB-92850B3B8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BB53D-969B-B33C-44BD-BDDF32B8F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B29F-73D7-081D-ED31-62028B11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1A5B-D187-5AC1-9402-0FAC7D6D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B8359-F3A4-9FF6-A383-42D510D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73D45-0F0E-4A21-9577-959F5299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AF68-923A-A780-1EAB-7DD6565E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5275-676A-77A1-396E-ADC7DC61B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E1B-7519-4616-B088-454818D80DE2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FEEB-C818-6DB4-F131-E85BF0D1C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51EB-7487-C198-9392-8C0B77C9F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D00B-4108-43DF-9BAE-2E6306DAE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223CF3-B9BB-4448-AF01-C267B570545B}"/>
              </a:ext>
            </a:extLst>
          </p:cNvPr>
          <p:cNvSpPr txBox="1"/>
          <p:nvPr/>
        </p:nvSpPr>
        <p:spPr>
          <a:xfrm>
            <a:off x="3088487" y="0"/>
            <a:ext cx="563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Table-1 List of the low-sample size narrow scaffold dataset</a:t>
            </a:r>
            <a:endParaRPr lang="zh-CN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268076-74EE-4C6B-A0E5-439FC2093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77188"/>
              </p:ext>
            </p:extLst>
          </p:nvPr>
        </p:nvGraphicFramePr>
        <p:xfrm>
          <a:off x="352638" y="369332"/>
          <a:ext cx="11108434" cy="6215015"/>
        </p:xfrm>
        <a:graphic>
          <a:graphicData uri="http://schemas.openxmlformats.org/drawingml/2006/table">
            <a:tbl>
              <a:tblPr/>
              <a:tblGrid>
                <a:gridCol w="1076667">
                  <a:extLst>
                    <a:ext uri="{9D8B030D-6E8A-4147-A177-3AD203B41FA5}">
                      <a16:colId xmlns:a16="http://schemas.microsoft.com/office/drawing/2014/main" val="2090518285"/>
                    </a:ext>
                  </a:extLst>
                </a:gridCol>
                <a:gridCol w="2894120">
                  <a:extLst>
                    <a:ext uri="{9D8B030D-6E8A-4147-A177-3AD203B41FA5}">
                      <a16:colId xmlns:a16="http://schemas.microsoft.com/office/drawing/2014/main" val="2235390597"/>
                    </a:ext>
                  </a:extLst>
                </a:gridCol>
                <a:gridCol w="878890">
                  <a:extLst>
                    <a:ext uri="{9D8B030D-6E8A-4147-A177-3AD203B41FA5}">
                      <a16:colId xmlns:a16="http://schemas.microsoft.com/office/drawing/2014/main" val="2541302841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1385729496"/>
                    </a:ext>
                  </a:extLst>
                </a:gridCol>
                <a:gridCol w="4687409">
                  <a:extLst>
                    <a:ext uri="{9D8B030D-6E8A-4147-A177-3AD203B41FA5}">
                      <a16:colId xmlns:a16="http://schemas.microsoft.com/office/drawing/2014/main" val="2509810689"/>
                    </a:ext>
                  </a:extLst>
                </a:gridCol>
              </a:tblGrid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Dataset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Target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# of Inhibitors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Target type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Reference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789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mGluR2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Metabotropic glutamate receptor 2, mGluR2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245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GPCR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Bioorg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Med Chem Lett, 2020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46308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USP7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Ubiquitin-specific-processing protease 7, USP7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n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CHEMBL4251701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Almac Discovery Ltd., Centre for Precision Therapeutics; UK</a:t>
                      </a:r>
                      <a:endParaRPr lang="nn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92805"/>
                  </a:ext>
                </a:extLst>
              </a:tr>
              <a:tr h="5939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RIP2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Receptor-interacting serine/threonine-protein kinase 2, RIP2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46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CHEMBL4130524; CHEMBL4266012; Genomics Institute of the Novartis Research Foundation; GSK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63225"/>
                  </a:ext>
                </a:extLst>
              </a:tr>
              <a:tr h="4460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PKCi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Protein kinase C iota, PKC-i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CHEMBL4184321, ETC, A*STAR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4470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PHGDH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Phosphoglycerate dehydrogenase, PHGDH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CHEMBL4373702; Boehringer Ingelheim RCV GmbH &amp; Co. KG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20808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ROR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RAR-related orphan receptor gamma, ROR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γ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Nuclear Receptor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CHEMBL4619752 ; </a:t>
                      </a: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Phenex Pharmaceuticals AG, Waldhofer Strasse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6525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IDO1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Indoleamine 2,3-Dioxygenase 1, IDO1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CHEMBL4364294;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NewLink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Genetics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Corporatio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2004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KLK5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Kallikrein 5, KLK5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CHEMBL4387717, GSK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18287"/>
                  </a:ext>
                </a:extLst>
              </a:tr>
              <a:tr h="5939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Notum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Palmitoleoyl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-protein carboxylesterase, Notum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Alzheimer's Research UK UCL Drug Discovery Institute</a:t>
                      </a:r>
                      <a:r>
                        <a:rPr lang="sv-S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, UK (PMID: 31534655, 2019; PMID: 32787107,2020)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21152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EAAT3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Excitatory amino acid transporter 3, EAAT3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59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Transporter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Department of Drug Design and Pharmacology, University of Copenhagen.CHEMBL4145652; CHEMBL3860066; CHEMBL4725471;CHEMBL1155081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16306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PLK1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Serine/threonine-protein kinase PLK1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CHEMBL4406868; CHEMBL4138231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3585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+mn-cs"/>
                        </a:rPr>
                        <a:t>RXFP1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Relaxin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receptor 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117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GPCR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CHEMBL3714716; US patent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337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UR2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Urotensin II receptor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60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GPCR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CHEMBL1146083;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Göteborg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 University, 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8561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BRAF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Serine/threonine-protein kinase B-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CHEMBL3638563; US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pattent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75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6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F9645AB2-A292-2DA9-477A-CF6E2231FED4}"/>
              </a:ext>
            </a:extLst>
          </p:cNvPr>
          <p:cNvGrpSpPr/>
          <p:nvPr/>
        </p:nvGrpSpPr>
        <p:grpSpPr>
          <a:xfrm>
            <a:off x="3283975" y="2339429"/>
            <a:ext cx="1373601" cy="1501814"/>
            <a:chOff x="3283975" y="2339429"/>
            <a:chExt cx="1373601" cy="1501814"/>
          </a:xfrm>
        </p:grpSpPr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3CEC2398-ACE2-E201-AD63-531BB163DB4C}"/>
                </a:ext>
              </a:extLst>
            </p:cNvPr>
            <p:cNvSpPr/>
            <p:nvPr/>
          </p:nvSpPr>
          <p:spPr>
            <a:xfrm>
              <a:off x="3283975" y="2339429"/>
              <a:ext cx="1373601" cy="1501814"/>
            </a:xfrm>
            <a:prstGeom prst="foldedCorne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2E04E7-3827-ADD3-770B-E31EBE3E91C6}"/>
                </a:ext>
              </a:extLst>
            </p:cNvPr>
            <p:cNvSpPr/>
            <p:nvPr/>
          </p:nvSpPr>
          <p:spPr>
            <a:xfrm>
              <a:off x="3283975" y="2339429"/>
              <a:ext cx="126669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adley Hand ITC" panose="03070402050302030203" pitchFamily="66" charset="0"/>
                </a:rPr>
                <a:t>MPCD</a:t>
              </a:r>
              <a:endPara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3F9815-E360-E53A-12BC-251A94810AFA}"/>
                </a:ext>
              </a:extLst>
            </p:cNvPr>
            <p:cNvGrpSpPr/>
            <p:nvPr/>
          </p:nvGrpSpPr>
          <p:grpSpPr>
            <a:xfrm>
              <a:off x="3584859" y="2631816"/>
              <a:ext cx="771832" cy="1032247"/>
              <a:chOff x="3850290" y="2653571"/>
              <a:chExt cx="771832" cy="1032247"/>
            </a:xfrm>
          </p:grpSpPr>
          <p:pic>
            <p:nvPicPr>
              <p:cNvPr id="5" name="グラフィックス 31" descr="Database">
                <a:extLst>
                  <a:ext uri="{FF2B5EF4-FFF2-40B4-BE49-F238E27FC236}">
                    <a16:creationId xmlns:a16="http://schemas.microsoft.com/office/drawing/2014/main" id="{471B5B7B-3F69-909F-2FBE-7C273BE6E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13041" y="3039487"/>
                <a:ext cx="646331" cy="646331"/>
              </a:xfrm>
              <a:prstGeom prst="rect">
                <a:avLst/>
              </a:prstGeom>
            </p:spPr>
          </p:pic>
          <p:pic>
            <p:nvPicPr>
              <p:cNvPr id="12" name="Graphic 11" descr="Caret Up with solid fill">
                <a:extLst>
                  <a:ext uri="{FF2B5EF4-FFF2-40B4-BE49-F238E27FC236}">
                    <a16:creationId xmlns:a16="http://schemas.microsoft.com/office/drawing/2014/main" id="{ACD28F08-B273-BB12-F42B-0CAEF66B0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850290" y="2653571"/>
                <a:ext cx="771832" cy="7718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253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 Wanxiang</dc:creator>
  <cp:lastModifiedBy>Shen Wanxiang</cp:lastModifiedBy>
  <cp:revision>22</cp:revision>
  <dcterms:created xsi:type="dcterms:W3CDTF">2022-06-06T05:06:00Z</dcterms:created>
  <dcterms:modified xsi:type="dcterms:W3CDTF">2022-06-07T07:41:48Z</dcterms:modified>
</cp:coreProperties>
</file>