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 Wanxiang" userId="f17c3850-b0c4-49d4-82b2-6318ccefd3a4" providerId="ADAL" clId="{E72293A7-C9CA-45AA-B911-25E92E4F250B}"/>
    <pc:docChg chg="undo custSel modSld">
      <pc:chgData name="Shen Wanxiang" userId="f17c3850-b0c4-49d4-82b2-6318ccefd3a4" providerId="ADAL" clId="{E72293A7-C9CA-45AA-B911-25E92E4F250B}" dt="2021-12-15T06:22:45.415" v="602" actId="1076"/>
      <pc:docMkLst>
        <pc:docMk/>
      </pc:docMkLst>
      <pc:sldChg chg="addSp delSp modSp mod">
        <pc:chgData name="Shen Wanxiang" userId="f17c3850-b0c4-49d4-82b2-6318ccefd3a4" providerId="ADAL" clId="{E72293A7-C9CA-45AA-B911-25E92E4F250B}" dt="2021-12-15T06:22:45.415" v="602" actId="1076"/>
        <pc:sldMkLst>
          <pc:docMk/>
          <pc:sldMk cId="3072013332" sldId="256"/>
        </pc:sldMkLst>
        <pc:spChg chg="del">
          <ac:chgData name="Shen Wanxiang" userId="f17c3850-b0c4-49d4-82b2-6318ccefd3a4" providerId="ADAL" clId="{E72293A7-C9CA-45AA-B911-25E92E4F250B}" dt="2021-12-15T05:21:45.228" v="0" actId="21"/>
          <ac:spMkLst>
            <pc:docMk/>
            <pc:sldMk cId="3072013332" sldId="256"/>
            <ac:spMk id="2" creationId="{00000000-0000-0000-0000-000000000000}"/>
          </ac:spMkLst>
        </pc:spChg>
        <pc:spChg chg="del">
          <ac:chgData name="Shen Wanxiang" userId="f17c3850-b0c4-49d4-82b2-6318ccefd3a4" providerId="ADAL" clId="{E72293A7-C9CA-45AA-B911-25E92E4F250B}" dt="2021-12-15T05:21:45.228" v="0" actId="21"/>
          <ac:spMkLst>
            <pc:docMk/>
            <pc:sldMk cId="3072013332" sldId="256"/>
            <ac:spMk id="3" creationId="{00000000-0000-0000-0000-000000000000}"/>
          </ac:spMkLst>
        </pc:spChg>
        <pc:spChg chg="add mod">
          <ac:chgData name="Shen Wanxiang" userId="f17c3850-b0c4-49d4-82b2-6318ccefd3a4" providerId="ADAL" clId="{E72293A7-C9CA-45AA-B911-25E92E4F250B}" dt="2021-12-15T06:22:45.415" v="602" actId="1076"/>
          <ac:spMkLst>
            <pc:docMk/>
            <pc:sldMk cId="3072013332" sldId="256"/>
            <ac:spMk id="6" creationId="{EE223CF3-B9BB-4448-AF01-C267B570545B}"/>
          </ac:spMkLst>
        </pc:spChg>
        <pc:graphicFrameChg chg="add del mod modGraphic">
          <ac:chgData name="Shen Wanxiang" userId="f17c3850-b0c4-49d4-82b2-6318ccefd3a4" providerId="ADAL" clId="{E72293A7-C9CA-45AA-B911-25E92E4F250B}" dt="2021-12-15T06:21:54.728" v="583" actId="478"/>
          <ac:graphicFrameMkLst>
            <pc:docMk/>
            <pc:sldMk cId="3072013332" sldId="256"/>
            <ac:graphicFrameMk id="4" creationId="{D361FB10-D796-417D-88ED-381231F7D254}"/>
          </ac:graphicFrameMkLst>
        </pc:graphicFrameChg>
        <pc:graphicFrameChg chg="add del">
          <ac:chgData name="Shen Wanxiang" userId="f17c3850-b0c4-49d4-82b2-6318ccefd3a4" providerId="ADAL" clId="{E72293A7-C9CA-45AA-B911-25E92E4F250B}" dt="2021-12-15T05:24:19.144" v="89"/>
          <ac:graphicFrameMkLst>
            <pc:docMk/>
            <pc:sldMk cId="3072013332" sldId="256"/>
            <ac:graphicFrameMk id="5" creationId="{3934DDD6-0BA9-4263-83DC-163987FA7E15}"/>
          </ac:graphicFrameMkLst>
        </pc:graphicFrameChg>
        <pc:graphicFrameChg chg="add del mod">
          <ac:chgData name="Shen Wanxiang" userId="f17c3850-b0c4-49d4-82b2-6318ccefd3a4" providerId="ADAL" clId="{E72293A7-C9CA-45AA-B911-25E92E4F250B}" dt="2021-12-15T06:21:56.483" v="585"/>
          <ac:graphicFrameMkLst>
            <pc:docMk/>
            <pc:sldMk cId="3072013332" sldId="256"/>
            <ac:graphicFrameMk id="7" creationId="{1A15B9B7-345D-48B5-A097-A0552CB69DD5}"/>
          </ac:graphicFrameMkLst>
        </pc:graphicFrameChg>
        <pc:graphicFrameChg chg="add mod modGraphic">
          <ac:chgData name="Shen Wanxiang" userId="f17c3850-b0c4-49d4-82b2-6318ccefd3a4" providerId="ADAL" clId="{E72293A7-C9CA-45AA-B911-25E92E4F250B}" dt="2021-12-15T06:22:39.695" v="601" actId="1076"/>
          <ac:graphicFrameMkLst>
            <pc:docMk/>
            <pc:sldMk cId="3072013332" sldId="256"/>
            <ac:graphicFrameMk id="8" creationId="{8F268076-74EE-4C6B-A0E5-439FC2093B9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223CF3-B9BB-4448-AF01-C267B570545B}"/>
              </a:ext>
            </a:extLst>
          </p:cNvPr>
          <p:cNvSpPr txBox="1"/>
          <p:nvPr/>
        </p:nvSpPr>
        <p:spPr>
          <a:xfrm>
            <a:off x="2992510" y="361950"/>
            <a:ext cx="563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Table-1 List of the low-sample size narrow scaffold dataset</a:t>
            </a:r>
            <a:endParaRPr lang="zh-CN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268076-74EE-4C6B-A0E5-439FC2093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79361"/>
              </p:ext>
            </p:extLst>
          </p:nvPr>
        </p:nvGraphicFramePr>
        <p:xfrm>
          <a:off x="281616" y="958850"/>
          <a:ext cx="11401424" cy="5271217"/>
        </p:xfrm>
        <a:graphic>
          <a:graphicData uri="http://schemas.openxmlformats.org/drawingml/2006/table">
            <a:tbl>
              <a:tblPr/>
              <a:tblGrid>
                <a:gridCol w="1540974">
                  <a:extLst>
                    <a:ext uri="{9D8B030D-6E8A-4147-A177-3AD203B41FA5}">
                      <a16:colId xmlns:a16="http://schemas.microsoft.com/office/drawing/2014/main" val="2090518285"/>
                    </a:ext>
                  </a:extLst>
                </a:gridCol>
                <a:gridCol w="3080824">
                  <a:extLst>
                    <a:ext uri="{9D8B030D-6E8A-4147-A177-3AD203B41FA5}">
                      <a16:colId xmlns:a16="http://schemas.microsoft.com/office/drawing/2014/main" val="2235390597"/>
                    </a:ext>
                  </a:extLst>
                </a:gridCol>
                <a:gridCol w="1248155">
                  <a:extLst>
                    <a:ext uri="{9D8B030D-6E8A-4147-A177-3AD203B41FA5}">
                      <a16:colId xmlns:a16="http://schemas.microsoft.com/office/drawing/2014/main" val="2541302841"/>
                    </a:ext>
                  </a:extLst>
                </a:gridCol>
                <a:gridCol w="1451900">
                  <a:extLst>
                    <a:ext uri="{9D8B030D-6E8A-4147-A177-3AD203B41FA5}">
                      <a16:colId xmlns:a16="http://schemas.microsoft.com/office/drawing/2014/main" val="1385729496"/>
                    </a:ext>
                  </a:extLst>
                </a:gridCol>
                <a:gridCol w="1843824">
                  <a:extLst>
                    <a:ext uri="{9D8B030D-6E8A-4147-A177-3AD203B41FA5}">
                      <a16:colId xmlns:a16="http://schemas.microsoft.com/office/drawing/2014/main" val="547431999"/>
                    </a:ext>
                  </a:extLst>
                </a:gridCol>
                <a:gridCol w="2235747">
                  <a:extLst>
                    <a:ext uri="{9D8B030D-6E8A-4147-A177-3AD203B41FA5}">
                      <a16:colId xmlns:a16="http://schemas.microsoft.com/office/drawing/2014/main" val="2509810689"/>
                    </a:ext>
                  </a:extLst>
                </a:gridCol>
              </a:tblGrid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Dataset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Target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# of Inhibitors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Target type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BAO (BioAssay Ontology)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Reference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789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mGluR2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Metabotropic glutamate receptor 2, mGluR2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GPCR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Single protein format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Bioorg Med Chem Lett, 2020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46308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USP7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Ubiquitin-specific-processing protease 7, USP7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Single protein format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nn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ACS Med Chem Lett, 2018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92805"/>
                  </a:ext>
                </a:extLst>
              </a:tr>
              <a:tr h="5939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MTH1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MutT Homolog 1, MTH1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46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Single protein format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v-S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J Med Chem, 2018; Bioorg. Med. Chem. Lett., 2016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78019"/>
                  </a:ext>
                </a:extLst>
              </a:tr>
              <a:tr h="5939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RIP2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Receptor-interacting serine/threonine-protein kinase 2, RIP2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53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Single protein format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ACS Med Chem Lett, 2017; ACS Med Chem Lett, 2018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63225"/>
                  </a:ext>
                </a:extLst>
              </a:tr>
              <a:tr h="4460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PKC-i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i-FI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Protein kinase C iota, PKC-i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62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Kinase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Assay format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ACS Med Chem Lett,2019; J Med Chem, 2018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4470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PHGDH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Phosphoglycerate dehydrogenase, PHGDH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67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Single protein format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J Med Chem, 2019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320808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ROR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g</a:t>
                      </a:r>
                      <a:endParaRPr lang="el-G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RAR-related orphan receptor gamma, ROR</a:t>
                      </a:r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γ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68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Nuclear Receptor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Cell-based format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Bioorg Med Chem Lett, 2020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66525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IDO1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Indoleamine 2,3-Dioxygenase 1, IDO1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Single protein format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J Med Chem, 2019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920043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KLK5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Kallikrein 5, KLK5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79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Protease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Cell-based format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Bioorg Med Chem Lett, 2019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18287"/>
                  </a:ext>
                </a:extLst>
              </a:tr>
              <a:tr h="5939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Notum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Palmitoleoyl-protein carboxylesterase, Notum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128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Other Enzyme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Cell-based format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sv-S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J Med Chem, 2020; Bioorg. Med. Chem. Lett., 2020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21152"/>
                  </a:ext>
                </a:extLst>
              </a:tr>
              <a:tr h="2981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EAAT3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Excitatory amino acid transporter 3, EAAT3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168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Transporter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Cell-based format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</a:rPr>
                        <a:t>J Med Chem, 2018</a:t>
                      </a:r>
                    </a:p>
                  </a:txBody>
                  <a:tcPr marL="3057" marR="3057" marT="305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16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243</Words>
  <Application>Microsoft Office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shen Charleshen</dc:creator>
  <cp:lastModifiedBy>Shen Wanxiang</cp:lastModifiedBy>
  <cp:revision>6</cp:revision>
  <dcterms:created xsi:type="dcterms:W3CDTF">2021-12-15T05:21:20Z</dcterms:created>
  <dcterms:modified xsi:type="dcterms:W3CDTF">2021-12-15T06:24:16Z</dcterms:modified>
</cp:coreProperties>
</file>