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9/8/2013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9/8/2013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Prétraitements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Adaptation </a:t>
            </a:r>
            <a:r>
              <a:rPr lang="fr-FR" dirty="0" smtClean="0"/>
              <a:t>aux différents supports de </a:t>
            </a:r>
            <a:r>
              <a:rPr lang="fr-FR" dirty="0" smtClean="0"/>
              <a:t>saisie. Les tablettes n’ont pas les même tailles, sensibilités, résolutions, …</a:t>
            </a:r>
          </a:p>
          <a:p>
            <a:r>
              <a:rPr lang="fr-FR" dirty="0" smtClean="0"/>
              <a:t>Eliminer les informations superflues comme par exemple l’inclinaison.</a:t>
            </a:r>
          </a:p>
          <a:p>
            <a:r>
              <a:rPr lang="fr-FR" dirty="0" smtClean="0"/>
              <a:t>S’adapter aux conditions d’écriture (position de la personne, pressée ou pas, …).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Technique des moindres carrés. Rendre horizontal l’axe d’inertie.</a:t>
            </a:r>
          </a:p>
          <a:p>
            <a:r>
              <a:rPr lang="fr-FR" dirty="0" smtClean="0"/>
              <a:t>Redimensionnement : </a:t>
            </a:r>
            <a:r>
              <a:rPr lang="fr-FR" dirty="0" err="1" smtClean="0"/>
              <a:t>Bouding</a:t>
            </a:r>
            <a:r>
              <a:rPr lang="fr-FR" dirty="0" smtClean="0"/>
              <a:t> box similaire pour les signatures.</a:t>
            </a:r>
          </a:p>
          <a:p>
            <a:r>
              <a:rPr lang="fr-FR" dirty="0" smtClean="0"/>
              <a:t>Translation : Centrer barycentre à l’origine du repère.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Réduction nombre de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des points de vitesse </a:t>
            </a:r>
            <a:r>
              <a:rPr lang="fr-FR" dirty="0" smtClean="0"/>
              <a:t>minimum dans un voisinage donné.</a:t>
            </a:r>
          </a:p>
          <a:p>
            <a:r>
              <a:rPr lang="fr-FR" dirty="0" smtClean="0"/>
              <a:t>De voisinage en voisinage, on choisit le sommet dont l’angle est le plus petit, donc celui où la « vitesse » est minimum.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</TotalTime>
  <Words>111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Prétraitements</vt:lpstr>
      <vt:lpstr>But</vt:lpstr>
      <vt:lpstr>Normalisation</vt:lpstr>
      <vt:lpstr>Réduction nombre de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Pré-traitements</dc:title>
  <dc:creator>Yussak</dc:creator>
  <cp:lastModifiedBy>Yussak</cp:lastModifiedBy>
  <cp:revision>9</cp:revision>
  <dcterms:created xsi:type="dcterms:W3CDTF">2013-09-08T13:20:35Z</dcterms:created>
  <dcterms:modified xsi:type="dcterms:W3CDTF">2013-09-08T14:31:05Z</dcterms:modified>
</cp:coreProperties>
</file>