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491C17-AE53-4F56-ADC8-B2A9BC85E283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D450B0-9A79-4279-A7BD-221702E58E3C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rcRect l="0" t="24999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488720" y="2277720"/>
            <a:ext cx="4702680" cy="457956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8021880" y="3232080"/>
            <a:ext cx="3851280" cy="18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 Light"/>
              </a:rPr>
              <a:t>Recommendation to Lana’s Cookies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782840" y="5242680"/>
            <a:ext cx="432972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Virtual Program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Data Analytics Module 1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Line 4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</a:rPr>
              <a:t>What are demographics?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512000" y="2376000"/>
            <a:ext cx="921564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Demographics is the study of a population based on factors such as age, race and sex.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</a:rPr>
              <a:t>Demographics characteristics provided in the datasets are :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36000" y="2160000"/>
            <a:ext cx="10367640" cy="28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Customer ID</a:t>
            </a: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Age</a:t>
            </a: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Age Group</a:t>
            </a: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Postcode</a:t>
            </a: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Gender</a:t>
            </a: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Favourite Cookie</a:t>
            </a: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latin typeface="Arial"/>
              </a:rPr>
              <a:t>Cookie bought each week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</a:rPr>
              <a:t>Demographics most cookies are :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36000" y="2952000"/>
            <a:ext cx="10367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latin typeface="Arial"/>
              </a:rPr>
              <a:t>Females buy more cookies. They make up approximately 65% of cookie purchases each week.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</a:rPr>
              <a:t>The most popular types of cookies are :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08000" y="2253960"/>
            <a:ext cx="10367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latin typeface="Arial"/>
              </a:rPr>
              <a:t>Macadamia         </a:t>
            </a:r>
            <a:endParaRPr b="0" lang="en-GB" sz="36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latin typeface="Arial"/>
              </a:rPr>
              <a:t>Choc chip         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Recommendation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Macadamia and Choc chip cookies should be sold the most because it has the highest demand per week</a:t>
            </a:r>
            <a:r>
              <a:rPr b="0" i="1" lang="en-GB" sz="2800" spc="-1" strike="noStrike">
                <a:solidFill>
                  <a:srgbClr val="44546a"/>
                </a:solidFill>
                <a:latin typeface="Calibri"/>
              </a:rPr>
              <a:t>         </a:t>
            </a:r>
            <a:br/>
            <a:br/>
            <a:r>
              <a:rPr b="0" i="1" lang="en-GB" sz="2800" spc="-1" strike="noStrike">
                <a:solidFill>
                  <a:srgbClr val="44546a"/>
                </a:solidFill>
                <a:latin typeface="Calibri"/>
              </a:rPr>
              <a:t>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You should target the age demographics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LibreOffice/6.0.7.3$Linux_X86_64 LibreOffice_project/00m0$Build-3</Application>
  <Words>61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2019-02-03T20:06:44Z</dcterms:created>
  <dc:creator>Eric Norris</dc:creator>
  <dc:description/>
  <dc:language>en-GB</dc:language>
  <cp:lastModifiedBy/>
  <dcterms:modified xsi:type="dcterms:W3CDTF">2019-07-24T03:22:07Z</dcterms:modified>
  <cp:revision>27</cp:revision>
  <dc:subject/>
  <dc:title>Commonwealth Bank of Australia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