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3" autoAdjust="0"/>
    <p:restoredTop sz="79897"/>
  </p:normalViewPr>
  <p:slideViewPr>
    <p:cSldViewPr snapToGrid="0">
      <p:cViewPr varScale="1">
        <p:scale>
          <a:sx n="122" d="100"/>
          <a:sy n="122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F1AD1-975F-1E4D-9F86-657264FBB68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9AE4C-BB9A-4345-B5C7-531D51851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9AE4C-BB9A-4345-B5C7-531D518516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2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9AE4C-BB9A-4345-B5C7-531D518516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4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7BB-6653-406A-875D-A3216ACEF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6A812-2B24-4CB5-BD0B-68BFD2CF2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69772-144E-4C72-8749-4C30AF07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EB5B-F2D3-4280-9070-DC86CCE2764F}" type="datetimeFigureOut">
              <a:rPr lang="en-AU" smtClean="0"/>
              <a:t>26/2/19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533B-68C1-491E-8134-3BF45A7D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7F0E5-C716-403A-8923-55238D96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AFA8-5E95-4D0D-B9FD-F7900ED21C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9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0B27-D348-4C33-8B8B-C0E90F14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460A5-F4E1-421C-92D7-D4031A33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A265-4155-4FC9-853E-754320C3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EB5B-F2D3-4280-9070-DC86CCE2764F}" type="datetimeFigureOut">
              <a:rPr lang="en-AU" smtClean="0"/>
              <a:t>26/2/19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DFEA-850C-4E1A-80EF-573E293F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50960-A410-46A8-8AF8-A7BAE179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AFA8-5E95-4D0D-B9FD-F7900ED21C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9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F3B6C-E5AD-491B-816C-A05393054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F823B-F4FB-4CCC-9A22-F9B97AEB5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D47B5-4006-4EB7-9685-84131ED3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EB5B-F2D3-4280-9070-DC86CCE2764F}" type="datetimeFigureOut">
              <a:rPr lang="en-AU" smtClean="0"/>
              <a:t>26/2/19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A9E0-9737-4F42-9AF7-382A7657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D6406-A0CB-4102-AD7A-6CEBFA83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AFA8-5E95-4D0D-B9FD-F7900ED21C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67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E7B4-E068-42F7-B7CE-0A7E374D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5810-D5FF-4ABB-99CE-CF76C1B46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6009-6370-4E5F-930C-6E8FB0B0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EB5B-F2D3-4280-9070-DC86CCE2764F}" type="datetimeFigureOut">
              <a:rPr lang="en-AU" smtClean="0"/>
              <a:t>26/2/19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2616-5238-481C-B8DD-0400A74B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51731-93E7-4BAC-881B-1AD55748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AFA8-5E95-4D0D-B9FD-F7900ED21C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34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480B-206E-424B-906A-5C5CBADA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AD9CE-C8C5-4BDB-B2E3-0241C0E9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A3AB-1D26-4661-8030-14ACC703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EB5B-F2D3-4280-9070-DC86CCE2764F}" type="datetimeFigureOut">
              <a:rPr lang="en-AU" smtClean="0"/>
              <a:t>26/2/19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ED98-3E5D-4FE6-B890-33A15E76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B82F-BD8E-4125-9814-6CD4090D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AFA8-5E95-4D0D-B9FD-F7900ED21C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1481-92D2-4C80-A176-C4B8FA56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2F65-9387-4C8B-91C0-9CCFE0FB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4B17A-A07F-4A87-9175-7AE8D9E2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0BFE9-0FF1-446C-95DA-3619167B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EB5B-F2D3-4280-9070-DC86CCE2764F}" type="datetimeFigureOut">
              <a:rPr lang="en-AU" smtClean="0"/>
              <a:t>26/2/19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C736D-CEC0-442F-9A89-EC477F48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DAF97-CAD1-4425-BE37-88D346E5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AFA8-5E95-4D0D-B9FD-F7900ED21C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74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E867-AE0F-4CA8-B41F-01909DF6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7C2A0-586B-4F01-874E-18FB4532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E0745-E6A3-44C0-B483-A62E6F305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D4595-34D1-4C5A-98C9-6594B3991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679B1-9CF4-4E31-B9CC-6FCDB143F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3312F-708A-402B-969B-DC362964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EB5B-F2D3-4280-9070-DC86CCE2764F}" type="datetimeFigureOut">
              <a:rPr lang="en-AU" smtClean="0"/>
              <a:t>26/2/19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3A5D5-AAB2-446E-ACE1-F2D57D30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00C26-B45A-4269-A88A-F320B58D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AFA8-5E95-4D0D-B9FD-F7900ED21C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42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DFCF-B6B4-456D-B6D8-C087E952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A0F8D-7E6D-4CCD-A0C3-EBFF6F74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EB5B-F2D3-4280-9070-DC86CCE2764F}" type="datetimeFigureOut">
              <a:rPr lang="en-AU" smtClean="0"/>
              <a:t>26/2/19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CE5C5-ADC4-49DD-B9D1-F91FD874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70354-0946-4660-91FF-781546E5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AFA8-5E95-4D0D-B9FD-F7900ED21C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00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F4564-4B23-4C03-94B4-813A4B12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EB5B-F2D3-4280-9070-DC86CCE2764F}" type="datetimeFigureOut">
              <a:rPr lang="en-AU" smtClean="0"/>
              <a:t>26/2/19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A2799-A8E1-4B74-976C-6ED24B85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1BB4-2066-4C31-81B7-04348DFC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AFA8-5E95-4D0D-B9FD-F7900ED21C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50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476A-6AC9-4074-AA59-795E2395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0037-3620-41BC-9988-9F9C464E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56373-A8D1-4EC2-8749-0808B443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04F1-FF51-4FD6-B91B-CBF64716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EB5B-F2D3-4280-9070-DC86CCE2764F}" type="datetimeFigureOut">
              <a:rPr lang="en-AU" smtClean="0"/>
              <a:t>26/2/19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27F09-8450-4D1F-ACA2-A1CF5D09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A4E55-B687-455E-A0E4-1E2AF61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AFA8-5E95-4D0D-B9FD-F7900ED21C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26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C9C-974E-48D5-8AA1-837DEC87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A48E4-96EF-4B3E-9E5F-F1C503B77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55FBB-8C7D-4208-8161-4CAB0D4D9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6D2C8-52F5-4ABA-91AE-674F7F6C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EB5B-F2D3-4280-9070-DC86CCE2764F}" type="datetimeFigureOut">
              <a:rPr lang="en-AU" smtClean="0"/>
              <a:t>26/2/19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8EE86-C09B-482B-921C-3B631A15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F89A5-1B21-4DD6-B453-083C8B42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0AFA8-5E95-4D0D-B9FD-F7900ED21C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65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AACC8-B86D-4BA9-BA66-A449A9AB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8D70F-6AFA-4717-9821-94129FA6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C740-E7A9-40BA-B507-E0E6F19A8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EEB5B-F2D3-4280-9070-DC86CCE2764F}" type="datetimeFigureOut">
              <a:rPr lang="en-AU" smtClean="0"/>
              <a:t>26/2/19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3FC81-80C6-40AD-8473-9398DF77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8532-2495-4203-890D-61A3DA17C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0AFA8-5E95-4D0D-B9FD-F7900ED21C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963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at a desk and using a computer&#10;&#10;Description automatically generated">
            <a:extLst>
              <a:ext uri="{FF2B5EF4-FFF2-40B4-BE49-F238E27FC236}">
                <a16:creationId xmlns:a16="http://schemas.microsoft.com/office/drawing/2014/main" id="{014A2877-BBE8-4A88-93ED-4F3CCD9F1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B1617-FC6D-426A-BAA4-FE3EF019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AU" sz="4000" dirty="0"/>
              <a:t>Recommendation to Lana’s Cookies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11C0D-CEA2-49B6-982B-11EF777A3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AU" sz="2000" dirty="0"/>
              <a:t>Virtual Program </a:t>
            </a:r>
          </a:p>
          <a:p>
            <a:r>
              <a:rPr lang="en-AU" sz="2000" dirty="0"/>
              <a:t>Data Analytics Module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6523-1522-8E4E-AFD0-92A85CBA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Customer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7671-1477-2C49-8A66-BE576D783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are demographics? In your own words, provide in a simple explanation.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demographic characteristics are provided in the dataset?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Which demographic group buys the most cookies?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the most popular type of cookie?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1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869D-BD37-4132-BBC1-7072ED4F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Lana’s Cookie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5FD5-16D3-485C-8B5C-EE592B36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types of cookie should Lana sell and why?</a:t>
            </a:r>
            <a:br>
              <a:rPr lang="en-AU" i="1" dirty="0">
                <a:solidFill>
                  <a:schemeClr val="tx2"/>
                </a:solidFill>
              </a:rPr>
            </a:br>
            <a:br>
              <a:rPr lang="en-AU" i="1" dirty="0">
                <a:solidFill>
                  <a:schemeClr val="tx2"/>
                </a:solidFill>
              </a:rPr>
            </a:br>
            <a:br>
              <a:rPr lang="en-AU" i="1" dirty="0">
                <a:solidFill>
                  <a:schemeClr val="tx2"/>
                </a:solidFill>
              </a:rPr>
            </a:br>
            <a:br>
              <a:rPr lang="en-AU" i="1" dirty="0">
                <a:solidFill>
                  <a:schemeClr val="tx2"/>
                </a:solidFill>
              </a:rPr>
            </a:br>
            <a:endParaRPr lang="en-AU" i="1" dirty="0">
              <a:solidFill>
                <a:schemeClr val="tx2"/>
              </a:solidFill>
            </a:endParaRPr>
          </a:p>
          <a:p>
            <a:r>
              <a:rPr lang="en-AU" dirty="0"/>
              <a:t>Which demographics should she target?</a:t>
            </a:r>
          </a:p>
        </p:txBody>
      </p:sp>
    </p:spTree>
    <p:extLst>
      <p:ext uri="{BB962C8B-B14F-4D97-AF65-F5344CB8AC3E}">
        <p14:creationId xmlns:p14="http://schemas.microsoft.com/office/powerpoint/2010/main" val="35662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869D-BD37-4132-BBC1-7072ED4F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5FD5-16D3-485C-8B5C-EE592B36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can the data analytics techniques used to provide recommendations to Lana be improved:</a:t>
            </a:r>
          </a:p>
        </p:txBody>
      </p:sp>
    </p:spTree>
    <p:extLst>
      <p:ext uri="{BB962C8B-B14F-4D97-AF65-F5344CB8AC3E}">
        <p14:creationId xmlns:p14="http://schemas.microsoft.com/office/powerpoint/2010/main" val="201108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61</Words>
  <Application>Microsoft Macintosh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Recommendation to Lana’s Cookies</vt:lpstr>
      <vt:lpstr>Understanding the Customer Demographics</vt:lpstr>
      <vt:lpstr>Lana’s Cookie Recommendation</vt:lpstr>
      <vt:lpstr>Analysis Improvements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Commonwealth Bank of Australia</dc:title>
  <dc:creator>Eric Norris</dc:creator>
  <cp:lastModifiedBy>Microsoft Office User</cp:lastModifiedBy>
  <cp:revision>16</cp:revision>
  <dcterms:created xsi:type="dcterms:W3CDTF">2019-02-03T20:06:44Z</dcterms:created>
  <dcterms:modified xsi:type="dcterms:W3CDTF">2019-02-26T06:55:21Z</dcterms:modified>
</cp:coreProperties>
</file>