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E72B-0707-CFD4-18E3-130D5D66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F7E8-0894-427F-280A-DA6D12444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C178-90E5-66B3-90FB-F5E32AF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00EC-A901-6D79-794C-21EAECC2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4B82-2E6F-DDB7-7E67-E2F9254D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9C3-B008-2427-B281-C08B6040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D10F6-9C5B-685B-0F5F-03C51F8BD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57A0-A6EF-CB62-34A0-62E3500C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9F1E-3784-36F3-D737-91851AB6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C20B-1719-82D3-D0DD-94099FF6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01E29-1FCC-0AAB-0E67-00E3F090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A79F8-2174-DA73-ED0A-F58CBBA8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0A84-01BF-704E-72D2-4E65A967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5AC3-D62E-5FB0-870A-60F3879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28B5-5650-659A-1F6C-DD99C77C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06C4-77C2-EDC2-2416-CB68FA91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160C-89A3-194D-9609-68BDD591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CA51-1B2C-0167-9A08-269BAD10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BFE1-176A-8A11-2FFC-DC52C6E1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742E-C2FC-761A-9AA8-5274216E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7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EB34-B7E3-D935-2913-D213D468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DE1E-B13F-5DCB-C835-4C869B1B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E3AC-A8C7-19A8-1C79-9E17659C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B7CD-F0BC-4BE0-A12C-E9DC0315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FA02-ED1D-5F49-C311-D434E4C4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8100-7780-1473-2D7D-85AA67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267F-3176-168A-B615-B436ABD8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CFA95-8BCC-92C7-16BB-43F1AF76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7662-C116-D661-2B73-C7828AA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DBD6-3DE3-381B-0F21-85F8E0D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CBF8-7A88-81B8-3D4F-11B717A3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6C9-9399-4BC4-700F-5D4E5742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E07E-32F7-3F61-1552-53B71B99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1E9F-B22F-758F-7D33-D0B08171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AFC7-3503-6AB9-F9C3-D425E12F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0BAB-53BA-934F-B663-B597C9825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571A-E7EE-3C06-EE15-5C0ACA95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0817B-E502-216B-E860-7D93C204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775B2-41B5-69AC-3026-F99BAA1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88D-4D81-9637-62FE-7A5C63A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6A659-9694-977F-CCF1-80A04F67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0B9D-4F08-8C6C-22D4-7BA8753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1AD1-8387-938B-B652-BE69370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BDA80-DF1F-573D-0045-5895E117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23B3A-E98F-7734-669E-624AD20C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FC974-5099-DEB9-1717-7269318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6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CDC4-7826-2C20-7FF9-CA65E6E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1620-2625-B367-60E2-FF1ECD1C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9C1D4-B856-1ADD-B2B7-2FEEF93C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318CF-D122-1592-84E4-479E5B61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DD2E-2E73-F079-A341-41366B18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C91D-866C-83E8-B3A8-D3BC2F2B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6E53-87F8-9B58-906F-FB12C341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BE926-AA1A-D6A7-4717-CAB9476D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CBA2-B9EC-A343-5BA3-B144C74EB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0B98B-B88F-5B2A-D77D-93150F5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9708-5772-831C-4EE1-208C95CA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ED4CA-0913-6C5F-83E6-AE54E051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91CFD-DAD5-E995-6E39-19938A53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D7D0-902A-447D-4486-144EFDBA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2350-52BC-EF9B-DF34-4B01737B9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8E77-6DC8-4BEC-927C-D681529591D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5BB6-3C82-EA3D-58CB-478AEFAD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DF0F-85B6-60C2-275D-A93A2CF4C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FEC4-A747-43AC-89D7-E3D9F60FC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8199-F86F-6E88-FAB9-E494C2BFE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65EA6-FAC8-53C5-056A-86A72135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9544"/>
          </a:xfrm>
        </p:spPr>
        <p:txBody>
          <a:bodyPr/>
          <a:lstStyle/>
          <a:p>
            <a:r>
              <a:rPr lang="en-IN" dirty="0"/>
              <a:t>Bideepta Basu</a:t>
            </a:r>
          </a:p>
        </p:txBody>
      </p:sp>
    </p:spTree>
    <p:extLst>
      <p:ext uri="{BB962C8B-B14F-4D97-AF65-F5344CB8AC3E}">
        <p14:creationId xmlns:p14="http://schemas.microsoft.com/office/powerpoint/2010/main" val="27212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IN" dirty="0"/>
              <a:t>Loan Amount Taken Max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B8F5F61-033D-E40B-0B20-C13DDF9C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" y="1171254"/>
            <a:ext cx="8181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Maximum loan amount taken in of Rs. 5000/-</a:t>
            </a:r>
          </a:p>
        </p:txBody>
      </p:sp>
    </p:spTree>
    <p:extLst>
      <p:ext uri="{BB962C8B-B14F-4D97-AF65-F5344CB8AC3E}">
        <p14:creationId xmlns:p14="http://schemas.microsoft.com/office/powerpoint/2010/main" val="107939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IN" dirty="0"/>
              <a:t>Loan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Loan taken of tenure 36 months is more than double than that of 60 months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20ADC7-A0F7-20C3-B1AA-9D212CC7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3" y="1583451"/>
            <a:ext cx="82677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5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IN" dirty="0"/>
              <a:t>Loan Amount vs Loan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Average ticket size of charged off loans are more than Fully paid loans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EA0210-814E-7BAA-86EB-AA24E0BE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3" y="1511300"/>
            <a:ext cx="56102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IN" dirty="0"/>
              <a:t>Purpose vs Loan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Average ticket size of loans taken for small business is highest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F18FEC-21E4-DF95-108A-C2BAD3CB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6" y="1171254"/>
            <a:ext cx="56102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7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IN" dirty="0"/>
              <a:t>Purpose vs Loan Status wise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Loan taken for debt consolidation incurs the highest charged off amount.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DF35BA-D64F-DC4A-1A02-ED5EC19D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" y="1089060"/>
            <a:ext cx="8436656" cy="56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65B8-8D5F-A575-21BC-337C9DC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Income Verification status vs Loan Status wise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DF1D-495A-3874-0FB2-87A62C85956A}"/>
              </a:ext>
            </a:extLst>
          </p:cNvPr>
          <p:cNvSpPr txBox="1"/>
          <p:nvPr/>
        </p:nvSpPr>
        <p:spPr>
          <a:xfrm>
            <a:off x="8804952" y="2566487"/>
            <a:ext cx="2804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</a:t>
            </a:r>
          </a:p>
          <a:p>
            <a:endParaRPr lang="en-IN" dirty="0"/>
          </a:p>
          <a:p>
            <a:r>
              <a:rPr lang="en-IN" dirty="0"/>
              <a:t>1. Share of not verified loan count is highest among all types in verification. Although it has not any significant impact on </a:t>
            </a:r>
            <a:r>
              <a:rPr lang="en-IN"/>
              <a:t>loan status 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C0A815-79BD-7475-63EC-3801ED97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4" y="1366462"/>
            <a:ext cx="8176639" cy="53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8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Loan Analysis</vt:lpstr>
      <vt:lpstr>Loan Amount Taken Max</vt:lpstr>
      <vt:lpstr>Loan Term</vt:lpstr>
      <vt:lpstr>Loan Amount vs Loan Status</vt:lpstr>
      <vt:lpstr>Purpose vs Loan Status</vt:lpstr>
      <vt:lpstr>Purpose vs Loan Status wise count</vt:lpstr>
      <vt:lpstr>Income Verification status vs Loan Status wise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Analysis</dc:title>
  <dc:creator>Bideepta Basu</dc:creator>
  <cp:lastModifiedBy>Bideepta Basu</cp:lastModifiedBy>
  <cp:revision>5</cp:revision>
  <dcterms:created xsi:type="dcterms:W3CDTF">2024-05-22T16:40:12Z</dcterms:created>
  <dcterms:modified xsi:type="dcterms:W3CDTF">2024-05-22T17:28:14Z</dcterms:modified>
</cp:coreProperties>
</file>