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0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658769A-9D0F-4B4E-8833-F0752635E058}" type="slidenum">
              <a:t>‹N°›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7512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257C315-A807-4234-A73A-CF6F8F1C89D6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664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FBCFB5-2881-4E20-B42C-E813BE33F0AA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2792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671744-741D-411D-B941-E9353D1EFB14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42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7741AE-9DFD-4E6F-BC45-DBC246E50B86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358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925904-7FD9-4518-960B-237B7C36875F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512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498DEF-312B-45ED-BCAE-C06095BA32A6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4142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2B4442-6FEA-440E-9FE2-89B117C4A0DA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019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27B1FF-100C-4134-8A6E-3D4F0C1CA859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408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D6C9F-BDD6-4123-BA15-41025B05344F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034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DD9737-07B3-4823-90E5-8592919926BD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966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45E186-9C70-438F-9B0A-7C2E750176F6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288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9E7408-3CFA-4C2F-9BEE-6EE5C6C623E9}" type="slidenum"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097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x-none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AF8AD1C2-4D14-4704-8714-69BED9046FD2}" type="slidenum">
              <a:t>‹N°›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Tamagotchi : Game's Manual !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1980000"/>
            <a:ext cx="666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Sommaire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60000" y="1310760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Qu'est ce qu'un Tamagotchi ?</a:t>
            </a:r>
          </a:p>
          <a:p>
            <a:pPr lvl="0"/>
            <a:r>
              <a:rPr lang="x-none"/>
              <a:t>L'évolution d'un Tamagotchi</a:t>
            </a:r>
          </a:p>
          <a:p>
            <a:pPr lvl="0"/>
            <a:r>
              <a:rPr lang="x-none"/>
              <a:t>Nourrir son Tamagotchi</a:t>
            </a:r>
          </a:p>
          <a:p>
            <a:pPr lvl="0"/>
            <a:r>
              <a:rPr lang="x-none"/>
              <a:t>Jouer avec son Tamagotchi</a:t>
            </a:r>
          </a:p>
          <a:p>
            <a:pPr lvl="0"/>
            <a:r>
              <a:rPr lang="x-none"/>
              <a:t>Punir / Complimenter son Tamagotchi</a:t>
            </a:r>
          </a:p>
          <a:p>
            <a:pPr lvl="0"/>
            <a:r>
              <a:rPr lang="x-none"/>
              <a:t>Quelques conseils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5000" y="5760000"/>
            <a:ext cx="1935000" cy="162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72" y="5292005"/>
            <a:ext cx="252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Qu'est ce qu'un Tamagotchi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Les Tamagotchi sont de petites créatures toutes mignonnes et extrémement affectueuses.</a:t>
            </a:r>
          </a:p>
          <a:p>
            <a:pPr lvl="0"/>
            <a:r>
              <a:rPr lang="x-none"/>
              <a:t>Elle voudra devenir votre ami et elle voudra que vous l'aidier à devenir un adulte.</a:t>
            </a:r>
          </a:p>
          <a:p>
            <a:pPr lvl="0"/>
            <a:r>
              <a:rPr lang="x-none"/>
              <a:t>Vous l'avez compris, c'est à vous que revient la mission d'aider votre bestiole à devenir un parfait adulte Tamagotchi !</a:t>
            </a:r>
          </a:p>
          <a:p>
            <a:pPr lvl="0"/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L'évolution d'un Tamagotchi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Vous commencez avec un oeuf. De cet oeuf sortira le Tamagotchi que vous devrez élever.</a:t>
            </a:r>
          </a:p>
          <a:p>
            <a:pPr lvl="0"/>
            <a:r>
              <a:rPr lang="x-none"/>
              <a:t>Le Tamagotchi qui sort de l'oeuf est un bébé, et vous devrez l'aider à devenir adulte en passant par les stades suivants :</a:t>
            </a:r>
          </a:p>
          <a:p>
            <a:pPr lvl="0"/>
            <a:r>
              <a:rPr lang="x-none"/>
              <a:t>Bébé – Enfant – Adolescent - Adulte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9160" y="5400000"/>
            <a:ext cx="195084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82680" y="5262479"/>
            <a:ext cx="1417320" cy="157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06360" y="5110200"/>
            <a:ext cx="1493640" cy="17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581600" y="4955040"/>
            <a:ext cx="1958400" cy="206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87360" y="5468400"/>
            <a:ext cx="1592639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Nourrir son Tamagotchi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77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S'occuper de son Tamagotchi veut bien évidemment dire, le nourrir.</a:t>
            </a:r>
          </a:p>
          <a:p>
            <a:pPr lvl="0"/>
            <a:r>
              <a:rPr lang="x-none"/>
              <a:t>Vous </a:t>
            </a:r>
            <a:r>
              <a:rPr lang="fr-FR" dirty="0" smtClean="0"/>
              <a:t>pouvez le nourrir de deux façons différentes : un petit goûter ou un bon gros repas</a:t>
            </a:r>
            <a:r>
              <a:rPr lang="x-none" smtClean="0"/>
              <a:t>.</a:t>
            </a:r>
            <a:endParaRPr lang="x-none"/>
          </a:p>
          <a:p>
            <a:pPr lvl="0"/>
            <a:endParaRPr lang="x-none"/>
          </a:p>
          <a:p>
            <a:pPr lvl="0"/>
            <a:endParaRPr lang="x-none"/>
          </a:p>
          <a:p>
            <a:pPr lvl="0"/>
            <a:r>
              <a:rPr lang="x-none"/>
              <a:t>Chacun remplit plus ou moins vite l'estomac du Tamagotchi mais attention à ne pas trop le nourrir.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0789" y="4427909"/>
            <a:ext cx="1546920" cy="153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33322" y="3984726"/>
            <a:ext cx="1325880" cy="179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08120" y="3946566"/>
            <a:ext cx="21718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988320" y="4320000"/>
            <a:ext cx="2011680" cy="100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Jouer avec son Tamagotchi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40000" y="1440000"/>
            <a:ext cx="9071640" cy="6549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S'occuper de son Tamagotchi veut aussi dire jouer avec lui. Lorsqu'il voudra jouer, il vous le signalera comme ceci :</a:t>
            </a:r>
          </a:p>
          <a:p>
            <a:pPr lvl="0"/>
            <a:endParaRPr lang="x-none"/>
          </a:p>
          <a:p>
            <a:pPr lvl="0"/>
            <a:endParaRPr lang="x-none"/>
          </a:p>
          <a:p>
            <a:pPr lvl="0"/>
            <a:endParaRPr lang="x-none"/>
          </a:p>
          <a:p>
            <a:pPr marL="108000" lvl="0" indent="0">
              <a:buNone/>
            </a:pPr>
            <a:endParaRPr lang="fr-FR" dirty="0" smtClean="0"/>
          </a:p>
          <a:p>
            <a:pPr marL="108000" lvl="0" indent="0">
              <a:buNone/>
            </a:pPr>
            <a:r>
              <a:rPr lang="x-none" smtClean="0"/>
              <a:t>Le </a:t>
            </a:r>
            <a:r>
              <a:rPr lang="x-none"/>
              <a:t>but du jeu étant de suivre ses mouvements. Si il regarde à gauche vous devrez appuyer sur la touche de direction gauche. Pareil pour la droite.</a:t>
            </a:r>
          </a:p>
          <a:p>
            <a:pPr lvl="0"/>
            <a:endParaRPr lang="x-none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3240000"/>
            <a:ext cx="130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980000" y="2880000"/>
            <a:ext cx="2410560" cy="1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Jouer avec son Tamagotchi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Si vous réussissez le mini-jeu, votre Tamagotchi sera content mais si vous ne réussissez pas, votre Tamagotchi sera triste et aura moins envie de jouer avec vous.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0000" y="4860000"/>
            <a:ext cx="1790640" cy="156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00000" y="3906360"/>
            <a:ext cx="2270880" cy="149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Punir / Féliciter son Tamagotchi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Vous pouvez féliciter votre Tamagotchi si il fait quelque chose qui vous plaît. Il sera alors très content. Mais vous pouvez aussi le punir.</a:t>
            </a:r>
          </a:p>
          <a:p>
            <a:pPr lvl="0"/>
            <a:r>
              <a:rPr lang="x-none"/>
              <a:t>Mais attention, la punition n'est pas quelque chose à prendre à la légère.</a:t>
            </a:r>
          </a:p>
          <a:p>
            <a:pPr lvl="0"/>
            <a:r>
              <a:rPr lang="x-none"/>
              <a:t>La punition rendra votre Tamagotchi triste. Mais elle </a:t>
            </a:r>
            <a:r>
              <a:rPr lang="x-none"/>
              <a:t>le </a:t>
            </a:r>
            <a:r>
              <a:rPr lang="fr-FR" dirty="0" smtClean="0"/>
              <a:t>disciplinera </a:t>
            </a:r>
            <a:r>
              <a:rPr lang="x-none" smtClean="0"/>
              <a:t>si </a:t>
            </a:r>
            <a:r>
              <a:rPr lang="x-none"/>
              <a:t>la punition est justifiée. Si elle ne l'est pas, cela peut avoir de graves conséquences sur votre relation et sur l'évolution du Tamagotchi.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b="1" u="sng"/>
              <a:t>Quelques conseils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Surveillez bien votre Tamagotchi. Son comportement étant aléatoire, il voudra jouer plus souvent ou bien manger plus ou bien le contraire.</a:t>
            </a:r>
          </a:p>
          <a:p>
            <a:pPr lvl="0"/>
            <a:r>
              <a:rPr lang="x-none"/>
              <a:t>Faites attention à ce que vous lui donnez. Trop de nourriture est mauvais pour lui et pas assez de nourriture pourrait s'avérer fatal.</a:t>
            </a:r>
          </a:p>
          <a:p>
            <a:pPr lvl="0"/>
            <a:r>
              <a:rPr lang="x-none"/>
              <a:t>Il faut toujours une bonne raison pour punir votre Tamagotchi. Toujours.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423</Words>
  <Application>Microsoft Office PowerPoint</Application>
  <PresentationFormat>Affichage à l'écran (4:3)</PresentationFormat>
  <Paragraphs>39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Default</vt:lpstr>
      <vt:lpstr>Tamagotchi : Game's Manual !</vt:lpstr>
      <vt:lpstr>Sommaire</vt:lpstr>
      <vt:lpstr>Qu'est ce qu'un Tamagotchi ?</vt:lpstr>
      <vt:lpstr>L'évolution d'un Tamagotchi</vt:lpstr>
      <vt:lpstr>Nourrir son Tamagotchi</vt:lpstr>
      <vt:lpstr>Jouer avec son Tamagotchi</vt:lpstr>
      <vt:lpstr>Jouer avec son Tamagotchi</vt:lpstr>
      <vt:lpstr>Punir / Féliciter son Tamagotchi</vt:lpstr>
      <vt:lpstr>Quelques conseils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Tamagotchi : Game's Manual !</dc:title>
  <dc:creator>Axel</dc:creator>
  <cp:lastModifiedBy>Axel</cp:lastModifiedBy>
  <cp:revision>11</cp:revision>
  <dcterms:created xsi:type="dcterms:W3CDTF">2009-04-16T11:32:32Z</dcterms:created>
  <dcterms:modified xsi:type="dcterms:W3CDTF">2013-06-16T10:33:39Z</dcterms:modified>
</cp:coreProperties>
</file>