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2767-B9FE-475B-A305-EF8A844BD804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72D4-597A-4CBF-81D6-16E1DC15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9E01-E03B-A7F4-B832-4A7777143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86E2-B10D-FB28-36A4-75730861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3C56-F0F7-4F73-128F-9216B68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A9B-156C-D335-70FF-40919A53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B7F0-61D7-5606-9893-63A96DA9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DFCD-3A9A-10C9-9414-66D7315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6103-B1FC-9D5F-A51A-F0B23C217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E394-E380-A0EF-A2FA-49E7BE69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1CC0-AAAC-B8CB-F26E-F81A929C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9843-A470-E399-B1ED-1390B2F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6839-C9D1-6343-3D05-5751F098A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6E629-ED9A-DB93-7278-5634EF5E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FBB8-DFFD-1C1D-FA9A-39DE5718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4231-6FF7-B501-4C96-267EF60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C700-D2C7-1A1C-876B-C1C0790A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58D7-BF11-ABB2-E3F7-31510199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43D0-7A43-E7B2-758F-4437B007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73EA-EB58-CE8E-E51E-8972074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B1D3-B672-FF07-A560-09BE98DD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4903-8684-29CD-3435-E5B8D8E1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C3FB-3BAE-3577-6086-A3A11EA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244-F24D-2090-7C63-7A7C2D7F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8E9D-97D4-56D9-EC69-D52337D8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4F80-C114-31DB-76EA-061ACFDE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24A9-F5BD-E3D6-2CBB-B147C3DE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AEB7-9479-9EA7-F338-A9E0238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8B92-16D8-6FAD-E587-350ED87CE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3F12E-B23A-D7D4-DA2B-A2FA034C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C508-BC0C-E08E-C85F-A4A5581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6EA3-37D0-76FD-7211-9BE2AAB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E10A-39EB-2448-6D2A-1A31BB9A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F33F-8FD0-488C-6493-C07B1BC0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0256-E90A-03EE-E96D-F369D3C2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CAAA9-EAA1-DAEE-AC3F-F0D58A103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D500C-99E6-6D6F-6615-84A62BF4A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521FD-CCFB-28E0-721F-EA0D7B767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E30DB-B926-A460-A826-CB5B25D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46C9A-8A86-F31D-39C0-16CE39E6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D1C60-D08D-E611-A088-FF95EB9B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B696-AD8D-763B-B47E-B42FBC8E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13026-E309-4568-6629-6ABEF744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2D2B9-1E0D-E7AF-477B-D61632F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C816-890D-F730-1915-D7CBF840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B15FC-8BE9-FFAD-22B8-BEC691E0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D8E0-F954-3B5C-AC58-3A24F4D0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2D6D-5624-986F-D64B-06854B0F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CAD8-981A-834A-1FAB-492E3188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347A-EC3A-0CB3-06CF-322944A8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8770-0856-B1D1-92CA-31585683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ABD31-4A97-2A4D-9342-13300FF4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EF0C-952D-E060-0DD0-5484697B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269C-8E50-9C02-F8F4-CBF8C6C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533F-5D1D-B422-726E-0B751B4D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7E103-981E-AC77-5C14-FA245E45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F696-DEC5-B6C8-BD4D-A73A08F1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4792-6F83-4E5B-C09D-327DC1C5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4CAE-B67A-2596-5298-143F378E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24A3-1431-35DC-D8EA-EAD3986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F7FA1-0BE7-2832-0473-0E054F1F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0736-5F57-2A39-2519-A6956652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BC79-9123-58C3-AA7D-F0C960BB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9DC2-0D46-4E43-A853-9C7963948F3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ADEE-8A68-13C1-7AE5-2B94E920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CF05-7C3B-DFA4-B463-AF7870A12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02AA-FE28-48E4-8052-8C3A3DC0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66CE0-C055-CE14-B996-EC7FBBF13292}"/>
              </a:ext>
            </a:extLst>
          </p:cNvPr>
          <p:cNvSpPr txBox="1"/>
          <p:nvPr/>
        </p:nvSpPr>
        <p:spPr>
          <a:xfrm>
            <a:off x="2381135" y="2628667"/>
            <a:ext cx="6074592" cy="3150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Hello,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79567-33A3-4379-195B-C1D9AF701FBF}"/>
              </a:ext>
            </a:extLst>
          </p:cNvPr>
          <p:cNvSpPr txBox="1"/>
          <p:nvPr/>
        </p:nvSpPr>
        <p:spPr>
          <a:xfrm>
            <a:off x="407490" y="5348136"/>
            <a:ext cx="8172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PRESTENTED BY BIDHAN</a:t>
            </a:r>
          </a:p>
        </p:txBody>
      </p:sp>
    </p:spTree>
    <p:extLst>
      <p:ext uri="{BB962C8B-B14F-4D97-AF65-F5344CB8AC3E}">
        <p14:creationId xmlns:p14="http://schemas.microsoft.com/office/powerpoint/2010/main" val="6530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9402D-1091-DF94-57ED-61C9B336B7A0}"/>
              </a:ext>
            </a:extLst>
          </p:cNvPr>
          <p:cNvSpPr txBox="1"/>
          <p:nvPr/>
        </p:nvSpPr>
        <p:spPr>
          <a:xfrm>
            <a:off x="811033" y="1487285"/>
            <a:ext cx="5573478" cy="28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0DF2F4A-7583-53C8-45C8-EB1B3037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538" y="1779403"/>
            <a:ext cx="3344638" cy="33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APPLICATION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3DBF46E9-709B-02EA-8FD8-811DAB23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689595" y="363671"/>
            <a:ext cx="523846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i="0" dirty="0">
                <a:solidFill>
                  <a:srgbClr val="610B38"/>
                </a:solidFill>
                <a:effectLst/>
                <a:latin typeface="erdana"/>
              </a:rPr>
              <a:t>What is a Web Application?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3DBF46E9-709B-02EA-8FD8-811DAB23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413" y="2457758"/>
            <a:ext cx="3217333" cy="321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8FADC-A989-F1C3-B4CA-BBD0D1C6E45B}"/>
              </a:ext>
            </a:extLst>
          </p:cNvPr>
          <p:cNvSpPr txBox="1"/>
          <p:nvPr/>
        </p:nvSpPr>
        <p:spPr>
          <a:xfrm>
            <a:off x="-5903114" y="1921009"/>
            <a:ext cx="4652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33333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web-application is an application program that is usually stored on a remote server, and users can access it through the use of </a:t>
            </a:r>
            <a:r>
              <a:rPr lang="en-US" sz="2400" b="1" i="0" dirty="0">
                <a:solidFill>
                  <a:srgbClr val="33333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400" i="0" dirty="0">
                <a:solidFill>
                  <a:srgbClr val="33333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known as </a:t>
            </a:r>
            <a:r>
              <a:rPr lang="en-US" sz="2400" b="1" i="0" dirty="0">
                <a:solidFill>
                  <a:srgbClr val="33333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web-browser.</a:t>
            </a:r>
            <a:endParaRPr lang="en-US" sz="2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Acquisition with solid fill">
            <a:extLst>
              <a:ext uri="{FF2B5EF4-FFF2-40B4-BE49-F238E27FC236}">
                <a16:creationId xmlns:a16="http://schemas.microsoft.com/office/drawing/2014/main" id="{656E235F-B6D6-991E-C5A8-B4C377AD5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55039 0.29051 L 0.5543 0.16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34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B2388-13DB-BC39-1D7D-973095393849}"/>
              </a:ext>
            </a:extLst>
          </p:cNvPr>
          <p:cNvSpPr txBox="1"/>
          <p:nvPr/>
        </p:nvSpPr>
        <p:spPr>
          <a:xfrm>
            <a:off x="486537" y="373207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PLATFORMS USED TO DEVELOP WEB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0AE3D-F1CF-068F-F0E8-1B7D4BDFD656}"/>
              </a:ext>
            </a:extLst>
          </p:cNvPr>
          <p:cNvSpPr txBox="1"/>
          <p:nvPr/>
        </p:nvSpPr>
        <p:spPr>
          <a:xfrm>
            <a:off x="667512" y="2253635"/>
            <a:ext cx="10856976" cy="20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MERN Stack: MERN stands for MongoDB, Express JS, React JS, and node.js. This platform is popular for building real-time web applications.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4" name="Picture 10" descr="MERN Stack Wallpapers - Wallpaper Cave">
            <a:extLst>
              <a:ext uri="{FF2B5EF4-FFF2-40B4-BE49-F238E27FC236}">
                <a16:creationId xmlns:a16="http://schemas.microsoft.com/office/drawing/2014/main" id="{9CBACED1-0424-35C4-5C61-48CDF63D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2760">
                        <a14:foregroundMark x1="16979" y1="39630" x2="16979" y2="39630"/>
                        <a14:foregroundMark x1="11927" y1="38426" x2="11927" y2="38426"/>
                        <a14:foregroundMark x1="19479" y1="38426" x2="19479" y2="38426"/>
                        <a14:foregroundMark x1="22031" y1="33889" x2="22031" y2="33889"/>
                        <a14:foregroundMark x1="22760" y1="31944" x2="22760" y2="31944"/>
                        <a14:foregroundMark x1="70052" y1="45463" x2="70052" y2="45463"/>
                        <a14:foregroundMark x1="60990" y1="41574" x2="60990" y2="41574"/>
                        <a14:foregroundMark x1="62083" y1="44167" x2="62083" y2="44167"/>
                        <a14:foregroundMark x1="62083" y1="47407" x2="62083" y2="47407"/>
                        <a14:foregroundMark x1="86667" y1="47407" x2="86667" y2="47407"/>
                        <a14:foregroundMark x1="85573" y1="39074" x2="85573" y2="39074"/>
                        <a14:foregroundMark x1="81563" y1="35833" x2="81563" y2="35833"/>
                        <a14:foregroundMark x1="79792" y1="42222" x2="79792" y2="42222"/>
                        <a14:foregroundMark x1="79792" y1="42222" x2="84844" y2="49907"/>
                        <a14:foregroundMark x1="60625" y1="37778" x2="60625" y2="37778"/>
                        <a14:foregroundMark x1="60625" y1="37778" x2="60990" y2="50556"/>
                        <a14:foregroundMark x1="88802" y1="62130" x2="88802" y2="62130"/>
                        <a14:foregroundMark x1="92760" y1="48056" x2="92760" y2="48056"/>
                        <a14:foregroundMark x1="80885" y1="44815" x2="80885" y2="44815"/>
                        <a14:foregroundMark x1="55937" y1="60185" x2="55937" y2="60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429000"/>
            <a:ext cx="708660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0AE3D-F1CF-068F-F0E8-1B7D4BDFD656}"/>
              </a:ext>
            </a:extLst>
          </p:cNvPr>
          <p:cNvSpPr txBox="1"/>
          <p:nvPr/>
        </p:nvSpPr>
        <p:spPr>
          <a:xfrm>
            <a:off x="381000" y="363710"/>
            <a:ext cx="865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Ruby on Rails: This is a popular web application framework that uses the Ruby programming language.</a:t>
            </a:r>
          </a:p>
        </p:txBody>
      </p:sp>
      <p:pic>
        <p:nvPicPr>
          <p:cNvPr id="2050" name="Picture 2" descr="Image result for ruby on rails">
            <a:extLst>
              <a:ext uri="{FF2B5EF4-FFF2-40B4-BE49-F238E27FC236}">
                <a16:creationId xmlns:a16="http://schemas.microsoft.com/office/drawing/2014/main" id="{E24D2EC0-F185-A242-A4D0-9441A89C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291290"/>
            <a:ext cx="2533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9AFBF-17F5-1BCA-9352-AFD46A70F8D1}"/>
              </a:ext>
            </a:extLst>
          </p:cNvPr>
          <p:cNvSpPr txBox="1"/>
          <p:nvPr/>
        </p:nvSpPr>
        <p:spPr>
          <a:xfrm>
            <a:off x="381000" y="2452767"/>
            <a:ext cx="865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Django: This is a web application framework that uses the Python programming language.</a:t>
            </a:r>
          </a:p>
        </p:txBody>
      </p:sp>
      <p:pic>
        <p:nvPicPr>
          <p:cNvPr id="2056" name="Picture 8" descr="Image result for django framework">
            <a:extLst>
              <a:ext uri="{FF2B5EF4-FFF2-40B4-BE49-F238E27FC236}">
                <a16:creationId xmlns:a16="http://schemas.microsoft.com/office/drawing/2014/main" id="{74217628-0779-ECAC-5DD6-4B139A10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2452767"/>
            <a:ext cx="27051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706C0-A9C7-3373-5CD4-B15570284C81}"/>
              </a:ext>
            </a:extLst>
          </p:cNvPr>
          <p:cNvSpPr txBox="1"/>
          <p:nvPr/>
        </p:nvSpPr>
        <p:spPr>
          <a:xfrm>
            <a:off x="380999" y="4449432"/>
            <a:ext cx="8658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Java: Java is a popular programming language that can be used for building web applications.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8" name="Picture 10" descr="Image result for java">
            <a:extLst>
              <a:ext uri="{FF2B5EF4-FFF2-40B4-BE49-F238E27FC236}">
                <a16:creationId xmlns:a16="http://schemas.microsoft.com/office/drawing/2014/main" id="{FBE964D7-CB84-A763-4A78-55BD3DF4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4" y="4449432"/>
            <a:ext cx="3017235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0AE3D-F1CF-068F-F0E8-1B7D4BDFD656}"/>
              </a:ext>
            </a:extLst>
          </p:cNvPr>
          <p:cNvSpPr txBox="1"/>
          <p:nvPr/>
        </p:nvSpPr>
        <p:spPr>
          <a:xfrm>
            <a:off x="838200" y="346465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COMPONENTS OF WEB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9AFBF-17F5-1BCA-9352-AFD46A70F8D1}"/>
              </a:ext>
            </a:extLst>
          </p:cNvPr>
          <p:cNvSpPr txBox="1"/>
          <p:nvPr/>
        </p:nvSpPr>
        <p:spPr>
          <a:xfrm>
            <a:off x="380999" y="1537223"/>
            <a:ext cx="10856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Front-end development: This involves the creation of the user interface and user experience (UI/UX) of the web application. This is typically done using HTML, CSS, and JavaScript.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706C0-A9C7-3373-5CD4-B15570284C81}"/>
              </a:ext>
            </a:extLst>
          </p:cNvPr>
          <p:cNvSpPr txBox="1"/>
          <p:nvPr/>
        </p:nvSpPr>
        <p:spPr>
          <a:xfrm>
            <a:off x="380999" y="4020644"/>
            <a:ext cx="116561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Back-end development: This involves the creation of the server-side logic and database functionality that powers the web application. This is typically done using languages such as PHP, Ruby, Python, or Java.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8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9AFBF-17F5-1BCA-9352-AFD46A70F8D1}"/>
              </a:ext>
            </a:extLst>
          </p:cNvPr>
          <p:cNvSpPr txBox="1"/>
          <p:nvPr/>
        </p:nvSpPr>
        <p:spPr>
          <a:xfrm>
            <a:off x="380999" y="237699"/>
            <a:ext cx="10856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Database management: This involves the creation and management of the database that stores the web application's data. This can be done using SQL or NoSQL databases.</a:t>
            </a:r>
          </a:p>
          <a:p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706C0-A9C7-3373-5CD4-B15570284C81}"/>
              </a:ext>
            </a:extLst>
          </p:cNvPr>
          <p:cNvSpPr txBox="1"/>
          <p:nvPr/>
        </p:nvSpPr>
        <p:spPr>
          <a:xfrm>
            <a:off x="380999" y="1937068"/>
            <a:ext cx="116561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Web servers: This involves the hosting of the web application on a web server that can handle incoming HTTP requests from users and serve the appropriate response.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B42F5-5F92-24ED-9AED-B49B91B4686F}"/>
              </a:ext>
            </a:extLst>
          </p:cNvPr>
          <p:cNvSpPr txBox="1"/>
          <p:nvPr/>
        </p:nvSpPr>
        <p:spPr>
          <a:xfrm>
            <a:off x="380997" y="3682296"/>
            <a:ext cx="116561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APIs: APIs (Application Programming Interfaces) are used to allow the web application to communicate with other applications or services, such as social media platforms or payment gateways.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ED818-249A-E098-3636-2D6290F65158}"/>
              </a:ext>
            </a:extLst>
          </p:cNvPr>
          <p:cNvSpPr txBox="1"/>
          <p:nvPr/>
        </p:nvSpPr>
        <p:spPr>
          <a:xfrm>
            <a:off x="380998" y="5427525"/>
            <a:ext cx="11656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Security: This involves implementing measures to ensure the web application is secure, including data encryption, authentication,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9072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9AFBF-17F5-1BCA-9352-AFD46A70F8D1}"/>
              </a:ext>
            </a:extLst>
          </p:cNvPr>
          <p:cNvSpPr txBox="1"/>
          <p:nvPr/>
        </p:nvSpPr>
        <p:spPr>
          <a:xfrm>
            <a:off x="667511" y="1002197"/>
            <a:ext cx="1085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Testing and debugging: This involves the testing and debugging of the web application to ensure it is functioning properly and free of errors.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706C0-A9C7-3373-5CD4-B15570284C81}"/>
              </a:ext>
            </a:extLst>
          </p:cNvPr>
          <p:cNvSpPr txBox="1"/>
          <p:nvPr/>
        </p:nvSpPr>
        <p:spPr>
          <a:xfrm>
            <a:off x="535897" y="3634870"/>
            <a:ext cx="1165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Deployment and maintenance: This involves the deployment of the web application to a production server, as well as ongoing maintenance and updates to ensure the application remains functional and up-to-date.</a:t>
            </a:r>
          </a:p>
        </p:txBody>
      </p:sp>
    </p:spTree>
    <p:extLst>
      <p:ext uri="{BB962C8B-B14F-4D97-AF65-F5344CB8AC3E}">
        <p14:creationId xmlns:p14="http://schemas.microsoft.com/office/powerpoint/2010/main" val="3389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223DB-8533-E80E-E84C-29161FBCFAC6}"/>
              </a:ext>
            </a:extLst>
          </p:cNvPr>
          <p:cNvSpPr txBox="1"/>
          <p:nvPr/>
        </p:nvSpPr>
        <p:spPr>
          <a:xfrm>
            <a:off x="954024" y="-737781"/>
            <a:ext cx="1152372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6FDA2-53A8-6E50-DDD8-8AD52C80C834}"/>
              </a:ext>
            </a:extLst>
          </p:cNvPr>
          <p:cNvSpPr txBox="1"/>
          <p:nvPr/>
        </p:nvSpPr>
        <p:spPr>
          <a:xfrm>
            <a:off x="954024" y="322534"/>
            <a:ext cx="104385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haroni" panose="02010803020104030203" pitchFamily="2" charset="-79"/>
                <a:cs typeface="Aharoni" panose="02010803020104030203" pitchFamily="2" charset="-79"/>
              </a:rPr>
              <a:t>CONNECTION OF WEB APP’S WITH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CF297-96D7-C859-8969-25864E4EB066}"/>
              </a:ext>
            </a:extLst>
          </p:cNvPr>
          <p:cNvSpPr/>
          <p:nvPr/>
        </p:nvSpPr>
        <p:spPr>
          <a:xfrm>
            <a:off x="374754" y="1424067"/>
            <a:ext cx="3837482" cy="3912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407B7-15DF-7283-C3DF-FFF2B72E8160}"/>
              </a:ext>
            </a:extLst>
          </p:cNvPr>
          <p:cNvSpPr/>
          <p:nvPr/>
        </p:nvSpPr>
        <p:spPr>
          <a:xfrm>
            <a:off x="5321479" y="1377863"/>
            <a:ext cx="3647958" cy="3912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872AD-E736-1DAE-3678-09B12B92CC9C}"/>
              </a:ext>
            </a:extLst>
          </p:cNvPr>
          <p:cNvSpPr txBox="1"/>
          <p:nvPr/>
        </p:nvSpPr>
        <p:spPr>
          <a:xfrm>
            <a:off x="1186978" y="1927550"/>
            <a:ext cx="3498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C42DD-F1F4-8EEE-9156-AE3B60B4848B}"/>
              </a:ext>
            </a:extLst>
          </p:cNvPr>
          <p:cNvSpPr txBox="1"/>
          <p:nvPr/>
        </p:nvSpPr>
        <p:spPr>
          <a:xfrm>
            <a:off x="794246" y="3736616"/>
            <a:ext cx="3498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HTML / CSS / JS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3DC59-A984-5C8E-9FF9-4E2AB627378A}"/>
              </a:ext>
            </a:extLst>
          </p:cNvPr>
          <p:cNvSpPr txBox="1"/>
          <p:nvPr/>
        </p:nvSpPr>
        <p:spPr>
          <a:xfrm>
            <a:off x="5345146" y="1873394"/>
            <a:ext cx="383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EXPRESS / NODE 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E803A-E5F2-3B83-146F-A7EA1C5AA6F5}"/>
              </a:ext>
            </a:extLst>
          </p:cNvPr>
          <p:cNvSpPr txBox="1"/>
          <p:nvPr/>
        </p:nvSpPr>
        <p:spPr>
          <a:xfrm>
            <a:off x="5900777" y="4013615"/>
            <a:ext cx="383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MONGOOSE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4581972-EA9D-69CB-C654-3A9A136E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218" y="2488931"/>
            <a:ext cx="2757532" cy="2757532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3E5E14CD-CFEA-5BEA-DD70-883A3F2E7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8256" y="3682279"/>
            <a:ext cx="1566598" cy="121667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C9E2FA64-B1D4-FD13-C224-0B7BA4AE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324257" y="3682279"/>
            <a:ext cx="1279721" cy="121667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DC8DD1F6-53E5-6F6A-19DE-98105FE7A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605938" y="2545822"/>
            <a:ext cx="1208830" cy="1149272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03EFAA39-C939-C7BD-1555-A4AA1328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107" y="1471479"/>
            <a:ext cx="1542119" cy="146614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75C59E42-CAD9-2C1B-7EE6-88863B0A9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075769" y="2982901"/>
            <a:ext cx="1072678" cy="1019828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FC306407-9FB5-87A4-9636-BB7EF3822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311430" y="1471479"/>
            <a:ext cx="1542119" cy="14661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04696A-601A-58EE-FAD7-6DBA63DC5D7D}"/>
              </a:ext>
            </a:extLst>
          </p:cNvPr>
          <p:cNvSpPr txBox="1"/>
          <p:nvPr/>
        </p:nvSpPr>
        <p:spPr>
          <a:xfrm>
            <a:off x="374754" y="5486979"/>
            <a:ext cx="4859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FRONTEND DEVLOPMENT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C28D7E-E1EC-7EAA-D415-849A9CBF57E2}"/>
              </a:ext>
            </a:extLst>
          </p:cNvPr>
          <p:cNvSpPr txBox="1"/>
          <p:nvPr/>
        </p:nvSpPr>
        <p:spPr>
          <a:xfrm>
            <a:off x="5321479" y="5457798"/>
            <a:ext cx="5101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BACKEND DEVLOPMENT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09C218-B669-4022-D154-386BCFC96872}"/>
              </a:ext>
            </a:extLst>
          </p:cNvPr>
          <p:cNvSpPr txBox="1"/>
          <p:nvPr/>
        </p:nvSpPr>
        <p:spPr>
          <a:xfrm>
            <a:off x="10274854" y="5457797"/>
            <a:ext cx="5101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96156-2951-2A2A-0645-D859B3331DD6}"/>
              </a:ext>
            </a:extLst>
          </p:cNvPr>
          <p:cNvSpPr txBox="1"/>
          <p:nvPr/>
        </p:nvSpPr>
        <p:spPr>
          <a:xfrm>
            <a:off x="10160860" y="1966022"/>
            <a:ext cx="5101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28730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Courier New</vt:lpstr>
      <vt:lpstr>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Bidhan Niroula</dc:creator>
  <cp:lastModifiedBy>Bidhan Niroula</cp:lastModifiedBy>
  <cp:revision>1</cp:revision>
  <dcterms:created xsi:type="dcterms:W3CDTF">2023-02-23T07:00:38Z</dcterms:created>
  <dcterms:modified xsi:type="dcterms:W3CDTF">2023-02-23T08:50:38Z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2023-02-23T08:50:28Z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c35fd0d6-42e9-4f78-8086-b76d435b7d44</vt:lpwstr>
  </property>
  <property fmtid="{D5CDD505-2E9C-101B-9397-08002B2CF9AE}" pid="7" name="MSIP_Label_defa4170-0d19-0005-0004-bc88714345d2_ActionId">
    <vt:lpwstr>d8f3e9aa-a3aa-45ff-8168-7f35f74f7c35</vt:lpwstr>
  </property>
  <property fmtid="{D5CDD505-2E9C-101B-9397-08002B2CF9AE}" pid="8" name="MSIP_Label_defa4170-0d19-0005-0004-bc88714345d2_ContentBits">
    <vt:lpwstr>0</vt:lpwstr>
  </property>
</Properties>
</file>