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4eb1265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4eb1265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eb1265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eb1265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eb1265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4eb1265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eb1265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eb1265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4eb1265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4eb1265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eb1265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eb1265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20425" y="1178900"/>
            <a:ext cx="6523200" cy="17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Impact"/>
                <a:ea typeface="Impact"/>
                <a:cs typeface="Impact"/>
                <a:sym typeface="Impact"/>
              </a:rPr>
              <a:t>Artificial     </a:t>
            </a:r>
            <a:r>
              <a:rPr lang="en" sz="4700">
                <a:latin typeface="Impact"/>
                <a:ea typeface="Impact"/>
                <a:cs typeface="Impact"/>
                <a:sym typeface="Impact"/>
              </a:rPr>
              <a:t>Intelligence</a:t>
            </a:r>
            <a:endParaRPr sz="4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35025"/>
            <a:ext cx="2667325" cy="15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359775" y="6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</a:rPr>
              <a:t>Introduction</a:t>
            </a:r>
            <a:endParaRPr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50650" y="751600"/>
            <a:ext cx="4166400" cy="4098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 is made up of 2 word</a:t>
            </a:r>
            <a:r>
              <a:rPr b="1" lang="en"/>
              <a:t>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Aritifical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: Product made by humans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 u="sng">
                <a:latin typeface="Oswald"/>
                <a:ea typeface="Oswald"/>
                <a:cs typeface="Oswald"/>
                <a:sym typeface="Oswald"/>
              </a:rPr>
              <a:t>Intelligence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: Ability to learn and solve problems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305425" y="2703100"/>
            <a:ext cx="9775800" cy="1293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Artificial</a:t>
            </a: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 Intelligence is:</a:t>
            </a:r>
            <a:br>
              <a:rPr lang="en" sz="1800">
                <a:latin typeface="Oswald"/>
                <a:ea typeface="Oswald"/>
                <a:cs typeface="Oswald"/>
                <a:sym typeface="Oswald"/>
              </a:rPr>
            </a:br>
            <a:r>
              <a:rPr lang="en" sz="1800">
                <a:latin typeface="Oswald"/>
                <a:ea typeface="Oswald"/>
                <a:cs typeface="Oswald"/>
                <a:sym typeface="Oswald"/>
              </a:rPr>
              <a:t>1) Ability to solve problems</a:t>
            </a:r>
            <a:br>
              <a:rPr lang="en" sz="1800">
                <a:latin typeface="Oswald"/>
                <a:ea typeface="Oswald"/>
                <a:cs typeface="Oswald"/>
                <a:sym typeface="Oswald"/>
              </a:rPr>
            </a:br>
            <a:r>
              <a:rPr lang="en" sz="1800">
                <a:latin typeface="Oswald"/>
                <a:ea typeface="Oswald"/>
                <a:cs typeface="Oswald"/>
                <a:sym typeface="Oswald"/>
              </a:rPr>
              <a:t>2) Ability to act rationally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3) The ability to act like humans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50" y="1083624"/>
            <a:ext cx="3261050" cy="23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877550" y="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History of AI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0" y="769500"/>
            <a:ext cx="89034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1950, it just started and all AI devices were in development phase.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50" y="2884775"/>
            <a:ext cx="1405701" cy="19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1142500"/>
            <a:ext cx="89034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1955, John McCarthy coined the term “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Aritificial Intelligence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”.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1544875"/>
            <a:ext cx="89034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1974, computers became faster and affordable.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0" y="1948625"/>
            <a:ext cx="89034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1980, majority of AI were launched.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0" y="2320250"/>
            <a:ext cx="89034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AI like Siri and Alexa were launched in 2011 and 2014 respectively.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497450" y="99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solidFill>
                  <a:schemeClr val="lt1"/>
                </a:solidFill>
                <a:highlight>
                  <a:srgbClr val="434343"/>
                </a:highlight>
              </a:rPr>
              <a:t>Applications of AI</a:t>
            </a:r>
            <a:endParaRPr sz="38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</a:t>
            </a:r>
            <a:r>
              <a:rPr lang="en"/>
              <a:t>vehicles such as </a:t>
            </a:r>
            <a:r>
              <a:rPr lang="en" u="sng">
                <a:solidFill>
                  <a:srgbClr val="FF9900"/>
                </a:solidFill>
              </a:rPr>
              <a:t>drones</a:t>
            </a:r>
            <a:r>
              <a:rPr lang="en"/>
              <a:t> and </a:t>
            </a:r>
            <a:r>
              <a:rPr lang="en" u="sng">
                <a:solidFill>
                  <a:srgbClr val="FF9900"/>
                </a:solidFill>
              </a:rPr>
              <a:t>self driving cars.</a:t>
            </a:r>
            <a:endParaRPr u="sng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Medical diagnosis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Proving mathematical theorems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Playing games such as </a:t>
            </a:r>
            <a:r>
              <a:rPr lang="en" u="sng">
                <a:solidFill>
                  <a:srgbClr val="FF9900"/>
                </a:solidFill>
              </a:rPr>
              <a:t>chess </a:t>
            </a:r>
            <a:endParaRPr u="sng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Search engine such as </a:t>
            </a:r>
            <a:r>
              <a:rPr lang="en" u="sng">
                <a:solidFill>
                  <a:srgbClr val="FF9900"/>
                </a:solidFill>
              </a:rPr>
              <a:t>google</a:t>
            </a:r>
            <a:endParaRPr u="sng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Online assistant such as Siri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Spam Filtering etc.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675" y="1770325"/>
            <a:ext cx="3899625" cy="31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397700"/>
            <a:ext cx="21468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34">
                <a:solidFill>
                  <a:schemeClr val="lt1"/>
                </a:solidFill>
                <a:highlight>
                  <a:srgbClr val="434343"/>
                </a:highlight>
              </a:rPr>
              <a:t>Advantages</a:t>
            </a:r>
            <a:r>
              <a:rPr lang="en"/>
              <a:t>                                                                                </a:t>
            </a:r>
            <a:r>
              <a:rPr lang="en" sz="2514"/>
              <a:t>      </a:t>
            </a:r>
            <a:endParaRPr sz="2514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4253175" y="1239250"/>
            <a:ext cx="0" cy="3388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92250" y="1720525"/>
            <a:ext cx="3549300" cy="2955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More Powerful and useful computers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New and improved interfaces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Solving new problems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Better handling of Information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07150" y="1621675"/>
            <a:ext cx="3549300" cy="29553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Increased costs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Difficulty in software development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Few experienced programmers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Few practical products 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Reached  the markets yet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139000" y="397700"/>
            <a:ext cx="21468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34">
                <a:solidFill>
                  <a:schemeClr val="lt1"/>
                </a:solidFill>
                <a:highlight>
                  <a:srgbClr val="434343"/>
                </a:highlight>
              </a:rPr>
              <a:t>Disa</a:t>
            </a:r>
            <a:r>
              <a:rPr lang="en" sz="2534">
                <a:solidFill>
                  <a:schemeClr val="lt1"/>
                </a:solidFill>
                <a:highlight>
                  <a:srgbClr val="434343"/>
                </a:highlight>
              </a:rPr>
              <a:t>dvantages</a:t>
            </a:r>
            <a:r>
              <a:rPr lang="en"/>
              <a:t>                                                                                </a:t>
            </a:r>
            <a:r>
              <a:rPr lang="en" sz="2514"/>
              <a:t>      </a:t>
            </a:r>
            <a:endParaRPr sz="2514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68925" y="219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solidFill>
                  <a:schemeClr val="lt1"/>
                </a:solidFill>
                <a:highlight>
                  <a:srgbClr val="434343"/>
                </a:highlight>
              </a:rPr>
              <a:t>Future of AI</a:t>
            </a:r>
            <a:endParaRPr sz="3500">
              <a:solidFill>
                <a:schemeClr val="lt1"/>
              </a:solidFill>
              <a:highlight>
                <a:srgbClr val="434343"/>
              </a:highlight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todays technology , InFuture  more advanced technology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be launched . The AI made by humans may be of more intelligence.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taken both </a:t>
            </a:r>
            <a:r>
              <a:rPr lang="en"/>
              <a:t>as </a:t>
            </a:r>
            <a:r>
              <a:rPr lang="en"/>
              <a:t>good and bad  . Good because more advanced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echnologies will be launched</a:t>
            </a:r>
            <a:r>
              <a:rPr lang="en"/>
              <a:t> which make our work simplified and bad because,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future AI </a:t>
            </a:r>
            <a:r>
              <a:rPr lang="en"/>
              <a:t>technology</a:t>
            </a:r>
            <a:r>
              <a:rPr lang="en"/>
              <a:t> can replace humans as they makes us lazy and lacks creativity.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1176" t="0"/>
          <a:stretch/>
        </p:blipFill>
        <p:spPr>
          <a:xfrm>
            <a:off x="231475" y="3822529"/>
            <a:ext cx="1813176" cy="122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650" y="3822525"/>
            <a:ext cx="1911010" cy="1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718000" y="2066250"/>
            <a:ext cx="2999100" cy="10110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600"/>
              <a:t>Thank you</a:t>
            </a:r>
            <a:endParaRPr b="1"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