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4" r:id="rId11"/>
    <p:sldId id="275" r:id="rId12"/>
    <p:sldId id="276" r:id="rId13"/>
    <p:sldId id="27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F77E8F-D920-46AC-87E3-FF888FA0C34C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1A0318-EAAA-4840-B913-E8071F77D3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42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1A0318-EAAA-4840-B913-E8071F77D3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87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831" y="1031587"/>
            <a:ext cx="7772400" cy="1470025"/>
          </a:xfrm>
        </p:spPr>
        <p:txBody>
          <a:bodyPr/>
          <a:lstStyle/>
          <a:p>
            <a:r>
              <a:t>Welcome to Everest Phones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5346" y="2750127"/>
            <a:ext cx="6400800" cy="1752600"/>
          </a:xfrm>
        </p:spPr>
        <p:txBody>
          <a:bodyPr/>
          <a:lstStyle/>
          <a:p>
            <a:r>
              <a:rPr dirty="0"/>
              <a:t>Your Go-To Platform for Mobile </a:t>
            </a:r>
            <a:r>
              <a:rPr dirty="0" smtClean="0"/>
              <a:t>Phones</a:t>
            </a:r>
            <a:endParaRPr lang="en-US" dirty="0" smtClean="0"/>
          </a:p>
          <a:p>
            <a:endParaRPr dirty="0"/>
          </a:p>
          <a:p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699" y="4278456"/>
            <a:ext cx="4270665" cy="90689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/>
              <a:t>Order History and Tracking</a:t>
            </a:r>
            <a:endParaRPr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818" y="1447800"/>
            <a:ext cx="8229600" cy="510540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2400" b="1" dirty="0"/>
              <a:t>Pending</a:t>
            </a:r>
            <a:r>
              <a:rPr lang="en-US" sz="1900" dirty="0" smtClean="0"/>
              <a:t>:</a:t>
            </a:r>
            <a:endParaRPr lang="en-US" sz="1900" dirty="0"/>
          </a:p>
          <a:p>
            <a:pPr marL="0" indent="0" algn="just">
              <a:buNone/>
            </a:pPr>
            <a:r>
              <a:rPr lang="en-US" sz="2000" dirty="0"/>
              <a:t>When you place an order, it is initially in the "Pending" state</a:t>
            </a:r>
            <a:r>
              <a:rPr lang="en-US" sz="2000" dirty="0" smtClean="0"/>
              <a:t>.</a:t>
            </a:r>
          </a:p>
          <a:p>
            <a:pPr marL="0" indent="0" algn="just">
              <a:buNone/>
            </a:pPr>
            <a:endParaRPr lang="en-US" sz="1900" dirty="0"/>
          </a:p>
          <a:p>
            <a:pPr marL="0" indent="0" algn="just">
              <a:buNone/>
            </a:pPr>
            <a:r>
              <a:rPr lang="en-US" sz="2400" b="1" dirty="0"/>
              <a:t>Paid and Shipped</a:t>
            </a:r>
            <a:r>
              <a:rPr lang="en-US" sz="2400" b="1" dirty="0" smtClean="0"/>
              <a:t>:</a:t>
            </a:r>
            <a:endParaRPr lang="en-US" sz="2400" b="1" dirty="0"/>
          </a:p>
          <a:p>
            <a:pPr algn="just"/>
            <a:r>
              <a:rPr lang="en-US" sz="2000" dirty="0"/>
              <a:t>After payment, the sys admin updates the order status.</a:t>
            </a:r>
          </a:p>
          <a:p>
            <a:pPr algn="just"/>
            <a:r>
              <a:rPr lang="en-US" sz="2000" dirty="0"/>
              <a:t>The shipping method, tracking number, and ESN for the phone are assigned</a:t>
            </a:r>
            <a:r>
              <a:rPr lang="en-US" sz="2000" dirty="0" smtClean="0"/>
              <a:t>.</a:t>
            </a:r>
          </a:p>
          <a:p>
            <a:pPr marL="0" indent="0" algn="just">
              <a:buNone/>
            </a:pPr>
            <a:endParaRPr lang="en-US" sz="2000" dirty="0" smtClean="0"/>
          </a:p>
          <a:p>
            <a:pPr marL="0" indent="0" algn="just">
              <a:buNone/>
            </a:pPr>
            <a:r>
              <a:rPr lang="en-US" sz="2400" b="1" dirty="0" smtClean="0"/>
              <a:t>Notifications:</a:t>
            </a:r>
            <a:endParaRPr lang="en-US" sz="2400" b="1" dirty="0"/>
          </a:p>
          <a:p>
            <a:r>
              <a:rPr lang="en-US" sz="2000" dirty="0"/>
              <a:t>You will be notified via email once your order is shipped.</a:t>
            </a:r>
          </a:p>
          <a:p>
            <a:r>
              <a:rPr lang="en-US" sz="2000" dirty="0"/>
              <a:t>You can track the shipment using the provided tracking number.</a:t>
            </a:r>
          </a:p>
          <a:p>
            <a:pPr marL="0" indent="0" algn="just">
              <a:buNone/>
            </a:pPr>
            <a:endParaRPr lang="en-US" sz="1900" dirty="0" smtClean="0"/>
          </a:p>
          <a:p>
            <a:pPr marL="0" indent="0" algn="just">
              <a:buNone/>
            </a:pPr>
            <a:r>
              <a:rPr lang="en-US" sz="2200" b="1" dirty="0" smtClean="0"/>
              <a:t>Invoice:</a:t>
            </a:r>
            <a:endParaRPr lang="en-US" sz="2200" b="1" dirty="0"/>
          </a:p>
          <a:p>
            <a:pPr algn="just"/>
            <a:r>
              <a:rPr lang="en-US" sz="1900" dirty="0"/>
              <a:t>View and download your invoice from the order details page</a:t>
            </a:r>
            <a:r>
              <a:rPr lang="en-US" sz="1900" dirty="0" smtClean="0"/>
              <a:t>.</a:t>
            </a:r>
          </a:p>
          <a:p>
            <a:pPr marL="0" indent="0" algn="just">
              <a:buNone/>
            </a:pPr>
            <a:endParaRPr lang="en-US" sz="1900" dirty="0"/>
          </a:p>
          <a:p>
            <a:pPr marL="0" indent="0" algn="just">
              <a:buNone/>
            </a:pPr>
            <a:r>
              <a:rPr lang="en-US" sz="2200" b="1" dirty="0"/>
              <a:t>Delivered</a:t>
            </a:r>
            <a:r>
              <a:rPr lang="en-US" sz="2200" b="1" dirty="0" smtClean="0"/>
              <a:t>:</a:t>
            </a:r>
            <a:endParaRPr lang="en-US" sz="2200" b="1" dirty="0"/>
          </a:p>
          <a:p>
            <a:pPr algn="just"/>
            <a:r>
              <a:rPr lang="en-US" sz="1800" dirty="0"/>
              <a:t>Once your order has arrived, the status will be updated to "Delivered".</a:t>
            </a:r>
          </a:p>
          <a:p>
            <a:pPr algn="just"/>
            <a:r>
              <a:rPr lang="en-US" sz="1800" dirty="0"/>
              <a:t>A final email notification will confirm successful delivery.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0" y="88900"/>
            <a:ext cx="2260600" cy="4826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145576" y="698636"/>
            <a:ext cx="891286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589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400" b="1" dirty="0" smtClean="0"/>
              <a:t>Some Screenshot of user order dashboard</a:t>
            </a:r>
            <a:endParaRPr sz="3400" b="1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38" y="3906982"/>
            <a:ext cx="7031254" cy="2549235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0" y="88900"/>
            <a:ext cx="2260600" cy="4826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145576" y="698636"/>
            <a:ext cx="891286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20" y="1353773"/>
            <a:ext cx="6449363" cy="243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81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400" b="1" dirty="0" smtClean="0"/>
              <a:t>Screenshot of invoice</a:t>
            </a:r>
            <a:endParaRPr sz="3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0" y="88900"/>
            <a:ext cx="2260600" cy="4826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145576" y="698636"/>
            <a:ext cx="891286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335" y="1634019"/>
            <a:ext cx="7177992" cy="4780635"/>
          </a:xfrm>
        </p:spPr>
      </p:pic>
    </p:spTree>
    <p:extLst>
      <p:ext uri="{BB962C8B-B14F-4D97-AF65-F5344CB8AC3E}">
        <p14:creationId xmlns:p14="http://schemas.microsoft.com/office/powerpoint/2010/main" val="3800404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/>
              <a:t>Contact Support</a:t>
            </a:r>
            <a:endParaRPr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269" y="141254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For assistance with your orders or account: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• Email: support@everestphones.com</a:t>
            </a:r>
          </a:p>
          <a:p>
            <a:pPr marL="0" indent="0">
              <a:buNone/>
            </a:pPr>
            <a:r>
              <a:rPr lang="en-US" sz="2000" dirty="0"/>
              <a:t>• Phone: +1-800-EVEREST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 algn="just">
              <a:buNone/>
            </a:pPr>
            <a:endParaRPr sz="19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0" y="88900"/>
            <a:ext cx="2260600" cy="4826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145576" y="698636"/>
            <a:ext cx="891286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23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" y="457200"/>
            <a:ext cx="8229600" cy="1143000"/>
          </a:xfrm>
        </p:spPr>
        <p:txBody>
          <a:bodyPr>
            <a:normAutofit/>
          </a:bodyPr>
          <a:lstStyle/>
          <a:p>
            <a:r>
              <a:rPr sz="4000" b="1" dirty="0"/>
              <a:t>Step 1 - Account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206" y="1395483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sz="1900" dirty="0"/>
              <a:t>• Visit Everest Phones and register</a:t>
            </a:r>
          </a:p>
          <a:p>
            <a:pPr marL="0" indent="0" algn="just">
              <a:buNone/>
            </a:pPr>
            <a:r>
              <a:rPr sz="1900" dirty="0"/>
              <a:t>• Provide personal/business details (first name, last name, email, password)</a:t>
            </a:r>
          </a:p>
          <a:p>
            <a:pPr marL="0" indent="0" algn="just">
              <a:buNone/>
            </a:pPr>
            <a:r>
              <a:rPr sz="1900" dirty="0"/>
              <a:t>• System sends an email for verification</a:t>
            </a:r>
          </a:p>
          <a:p>
            <a:pPr marL="0" indent="0" algn="just">
              <a:buNone/>
            </a:pPr>
            <a:r>
              <a:rPr sz="1900" dirty="0"/>
              <a:t>• Submit the </a:t>
            </a:r>
            <a:r>
              <a:rPr sz="1900" dirty="0" smtClean="0"/>
              <a:t>form</a:t>
            </a:r>
            <a:endParaRPr lang="en-US" sz="1900" dirty="0" smtClean="0"/>
          </a:p>
          <a:p>
            <a:pPr marL="0" indent="0" algn="just">
              <a:buNone/>
            </a:pPr>
            <a:endParaRPr lang="en-US" sz="1900" dirty="0"/>
          </a:p>
          <a:p>
            <a:pPr marL="0" indent="0" algn="just">
              <a:buNone/>
            </a:pPr>
            <a:endParaRPr sz="19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0" y="88900"/>
            <a:ext cx="2260600" cy="4826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145576" y="698636"/>
            <a:ext cx="891286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1" y="3144981"/>
            <a:ext cx="7569199" cy="253538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/>
              <a:t>Step 2 - SysAdmin Approval</a:t>
            </a:r>
            <a:endParaRPr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269" y="1381836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900" dirty="0"/>
              <a:t>• Admin reviews your registration request</a:t>
            </a:r>
          </a:p>
          <a:p>
            <a:pPr marL="0" indent="0" algn="just">
              <a:buNone/>
            </a:pPr>
            <a:r>
              <a:rPr lang="en-US" sz="1900" dirty="0"/>
              <a:t>• Upon approval, you receive an email notification</a:t>
            </a:r>
          </a:p>
          <a:p>
            <a:pPr marL="0" indent="0" algn="just">
              <a:buNone/>
            </a:pPr>
            <a:r>
              <a:rPr lang="en-US" sz="1900" dirty="0"/>
              <a:t>• You can now log in with your credentials</a:t>
            </a:r>
          </a:p>
          <a:p>
            <a:pPr algn="just"/>
            <a:endParaRPr lang="en-US" sz="1900" dirty="0"/>
          </a:p>
          <a:p>
            <a:pPr marL="0" indent="0" algn="just">
              <a:buNone/>
            </a:pPr>
            <a:endParaRPr lang="en-US" sz="1900" dirty="0"/>
          </a:p>
          <a:p>
            <a:pPr marL="0" indent="0" algn="just">
              <a:buNone/>
            </a:pPr>
            <a:endParaRPr sz="19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0" y="88900"/>
            <a:ext cx="2260600" cy="4826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145576" y="698636"/>
            <a:ext cx="891286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509" y="2881745"/>
            <a:ext cx="6802581" cy="336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740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/>
              <a:t>Step 3 - First-Time Login</a:t>
            </a:r>
            <a:endParaRPr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269" y="1381836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• Log in for the first time after approval</a:t>
            </a:r>
          </a:p>
          <a:p>
            <a:pPr marL="0" indent="0">
              <a:buNone/>
            </a:pPr>
            <a:r>
              <a:rPr lang="en-US" sz="2000" dirty="0"/>
              <a:t>• Provide additional business details (phone, address)</a:t>
            </a:r>
          </a:p>
          <a:p>
            <a:endParaRPr lang="en-US" sz="2000" dirty="0"/>
          </a:p>
          <a:p>
            <a:pPr marL="0" indent="0" algn="just">
              <a:buNone/>
            </a:pPr>
            <a:endParaRPr sz="19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0" y="88900"/>
            <a:ext cx="2260600" cy="4826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145576" y="698636"/>
            <a:ext cx="891286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683" y="2576944"/>
            <a:ext cx="6362646" cy="354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308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/>
              <a:t>Step 4 - Browsing the Stock List</a:t>
            </a:r>
            <a:endParaRPr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269" y="1381836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• Access a curated list of available phones with real-time updates</a:t>
            </a:r>
          </a:p>
          <a:p>
            <a:pPr marL="0" indent="0">
              <a:buNone/>
            </a:pPr>
            <a:r>
              <a:rPr lang="en-US" sz="2000" dirty="0"/>
              <a:t>• See pricing and quality grades</a:t>
            </a:r>
          </a:p>
          <a:p>
            <a:endParaRPr lang="en-US" sz="2000" dirty="0"/>
          </a:p>
          <a:p>
            <a:pPr marL="0" indent="0" algn="just">
              <a:buNone/>
            </a:pPr>
            <a:endParaRPr sz="19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0" y="88900"/>
            <a:ext cx="2260600" cy="4826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145576" y="698636"/>
            <a:ext cx="891286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80" y="2798618"/>
            <a:ext cx="8346251" cy="296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639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/>
              <a:t>Step 5 - Adding Items to Cart</a:t>
            </a:r>
            <a:endParaRPr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269" y="1381836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/>
              <a:t>• Click 'Buy Now' to add phones to your cart</a:t>
            </a:r>
          </a:p>
          <a:p>
            <a:pPr marL="0" indent="0">
              <a:buNone/>
            </a:pPr>
            <a:r>
              <a:rPr lang="en-US" sz="1900" dirty="0"/>
              <a:t>• Adjust quantities, review product details, and proceed to checkout</a:t>
            </a:r>
          </a:p>
          <a:p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 algn="just">
              <a:buNone/>
            </a:pPr>
            <a:endParaRPr sz="19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0" y="88900"/>
            <a:ext cx="2260600" cy="4826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145576" y="698636"/>
            <a:ext cx="891286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73" y="2588815"/>
            <a:ext cx="8007927" cy="349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262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/>
              <a:t>Step 6 - Finalizing Order and Checkout</a:t>
            </a:r>
            <a:endParaRPr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269" y="141254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/>
              <a:t>• Fill in shipping details, select a shipping method, and review your order</a:t>
            </a:r>
          </a:p>
          <a:p>
            <a:pPr marL="0" indent="0">
              <a:buNone/>
            </a:pPr>
            <a:r>
              <a:rPr lang="en-US" sz="1900" dirty="0"/>
              <a:t>• Complete the payment process</a:t>
            </a:r>
          </a:p>
          <a:p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 algn="just">
              <a:buNone/>
            </a:pPr>
            <a:endParaRPr sz="19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0" y="88900"/>
            <a:ext cx="2260600" cy="4826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145576" y="698636"/>
            <a:ext cx="891286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91" y="2535381"/>
            <a:ext cx="8093700" cy="340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069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699" y="698637"/>
            <a:ext cx="8229600" cy="1143000"/>
          </a:xfrm>
        </p:spPr>
        <p:txBody>
          <a:bodyPr>
            <a:normAutofit/>
          </a:bodyPr>
          <a:lstStyle/>
          <a:p>
            <a:r>
              <a:rPr lang="en-US" sz="3400" b="1" dirty="0"/>
              <a:t>Step 7 - Payment Details (Bank Transfer &amp; Zelle)</a:t>
            </a:r>
            <a:endParaRPr sz="3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206" y="1862109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To complete your purchase, use the following payment methods: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**</a:t>
            </a:r>
            <a:r>
              <a:rPr lang="en-US" sz="1800" b="1" dirty="0">
                <a:solidFill>
                  <a:srgbClr val="FF0000"/>
                </a:solidFill>
              </a:rPr>
              <a:t>Bank Wire Transfer</a:t>
            </a:r>
            <a:r>
              <a:rPr lang="en-US" sz="1800" dirty="0"/>
              <a:t>**:</a:t>
            </a:r>
          </a:p>
          <a:p>
            <a:pPr marL="0" indent="0">
              <a:buNone/>
            </a:pPr>
            <a:r>
              <a:rPr lang="en-US" sz="1800" dirty="0"/>
              <a:t>• Bank Name: Bank of America</a:t>
            </a:r>
          </a:p>
          <a:p>
            <a:pPr marL="0" indent="0">
              <a:buNone/>
            </a:pPr>
            <a:r>
              <a:rPr lang="en-US" sz="1800" dirty="0"/>
              <a:t>• Account Name: Everest Phone LLC</a:t>
            </a:r>
          </a:p>
          <a:p>
            <a:pPr marL="0" indent="0">
              <a:buNone/>
            </a:pPr>
            <a:r>
              <a:rPr lang="en-US" sz="1800" dirty="0"/>
              <a:t>• ABA Routing Number (Wire): 026009593</a:t>
            </a:r>
          </a:p>
          <a:p>
            <a:pPr marL="0" indent="0">
              <a:buNone/>
            </a:pPr>
            <a:r>
              <a:rPr lang="en-US" sz="1800" dirty="0"/>
              <a:t>• ABA Routing Number (Electronic): 053000196</a:t>
            </a:r>
          </a:p>
          <a:p>
            <a:pPr marL="0" indent="0">
              <a:buNone/>
            </a:pPr>
            <a:r>
              <a:rPr lang="en-US" sz="1800" dirty="0"/>
              <a:t>• Account Number: 237036339301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**</a:t>
            </a:r>
            <a:r>
              <a:rPr lang="en-US" sz="1800" b="1" dirty="0">
                <a:solidFill>
                  <a:srgbClr val="FF0000"/>
                </a:solidFill>
              </a:rPr>
              <a:t>Zelle</a:t>
            </a:r>
            <a:r>
              <a:rPr lang="en-US" sz="1800" dirty="0"/>
              <a:t>**: everestphones@gmail.com</a:t>
            </a:r>
          </a:p>
          <a:p>
            <a:endParaRPr lang="en-US" sz="1800" dirty="0"/>
          </a:p>
          <a:p>
            <a:pPr marL="0" indent="0" algn="just">
              <a:buNone/>
            </a:pPr>
            <a:endParaRPr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0" y="88900"/>
            <a:ext cx="2260600" cy="4826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145576" y="698636"/>
            <a:ext cx="891286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131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Step 8 - Order Confirmation and Tracking</a:t>
            </a:r>
            <a:endParaRPr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8269" y="141254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/>
              <a:t>• After completing the payment, you will receive an order confirmation via email</a:t>
            </a:r>
          </a:p>
          <a:p>
            <a:pPr marL="0" indent="0">
              <a:buNone/>
            </a:pPr>
            <a:r>
              <a:rPr lang="en-US" sz="1900" dirty="0"/>
              <a:t>• You can track your shipment </a:t>
            </a:r>
            <a:r>
              <a:rPr lang="en-US" sz="1900" dirty="0" smtClean="0"/>
              <a:t>online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0" y="88900"/>
            <a:ext cx="2260600" cy="4826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145576" y="698636"/>
            <a:ext cx="8912860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45" y="2438399"/>
            <a:ext cx="7189355" cy="381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37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420</Words>
  <Application>Microsoft Office PowerPoint</Application>
  <PresentationFormat>On-screen Show (4:3)</PresentationFormat>
  <Paragraphs>67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Welcome to Everest Phones</vt:lpstr>
      <vt:lpstr>Step 1 - Account Creation</vt:lpstr>
      <vt:lpstr>Step 2 - SysAdmin Approval</vt:lpstr>
      <vt:lpstr>Step 3 - First-Time Login</vt:lpstr>
      <vt:lpstr>Step 4 - Browsing the Stock List</vt:lpstr>
      <vt:lpstr>Step 5 - Adding Items to Cart</vt:lpstr>
      <vt:lpstr>Step 6 - Finalizing Order and Checkout</vt:lpstr>
      <vt:lpstr>Step 7 - Payment Details (Bank Transfer &amp; Zelle)</vt:lpstr>
      <vt:lpstr>Step 8 - Order Confirmation and Tracking</vt:lpstr>
      <vt:lpstr>Order History and Tracking</vt:lpstr>
      <vt:lpstr>Some Screenshot of user order dashboard</vt:lpstr>
      <vt:lpstr>Screenshot of invoice</vt:lpstr>
      <vt:lpstr>Contact Support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Everest Phones</dc:title>
  <dc:subject/>
  <dc:creator/>
  <cp:keywords/>
  <dc:description>generated using python-pptx</dc:description>
  <cp:lastModifiedBy>Dell</cp:lastModifiedBy>
  <cp:revision>75</cp:revision>
  <dcterms:created xsi:type="dcterms:W3CDTF">2013-01-27T09:14:16Z</dcterms:created>
  <dcterms:modified xsi:type="dcterms:W3CDTF">2024-09-19T16:54:06Z</dcterms:modified>
  <cp:category/>
</cp:coreProperties>
</file>