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3" r:id="rId14"/>
    <p:sldId id="278" r:id="rId15"/>
    <p:sldId id="277" r:id="rId16"/>
    <p:sldId id="280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7E8F-D920-46AC-87E3-FF888FA0C34C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318-EAAA-4840-B913-E8071F7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A0318-EAAA-4840-B913-E8071F77D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31" y="1031587"/>
            <a:ext cx="7772400" cy="1470025"/>
          </a:xfrm>
        </p:spPr>
        <p:txBody>
          <a:bodyPr/>
          <a:lstStyle/>
          <a:p>
            <a:r>
              <a:t>Welcome to Everest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346" y="2750127"/>
            <a:ext cx="6400800" cy="1752600"/>
          </a:xfrm>
        </p:spPr>
        <p:txBody>
          <a:bodyPr/>
          <a:lstStyle/>
          <a:p>
            <a:r>
              <a:rPr dirty="0"/>
              <a:t>Your Go-To Platform for Mobile </a:t>
            </a:r>
            <a:r>
              <a:rPr dirty="0" smtClean="0"/>
              <a:t>Phones</a:t>
            </a:r>
            <a:endParaRPr lang="en-US" dirty="0" smtClean="0"/>
          </a:p>
          <a:p>
            <a:endParaRPr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4278456"/>
            <a:ext cx="4270665" cy="906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Order History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18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b="1" dirty="0"/>
              <a:t>Pending</a:t>
            </a:r>
            <a:r>
              <a:rPr lang="en-US" sz="1900" dirty="0" smtClean="0"/>
              <a:t>:</a:t>
            </a:r>
            <a:endParaRPr lang="en-US" sz="1900" dirty="0"/>
          </a:p>
          <a:p>
            <a:pPr marL="0" indent="0" algn="just">
              <a:buNone/>
            </a:pPr>
            <a:r>
              <a:rPr lang="en-US" sz="2000" dirty="0"/>
              <a:t>When you place an order, it is initially in the "Pending" state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400" b="1" dirty="0"/>
              <a:t>Paid and Shipped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just"/>
            <a:r>
              <a:rPr lang="en-US" sz="2000" dirty="0"/>
              <a:t>After payment, the sys admin updates the order status.</a:t>
            </a:r>
          </a:p>
          <a:p>
            <a:pPr algn="just"/>
            <a:r>
              <a:rPr lang="en-US" sz="2000" dirty="0"/>
              <a:t>The shipping method, tracking number, and ESN for the phone are assigned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b="1" dirty="0" smtClean="0"/>
              <a:t>Notifications:</a:t>
            </a:r>
            <a:endParaRPr lang="en-US" sz="2400" b="1" dirty="0"/>
          </a:p>
          <a:p>
            <a:r>
              <a:rPr lang="en-US" sz="2000" dirty="0"/>
              <a:t>You will be notified via email once your order is shipped.</a:t>
            </a:r>
          </a:p>
          <a:p>
            <a:r>
              <a:rPr lang="en-US" sz="2000" dirty="0"/>
              <a:t>You can track the shipment using the provided tracking number.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2200" b="1" dirty="0" smtClean="0"/>
              <a:t>Invoice:</a:t>
            </a:r>
            <a:endParaRPr lang="en-US" sz="2200" b="1" dirty="0"/>
          </a:p>
          <a:p>
            <a:pPr algn="just"/>
            <a:r>
              <a:rPr lang="en-US" sz="1900" dirty="0"/>
              <a:t>View and download your invoice from the order details page</a:t>
            </a:r>
            <a:r>
              <a:rPr lang="en-US" sz="19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200" b="1" dirty="0"/>
              <a:t>Delivered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algn="just"/>
            <a:r>
              <a:rPr lang="en-US" sz="1800" dirty="0"/>
              <a:t>Once your order has arrived, the status will be updated to "Delivered".</a:t>
            </a:r>
          </a:p>
          <a:p>
            <a:pPr algn="just"/>
            <a:r>
              <a:rPr lang="en-US" sz="1800" dirty="0"/>
              <a:t>A final email notification will confirm successful delivery.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8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Some Screenshot of user order dashboard</a:t>
            </a:r>
            <a:endParaRPr sz="34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8" y="3906982"/>
            <a:ext cx="7031254" cy="25492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0" y="1353773"/>
            <a:ext cx="6449363" cy="24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Screenshot of invoice</a:t>
            </a:r>
            <a:endParaRPr sz="3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5" y="1634019"/>
            <a:ext cx="7177992" cy="4780635"/>
          </a:xfrm>
        </p:spPr>
      </p:pic>
    </p:spTree>
    <p:extLst>
      <p:ext uri="{BB962C8B-B14F-4D97-AF65-F5344CB8AC3E}">
        <p14:creationId xmlns:p14="http://schemas.microsoft.com/office/powerpoint/2010/main" val="380040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4091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/>
              <a:t>Negotiating Offers: Flexible Pricing for Phones</a:t>
            </a:r>
            <a:endParaRPr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76" y="1315562"/>
            <a:ext cx="8998424" cy="54454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Making an Offer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If the listed price of a phone is $500, the user can make an offer for a lower price (e.g., $485).</a:t>
            </a:r>
          </a:p>
          <a:p>
            <a:pPr algn="just"/>
            <a:r>
              <a:rPr lang="en-US" sz="1900" dirty="0"/>
              <a:t>The offer can be submitted via the Offer(s) section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Offer Review by Admin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system admin will review the user's offer.</a:t>
            </a:r>
          </a:p>
          <a:p>
            <a:pPr algn="just"/>
            <a:r>
              <a:rPr lang="en-US" sz="1900" dirty="0"/>
              <a:t>Admin can either accept, reject, or counter the offer with a new price (e.g., $490</a:t>
            </a:r>
            <a:r>
              <a:rPr lang="en-US" sz="1900" dirty="0" smtClean="0"/>
              <a:t>).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User Response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user will be notified via email or can visit the Offer(s) section to check the updated offer.</a:t>
            </a:r>
          </a:p>
          <a:p>
            <a:pPr algn="just"/>
            <a:r>
              <a:rPr lang="en-US" sz="1900" dirty="0"/>
              <a:t>The user can accept, reject, or make one final counter-offer.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Offer Limit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offer negotiation can only happen twice. After that, the final offer must be accepted or rejected.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Checkout Process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sz="1900" dirty="0" smtClean="0"/>
              <a:t>Once </a:t>
            </a:r>
            <a:r>
              <a:rPr lang="en-US" sz="1900" dirty="0"/>
              <a:t>the offer is accepted, the user can proceed to checkout by adding the phone to the cart and completing the order just like any regular purchase.</a:t>
            </a: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Screenshot of offer section</a:t>
            </a:r>
            <a:endParaRPr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69" y="1462177"/>
            <a:ext cx="4120875" cy="229894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" y="4011737"/>
            <a:ext cx="8912860" cy="26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" y="571500"/>
            <a:ext cx="6228270" cy="14845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2183156"/>
            <a:ext cx="5969479" cy="39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" y="1224950"/>
            <a:ext cx="8687873" cy="4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Contact Support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assistance with your orders or account: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/>
              <a:t>Email:everestphones@gmail.com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Phone: </a:t>
            </a:r>
            <a:r>
              <a:rPr lang="en-US" sz="2000" dirty="0" smtClean="0"/>
              <a:t>+1 781-325-6897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1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Step 1 -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39548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900" dirty="0"/>
              <a:t>• Visit Everest Phones and register</a:t>
            </a:r>
          </a:p>
          <a:p>
            <a:pPr marL="0" indent="0" algn="just">
              <a:buNone/>
            </a:pPr>
            <a:r>
              <a:rPr sz="1900" dirty="0"/>
              <a:t>• Provide personal/business details (first name, last name, email, password)</a:t>
            </a:r>
          </a:p>
          <a:p>
            <a:pPr marL="0" indent="0" algn="just">
              <a:buNone/>
            </a:pPr>
            <a:r>
              <a:rPr sz="1900" dirty="0"/>
              <a:t>• System sends an email for verification</a:t>
            </a:r>
          </a:p>
          <a:p>
            <a:pPr marL="0" indent="0" algn="just">
              <a:buNone/>
            </a:pPr>
            <a:r>
              <a:rPr sz="1900" dirty="0"/>
              <a:t>• Submit the </a:t>
            </a:r>
            <a:r>
              <a:rPr sz="1900" dirty="0" smtClean="0"/>
              <a:t>form</a:t>
            </a:r>
            <a:endParaRPr lang="en-US" sz="1900" dirty="0" smtClean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3144981"/>
            <a:ext cx="7569199" cy="2535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SysAdmin Approval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• Admin reviews your registration request</a:t>
            </a:r>
          </a:p>
          <a:p>
            <a:pPr marL="0" indent="0" algn="just">
              <a:buNone/>
            </a:pPr>
            <a:r>
              <a:rPr lang="en-US" sz="1900" dirty="0"/>
              <a:t>• Upon approval, you receive an email notification</a:t>
            </a:r>
          </a:p>
          <a:p>
            <a:pPr marL="0" indent="0" algn="just">
              <a:buNone/>
            </a:pPr>
            <a:r>
              <a:rPr lang="en-US" sz="1900" dirty="0"/>
              <a:t>• You can now log in with your credentials</a:t>
            </a:r>
          </a:p>
          <a:p>
            <a:pPr algn="just"/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2881745"/>
            <a:ext cx="6802581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3 - First-Time Login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Log in for the first time after approval</a:t>
            </a:r>
          </a:p>
          <a:p>
            <a:pPr marL="0" indent="0">
              <a:buNone/>
            </a:pPr>
            <a:r>
              <a:rPr lang="en-US" sz="2000" dirty="0"/>
              <a:t>• Provide additional business details (phone, address)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83" y="2576944"/>
            <a:ext cx="6362646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4 - Browsing the Stock List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Access a curated list of available phones with real-time updates</a:t>
            </a:r>
          </a:p>
          <a:p>
            <a:pPr marL="0" indent="0">
              <a:buNone/>
            </a:pPr>
            <a:r>
              <a:rPr lang="en-US" sz="2000" dirty="0"/>
              <a:t>• See pricing and quality grades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0" y="2798618"/>
            <a:ext cx="8346251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5 - Adding Items to Cart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Click 'Buy Now' to add phones to your cart</a:t>
            </a:r>
          </a:p>
          <a:p>
            <a:pPr marL="0" indent="0">
              <a:buNone/>
            </a:pPr>
            <a:r>
              <a:rPr lang="en-US" sz="1900" dirty="0"/>
              <a:t>• Adjust quantities, review product details, and proceed to checkout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588815"/>
            <a:ext cx="8007927" cy="34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6 - Finalizing Order and Checkout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Fill in shipping details, select a shipping method, and review your order</a:t>
            </a:r>
          </a:p>
          <a:p>
            <a:pPr marL="0" indent="0">
              <a:buNone/>
            </a:pPr>
            <a:r>
              <a:rPr lang="en-US" sz="1900" dirty="0"/>
              <a:t>• Complete the payment process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" y="2535381"/>
            <a:ext cx="8093700" cy="34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9" y="698637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/>
              <a:t>Step 7 - Payment Details (Bank Transfer &amp; Zelle)</a:t>
            </a:r>
            <a:endParaRPr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8621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complete your purchase, use the following payment methods: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Bank Wire Transfer</a:t>
            </a:r>
            <a:r>
              <a:rPr lang="en-US" sz="1800" dirty="0"/>
              <a:t>**:</a:t>
            </a:r>
          </a:p>
          <a:p>
            <a:pPr marL="0" indent="0">
              <a:buNone/>
            </a:pPr>
            <a:r>
              <a:rPr lang="en-US" sz="1800" dirty="0"/>
              <a:t>• Bank Name: Bank of America</a:t>
            </a:r>
          </a:p>
          <a:p>
            <a:pPr marL="0" indent="0">
              <a:buNone/>
            </a:pPr>
            <a:r>
              <a:rPr lang="en-US" sz="1800" dirty="0"/>
              <a:t>• Account Name: Everest Phone LLC</a:t>
            </a:r>
          </a:p>
          <a:p>
            <a:pPr marL="0" indent="0">
              <a:buNone/>
            </a:pPr>
            <a:r>
              <a:rPr lang="en-US" sz="1800" dirty="0"/>
              <a:t>• ABA Routing Number (Wire): 026009593</a:t>
            </a:r>
          </a:p>
          <a:p>
            <a:pPr marL="0" indent="0">
              <a:buNone/>
            </a:pPr>
            <a:r>
              <a:rPr lang="en-US" sz="1800" dirty="0"/>
              <a:t>• ABA Routing Number (Electronic): 053000196</a:t>
            </a:r>
          </a:p>
          <a:p>
            <a:pPr marL="0" indent="0">
              <a:buNone/>
            </a:pPr>
            <a:r>
              <a:rPr lang="en-US" sz="1800" dirty="0"/>
              <a:t>• Account Number: 237036339301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Zelle</a:t>
            </a:r>
            <a:r>
              <a:rPr lang="en-US" sz="1800" dirty="0"/>
              <a:t>**: everestphones@gmail.com</a:t>
            </a:r>
          </a:p>
          <a:p>
            <a:endParaRPr lang="en-US" sz="1800" dirty="0"/>
          </a:p>
          <a:p>
            <a:pPr marL="0" indent="0" algn="just">
              <a:buNone/>
            </a:pP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Step 8 - Order Confirmation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After completing the payment, you will receive an order confirmation via email</a:t>
            </a:r>
          </a:p>
          <a:p>
            <a:pPr marL="0" indent="0">
              <a:buNone/>
            </a:pPr>
            <a:r>
              <a:rPr lang="en-US" sz="1900" dirty="0"/>
              <a:t>• You can track your shipment </a:t>
            </a:r>
            <a:r>
              <a:rPr lang="en-US" sz="1900" dirty="0" smtClean="0"/>
              <a:t>online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" y="2438399"/>
            <a:ext cx="7189355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598</Words>
  <Application>Microsoft Office PowerPoint</Application>
  <PresentationFormat>On-screen Show (4:3)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Welcome to Everest Phones</vt:lpstr>
      <vt:lpstr>Step 1 - Account Creation</vt:lpstr>
      <vt:lpstr>Step 2 - SysAdmin Approval</vt:lpstr>
      <vt:lpstr>Step 3 - First-Time Login</vt:lpstr>
      <vt:lpstr>Step 4 - Browsing the Stock List</vt:lpstr>
      <vt:lpstr>Step 5 - Adding Items to Cart</vt:lpstr>
      <vt:lpstr>Step 6 - Finalizing Order and Checkout</vt:lpstr>
      <vt:lpstr>Step 7 - Payment Details (Bank Transfer &amp; Zelle)</vt:lpstr>
      <vt:lpstr>Step 8 - Order Confirmation and Tracking</vt:lpstr>
      <vt:lpstr>Order History and Tracking</vt:lpstr>
      <vt:lpstr>Some Screenshot of user order dashboard</vt:lpstr>
      <vt:lpstr>Screenshot of invoice</vt:lpstr>
      <vt:lpstr>Negotiating Offers: Flexible Pricing for Phones</vt:lpstr>
      <vt:lpstr>Screenshot of offer section</vt:lpstr>
      <vt:lpstr>PowerPoint Presentation</vt:lpstr>
      <vt:lpstr>PowerPoint Presentation</vt:lpstr>
      <vt:lpstr>Contact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Everest Phones</dc:title>
  <dc:subject/>
  <dc:creator/>
  <cp:keywords/>
  <dc:description>generated using python-pptx</dc:description>
  <cp:lastModifiedBy>Dell</cp:lastModifiedBy>
  <cp:revision>103</cp:revision>
  <dcterms:created xsi:type="dcterms:W3CDTF">2013-01-27T09:14:16Z</dcterms:created>
  <dcterms:modified xsi:type="dcterms:W3CDTF">2024-09-21T16:34:25Z</dcterms:modified>
  <cp:category/>
</cp:coreProperties>
</file>