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7" r:id="rId5"/>
    <p:sldId id="258" r:id="rId6"/>
    <p:sldId id="259" r:id="rId7"/>
    <p:sldId id="268" r:id="rId8"/>
    <p:sldId id="262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dhov Bizar" userId="cd3d3202dab664a4" providerId="LiveId" clId="{028AB55C-637B-4C55-B875-B0A41926EF7C}"/>
    <pc:docChg chg="custSel delSld modSld">
      <pc:chgData name="Bidhov Bizar" userId="cd3d3202dab664a4" providerId="LiveId" clId="{028AB55C-637B-4C55-B875-B0A41926EF7C}" dt="2021-02-12T09:16:38.989" v="21" actId="47"/>
      <pc:docMkLst>
        <pc:docMk/>
      </pc:docMkLst>
      <pc:sldChg chg="modSp mod">
        <pc:chgData name="Bidhov Bizar" userId="cd3d3202dab664a4" providerId="LiveId" clId="{028AB55C-637B-4C55-B875-B0A41926EF7C}" dt="2021-02-12T08:47:28.433" v="0" actId="207"/>
        <pc:sldMkLst>
          <pc:docMk/>
          <pc:sldMk cId="2936882049" sldId="257"/>
        </pc:sldMkLst>
        <pc:spChg chg="mod">
          <ac:chgData name="Bidhov Bizar" userId="cd3d3202dab664a4" providerId="LiveId" clId="{028AB55C-637B-4C55-B875-B0A41926EF7C}" dt="2021-02-12T08:47:28.433" v="0" actId="207"/>
          <ac:spMkLst>
            <pc:docMk/>
            <pc:sldMk cId="2936882049" sldId="257"/>
            <ac:spMk id="3" creationId="{8C5BAEA8-00CF-4416-A766-57198F4F6471}"/>
          </ac:spMkLst>
        </pc:spChg>
      </pc:sldChg>
      <pc:sldChg chg="modSp mod">
        <pc:chgData name="Bidhov Bizar" userId="cd3d3202dab664a4" providerId="LiveId" clId="{028AB55C-637B-4C55-B875-B0A41926EF7C}" dt="2021-02-12T08:58:14.383" v="6" actId="20577"/>
        <pc:sldMkLst>
          <pc:docMk/>
          <pc:sldMk cId="2488555834" sldId="259"/>
        </pc:sldMkLst>
        <pc:spChg chg="mod">
          <ac:chgData name="Bidhov Bizar" userId="cd3d3202dab664a4" providerId="LiveId" clId="{028AB55C-637B-4C55-B875-B0A41926EF7C}" dt="2021-02-12T08:58:14.383" v="6" actId="20577"/>
          <ac:spMkLst>
            <pc:docMk/>
            <pc:sldMk cId="2488555834" sldId="259"/>
            <ac:spMk id="2" creationId="{F9403B08-E8CF-49EF-93E3-1917ABC6DE4F}"/>
          </ac:spMkLst>
        </pc:spChg>
      </pc:sldChg>
      <pc:sldChg chg="modSp mod">
        <pc:chgData name="Bidhov Bizar" userId="cd3d3202dab664a4" providerId="LiveId" clId="{028AB55C-637B-4C55-B875-B0A41926EF7C}" dt="2021-02-12T09:16:17.437" v="14"/>
        <pc:sldMkLst>
          <pc:docMk/>
          <pc:sldMk cId="1282903439" sldId="260"/>
        </pc:sldMkLst>
        <pc:spChg chg="mod">
          <ac:chgData name="Bidhov Bizar" userId="cd3d3202dab664a4" providerId="LiveId" clId="{028AB55C-637B-4C55-B875-B0A41926EF7C}" dt="2021-02-12T09:16:17.437" v="14"/>
          <ac:spMkLst>
            <pc:docMk/>
            <pc:sldMk cId="1282903439" sldId="260"/>
            <ac:spMk id="4" creationId="{AA09767C-8160-4BCF-8C3D-DB4C5A0E735C}"/>
          </ac:spMkLst>
        </pc:spChg>
      </pc:sldChg>
      <pc:sldChg chg="modSp mod">
        <pc:chgData name="Bidhov Bizar" userId="cd3d3202dab664a4" providerId="LiveId" clId="{028AB55C-637B-4C55-B875-B0A41926EF7C}" dt="2021-02-12T09:16:33.237" v="20" actId="27636"/>
        <pc:sldMkLst>
          <pc:docMk/>
          <pc:sldMk cId="268209261" sldId="263"/>
        </pc:sldMkLst>
        <pc:spChg chg="mod">
          <ac:chgData name="Bidhov Bizar" userId="cd3d3202dab664a4" providerId="LiveId" clId="{028AB55C-637B-4C55-B875-B0A41926EF7C}" dt="2021-02-12T09:16:33.237" v="20" actId="27636"/>
          <ac:spMkLst>
            <pc:docMk/>
            <pc:sldMk cId="268209261" sldId="263"/>
            <ac:spMk id="3" creationId="{E189A134-55D8-4B38-8299-916CF65A5A6E}"/>
          </ac:spMkLst>
        </pc:spChg>
      </pc:sldChg>
      <pc:sldChg chg="modSp del mod">
        <pc:chgData name="Bidhov Bizar" userId="cd3d3202dab664a4" providerId="LiveId" clId="{028AB55C-637B-4C55-B875-B0A41926EF7C}" dt="2021-02-12T09:16:38.989" v="21" actId="47"/>
        <pc:sldMkLst>
          <pc:docMk/>
          <pc:sldMk cId="661672140" sldId="264"/>
        </pc:sldMkLst>
        <pc:spChg chg="mod">
          <ac:chgData name="Bidhov Bizar" userId="cd3d3202dab664a4" providerId="LiveId" clId="{028AB55C-637B-4C55-B875-B0A41926EF7C}" dt="2021-02-12T09:16:26.529" v="15" actId="21"/>
          <ac:spMkLst>
            <pc:docMk/>
            <pc:sldMk cId="661672140" sldId="264"/>
            <ac:spMk id="3" creationId="{9E2C7776-973A-4155-9692-26F51067D0C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4F41-4258-406B-9511-09604F408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ACD70-CA79-4818-9DE9-BC1DD105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401BA-5DE4-4CE6-88A3-81DE4A8F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C154-6931-4EC5-8994-E2E67F67CEF3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2C353-E386-474D-BF88-9589370E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F9DC6-2E4A-49DF-9FFB-660D153B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7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A507-D9B4-4DBC-A9E6-C1190B7E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EF6C4-B7A0-448C-B5D1-2C3B7D799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E7B16-C8F4-4CC5-90E7-51AAAD20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C154-6931-4EC5-8994-E2E67F67CEF3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3BE57-B7A1-49D7-A238-B25DB5AF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2093E-916C-477D-97B1-F5ED0900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2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9780CC-B8EA-4A8E-A883-6A112A70C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1C991-D407-445D-8934-9C7797280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E14EA-B99E-4B35-86B8-3CE6C587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C154-6931-4EC5-8994-E2E67F67CEF3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13253-FA7E-4991-95FA-78DB4FD8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6685B-5A14-43BC-B47E-836F16E5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C5E4-8C2C-4E57-9586-F9912789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5EF3D-3E3C-4A12-880C-75A07D926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51A1F-4778-4101-BD7A-55E877E1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C154-6931-4EC5-8994-E2E67F67CEF3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81367-273F-4EA0-8B9F-91F936BF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B5F37-B6FF-45F4-B9D9-9B791CC0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1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3B30-E714-4E0A-AB24-A9F177DE5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8D927-680E-491F-B74C-CF4CE4716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D0241-4DA1-4021-A8F9-50B58843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C154-6931-4EC5-8994-E2E67F67CEF3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CF900-37B8-496D-B221-84150B07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9CBA5-F4FE-4AC5-8A70-7C0A8C02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8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CE1B-3659-4567-9299-3C70F717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8C4B-DF63-4E75-9B56-218801CD6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B6D36-BA04-4152-9704-694CC2899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2FF03-00FA-4F16-832C-10154CA3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C154-6931-4EC5-8994-E2E67F67CEF3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96663-E866-426C-827B-CB0343D9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50595-DF3A-425C-97BC-ECC1C5DF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1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F665-C74F-4CA6-B082-A7C31153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F922D-FD01-4E4C-90AD-A17CB3B1C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C4651-875B-4EFB-A778-2D1F4B454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638C0-C1A5-4320-B576-A562E89E7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5774B-0755-4A08-B996-6F42A4416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1AB87-9C6B-4E54-B671-A1F5B167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C154-6931-4EC5-8994-E2E67F67CEF3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DE1B0-3845-4D5E-881F-EA66FACE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56777-564B-48B2-AFE6-EE2FD37C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1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7988-AD1D-4B09-A518-DE99D0D2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87908-3E26-4E5E-B0E2-7C5BC340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C154-6931-4EC5-8994-E2E67F67CEF3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598C1-83E0-4A8A-9254-F6C1DC77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4EA19-75B3-4473-BE01-BEEF9081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7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0FFEA-D129-4079-A0C1-537C52A4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C154-6931-4EC5-8994-E2E67F67CEF3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666F1-1CE6-4114-A014-4840F461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D1E8B-BF05-4DA5-85EC-4B514A6C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5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5D6B-2CF9-439A-921A-562BEB57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634BE-B510-428B-9CDA-360ABFE0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28A33-DE39-43CE-8FD4-98C19B4AB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7B406-FA61-4932-B3DC-24D0252A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C154-6931-4EC5-8994-E2E67F67CEF3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C3040-8679-4FD9-8B5B-FBAB2C04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BEB13-F7E8-45CE-86AD-4344F4E1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2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8FD5-CD76-4936-8AFE-17EFA409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7D191D-949D-4FBC-87E1-33B749174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BA864-7ADC-4C50-9230-9B388932A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47FC0-20B6-49B9-8543-12715E09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C154-6931-4EC5-8994-E2E67F67CEF3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8E1FC-1834-410A-9117-05E8E731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2EA66-6E1B-41BF-89C6-5E56AA90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4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DEB1-C00F-4806-9FF2-D702DD05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E7885-00B1-47F2-9B35-7B19470F3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A7120-104A-4151-8F87-790FEE058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AC154-6931-4EC5-8994-E2E67F67CEF3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959E5-342B-476C-807D-35F261EE2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6C3D3-D5D0-4AC1-AC67-CAFDA3CCF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5DF22-7379-48F7-B99D-85A93650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E7F3-900A-408D-9C5E-01163A931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TRex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6A879-CF00-4CB2-9710-CCDCC1BCD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CISCO</a:t>
            </a:r>
          </a:p>
        </p:txBody>
      </p:sp>
    </p:spTree>
    <p:extLst>
      <p:ext uri="{BB962C8B-B14F-4D97-AF65-F5344CB8AC3E}">
        <p14:creationId xmlns:p14="http://schemas.microsoft.com/office/powerpoint/2010/main" val="374408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4DD7-BAF7-4C7C-A185-E7D1B2F0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9A134-55D8-4B38-8299-916CF65A5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Can Server and receiver be generated by </a:t>
            </a:r>
            <a:r>
              <a:rPr lang="en-US" dirty="0" err="1"/>
              <a:t>TRex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Yes, install </a:t>
            </a:r>
            <a:r>
              <a:rPr lang="en-US" dirty="0" err="1"/>
              <a:t>TRex</a:t>
            </a:r>
            <a:r>
              <a:rPr lang="en-US" dirty="0"/>
              <a:t> on 2 hosts and setup the configuration file accordingly.</a:t>
            </a:r>
          </a:p>
          <a:p>
            <a:endParaRPr lang="en-US" dirty="0"/>
          </a:p>
          <a:p>
            <a:r>
              <a:rPr lang="en-US" dirty="0"/>
              <a:t>Generate mice flows and elephant flows</a:t>
            </a:r>
          </a:p>
          <a:p>
            <a:pPr lvl="1"/>
            <a:r>
              <a:rPr lang="en-US" dirty="0"/>
              <a:t>There is a volume and time multiplier that helps to increase the packet traffic from mice to elephant.</a:t>
            </a:r>
          </a:p>
          <a:p>
            <a:pPr lvl="1"/>
            <a:endParaRPr lang="en-US" dirty="0"/>
          </a:p>
          <a:p>
            <a:r>
              <a:rPr lang="en-US" dirty="0"/>
              <a:t>How CISCO do their internal workload generation and testing?</a:t>
            </a:r>
          </a:p>
          <a:p>
            <a:pPr lvl="1"/>
            <a:r>
              <a:rPr lang="en-US" dirty="0"/>
              <a:t>CISCO, Intel, Microsoft use </a:t>
            </a:r>
            <a:r>
              <a:rPr lang="en-US" dirty="0" err="1"/>
              <a:t>TRex</a:t>
            </a:r>
            <a:r>
              <a:rPr lang="en-US" dirty="0"/>
              <a:t> for testing their devices.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6D75-B0E9-45CA-9D4C-A2CAB9E1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BAEA8-00CF-4416-A766-57198F4F6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Traffic Generation Tool based on DPDK </a:t>
            </a:r>
            <a:r>
              <a:rPr lang="en-US" dirty="0" err="1"/>
              <a:t>upto</a:t>
            </a:r>
            <a:r>
              <a:rPr lang="en-US" dirty="0"/>
              <a:t> 200GB/sec (Intel) 40GB/sec (CISCO UCS)</a:t>
            </a:r>
          </a:p>
          <a:p>
            <a:r>
              <a:rPr lang="en-US" dirty="0"/>
              <a:t>Generates and analyzes L4-7 traffic</a:t>
            </a:r>
          </a:p>
          <a:p>
            <a:r>
              <a:rPr lang="en-US" dirty="0"/>
              <a:t>Create server- and client- side traffic.</a:t>
            </a:r>
          </a:p>
          <a:p>
            <a:r>
              <a:rPr lang="en-US" dirty="0"/>
              <a:t>Traffic Generation modes : Stateless &amp; Stateful</a:t>
            </a:r>
          </a:p>
          <a:p>
            <a:pPr lvl="1"/>
            <a:r>
              <a:rPr lang="en-US" dirty="0"/>
              <a:t>Replay of real traffic templates using different traffic profiles. </a:t>
            </a:r>
          </a:p>
          <a:p>
            <a:pPr lvl="1"/>
            <a:r>
              <a:rPr lang="en-US" dirty="0"/>
              <a:t>Create packet using Field Engine.</a:t>
            </a:r>
          </a:p>
          <a:p>
            <a:r>
              <a:rPr lang="en-US" dirty="0"/>
              <a:t>Virtual interface support enables </a:t>
            </a:r>
            <a:r>
              <a:rPr lang="en-US" dirty="0" err="1"/>
              <a:t>TRex</a:t>
            </a:r>
            <a:r>
              <a:rPr lang="en-US" dirty="0"/>
              <a:t> to be run on VM’s without physical NIC’s</a:t>
            </a:r>
          </a:p>
          <a:p>
            <a:r>
              <a:rPr lang="en-US" dirty="0"/>
              <a:t>Can stitch multiple traffic profile together as one</a:t>
            </a:r>
          </a:p>
        </p:txBody>
      </p:sp>
    </p:spTree>
    <p:extLst>
      <p:ext uri="{BB962C8B-B14F-4D97-AF65-F5344CB8AC3E}">
        <p14:creationId xmlns:p14="http://schemas.microsoft.com/office/powerpoint/2010/main" val="293688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85AA-2DA3-42F9-8931-A56EAB72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TRex</a:t>
            </a:r>
            <a:r>
              <a:rPr lang="en-US" dirty="0"/>
              <a:t> Architecture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22D14C4-163F-49DA-ACBB-BB6C9DC86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1690688"/>
            <a:ext cx="7639050" cy="4988056"/>
          </a:xfrm>
        </p:spPr>
      </p:pic>
    </p:spTree>
    <p:extLst>
      <p:ext uri="{BB962C8B-B14F-4D97-AF65-F5344CB8AC3E}">
        <p14:creationId xmlns:p14="http://schemas.microsoft.com/office/powerpoint/2010/main" val="313909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9989-7E0A-4CBB-BEAE-21A2C137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082AA-768D-4380-891A-80A0FD2C0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scale Benchmark Testing.</a:t>
            </a:r>
          </a:p>
          <a:p>
            <a:pPr lvl="1"/>
            <a:r>
              <a:rPr lang="en-US" dirty="0"/>
              <a:t>for stateful networking gear with TCP stack</a:t>
            </a:r>
          </a:p>
          <a:p>
            <a:pPr lvl="1"/>
            <a:r>
              <a:rPr lang="en-US" dirty="0"/>
              <a:t>for high scale, flexible switch testing</a:t>
            </a:r>
          </a:p>
          <a:p>
            <a:pPr lvl="1"/>
            <a:r>
              <a:rPr lang="en-US" dirty="0"/>
              <a:t>Scale tests for number of clients/servers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Routing protocols like OSPF/BGP/RIP</a:t>
            </a:r>
          </a:p>
          <a:p>
            <a:r>
              <a:rPr lang="en-US" dirty="0"/>
              <a:t>High scale DDoS attack.</a:t>
            </a:r>
          </a:p>
        </p:txBody>
      </p:sp>
    </p:spTree>
    <p:extLst>
      <p:ext uri="{BB962C8B-B14F-4D97-AF65-F5344CB8AC3E}">
        <p14:creationId xmlns:p14="http://schemas.microsoft.com/office/powerpoint/2010/main" val="3430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3029-A307-4F43-914A-B504EA71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TRex</a:t>
            </a:r>
            <a:r>
              <a:rPr lang="en-US" dirty="0"/>
              <a:t> Topology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BF56233-AAE7-405F-A641-5E4A6A3B7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01" y="1531455"/>
            <a:ext cx="9883997" cy="379508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80E3F9-96D9-45A7-B08A-E5233CC63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2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3B08-E8CF-49EF-93E3-1917ABC6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/>
              <a:t>: Router </a:t>
            </a:r>
            <a:r>
              <a:rPr lang="en-US" dirty="0"/>
              <a:t>Testing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D6A3D9D-C849-45F4-965D-E9EC4AADD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40" y="2339990"/>
            <a:ext cx="9929720" cy="3322608"/>
          </a:xfrm>
        </p:spPr>
      </p:pic>
    </p:spTree>
    <p:extLst>
      <p:ext uri="{BB962C8B-B14F-4D97-AF65-F5344CB8AC3E}">
        <p14:creationId xmlns:p14="http://schemas.microsoft.com/office/powerpoint/2010/main" val="248855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5238-98A1-4FB0-B50A-FCF72D69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profile PCAP With </a:t>
            </a:r>
            <a:r>
              <a:rPr lang="en-US" dirty="0" err="1"/>
              <a:t>TRex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A78B-0DDC-4B4E-B398-FA168E5CC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7185" cy="4351338"/>
          </a:xfrm>
        </p:spPr>
        <p:txBody>
          <a:bodyPr>
            <a:normAutofit/>
          </a:bodyPr>
          <a:lstStyle/>
          <a:p>
            <a:r>
              <a:rPr lang="en-US" dirty="0"/>
              <a:t>UDP</a:t>
            </a:r>
          </a:p>
          <a:p>
            <a:r>
              <a:rPr lang="en-US" dirty="0"/>
              <a:t>SMTP</a:t>
            </a:r>
          </a:p>
          <a:p>
            <a:r>
              <a:rPr lang="en-US" dirty="0"/>
              <a:t>RTSP</a:t>
            </a:r>
          </a:p>
          <a:p>
            <a:r>
              <a:rPr lang="en-US" dirty="0" err="1"/>
              <a:t>mail_pop</a:t>
            </a:r>
            <a:endParaRPr lang="en-US" dirty="0"/>
          </a:p>
          <a:p>
            <a:r>
              <a:rPr lang="en-US" dirty="0"/>
              <a:t>ipv6</a:t>
            </a:r>
          </a:p>
          <a:p>
            <a:r>
              <a:rPr lang="en-US" dirty="0"/>
              <a:t>https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54DCAD-0944-493D-BF92-F6FD0874406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4371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 :- get, post, browsing</a:t>
            </a:r>
          </a:p>
          <a:p>
            <a:r>
              <a:rPr lang="en-US" dirty="0"/>
              <a:t>DNS variations</a:t>
            </a:r>
          </a:p>
          <a:p>
            <a:r>
              <a:rPr lang="en-US" dirty="0"/>
              <a:t>voice calls</a:t>
            </a:r>
          </a:p>
          <a:p>
            <a:r>
              <a:rPr lang="en-US" dirty="0"/>
              <a:t>video calls</a:t>
            </a:r>
          </a:p>
          <a:p>
            <a:r>
              <a:rPr lang="en-US" dirty="0"/>
              <a:t>oracle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9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6A12-2524-47E9-9BC6-46B3ED58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Configurations: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815A7-1A90-4F80-9E08-332F55463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Burst, Continuous</a:t>
            </a:r>
          </a:p>
          <a:p>
            <a:r>
              <a:rPr lang="en-US" dirty="0"/>
              <a:t>IMIX :- Internet Mix</a:t>
            </a:r>
          </a:p>
          <a:p>
            <a:r>
              <a:rPr lang="en-US" dirty="0"/>
              <a:t>UDP variations</a:t>
            </a:r>
          </a:p>
          <a:p>
            <a:r>
              <a:rPr lang="en-US" dirty="0"/>
              <a:t>TCP variations</a:t>
            </a:r>
          </a:p>
          <a:p>
            <a:r>
              <a:rPr lang="en-US" dirty="0"/>
              <a:t>HTTP variations</a:t>
            </a:r>
          </a:p>
          <a:p>
            <a:r>
              <a:rPr lang="en-US" dirty="0"/>
              <a:t>HTTPS variations</a:t>
            </a:r>
          </a:p>
        </p:txBody>
      </p:sp>
    </p:spTree>
    <p:extLst>
      <p:ext uri="{BB962C8B-B14F-4D97-AF65-F5344CB8AC3E}">
        <p14:creationId xmlns:p14="http://schemas.microsoft.com/office/powerpoint/2010/main" val="3704359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0D57-6062-4B65-AB35-1CD86967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9767C-8160-4BCF-8C3D-DB4C5A0E7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</a:t>
            </a:r>
            <a:r>
              <a:rPr lang="en-US" dirty="0" err="1"/>
              <a:t>TRex</a:t>
            </a:r>
            <a:r>
              <a:rPr lang="en-US" dirty="0"/>
              <a:t> generate traffic?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Traffic profiles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pcap</a:t>
            </a:r>
            <a:r>
              <a:rPr lang="en-US" dirty="0"/>
              <a:t> 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Field engine that generate packet from scratch</a:t>
            </a:r>
          </a:p>
          <a:p>
            <a:r>
              <a:rPr lang="en-US" dirty="0"/>
              <a:t>Can Packet Replay use a distribution?</a:t>
            </a:r>
          </a:p>
          <a:p>
            <a:pPr lvl="1"/>
            <a:r>
              <a:rPr lang="en-US" dirty="0"/>
              <a:t>Traffic Rate: Yes (Can’t be done in Realtime needs pre-processing)</a:t>
            </a:r>
          </a:p>
          <a:p>
            <a:pPr lvl="1"/>
            <a:r>
              <a:rPr lang="en-US" dirty="0"/>
              <a:t>Interarrival Time : No</a:t>
            </a:r>
          </a:p>
          <a:p>
            <a:pPr lvl="1"/>
            <a:r>
              <a:rPr lang="en-US" dirty="0" err="1"/>
              <a:t>LifeTime</a:t>
            </a:r>
            <a:r>
              <a:rPr lang="en-US" dirty="0"/>
              <a:t> : Yes (Can’t be done in Realtime needs pre-processing)</a:t>
            </a:r>
          </a:p>
          <a:p>
            <a:r>
              <a:rPr lang="en-US" dirty="0"/>
              <a:t>Can we generate east-west traffic?</a:t>
            </a:r>
          </a:p>
          <a:p>
            <a:pPr lvl="1"/>
            <a:r>
              <a:rPr lang="en-US" dirty="0"/>
              <a:t>Yes, by using </a:t>
            </a:r>
            <a:r>
              <a:rPr lang="en-US" dirty="0" err="1"/>
              <a:t>TRex</a:t>
            </a:r>
            <a:r>
              <a:rPr lang="en-US" dirty="0"/>
              <a:t> in stateful mode.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0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316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TRex</vt:lpstr>
      <vt:lpstr>TRex</vt:lpstr>
      <vt:lpstr>TRex Architecture</vt:lpstr>
      <vt:lpstr>Use Cases:</vt:lpstr>
      <vt:lpstr>TRex Topology</vt:lpstr>
      <vt:lpstr>Example: Router Testing</vt:lpstr>
      <vt:lpstr>Traffic profile PCAP With TRex</vt:lpstr>
      <vt:lpstr>Traffic Configurations:</vt:lpstr>
      <vt:lpstr>Questions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TRex</dc:title>
  <dc:creator>Bidhov Bizar</dc:creator>
  <cp:lastModifiedBy>Bidhov Bizar</cp:lastModifiedBy>
  <cp:revision>22</cp:revision>
  <dcterms:created xsi:type="dcterms:W3CDTF">2021-02-10T16:07:28Z</dcterms:created>
  <dcterms:modified xsi:type="dcterms:W3CDTF">2021-02-19T08:44:55Z</dcterms:modified>
</cp:coreProperties>
</file>