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58" r:id="rId6"/>
    <p:sldId id="259" r:id="rId7"/>
    <p:sldId id="268" r:id="rId8"/>
    <p:sldId id="262" r:id="rId9"/>
    <p:sldId id="260" r:id="rId10"/>
    <p:sldId id="263" r:id="rId11"/>
    <p:sldId id="269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dhov Bizar" userId="cd3d3202dab664a4" providerId="LiveId" clId="{028AB55C-637B-4C55-B875-B0A41926EF7C}"/>
    <pc:docChg chg="custSel delSld modSld">
      <pc:chgData name="Bidhov Bizar" userId="cd3d3202dab664a4" providerId="LiveId" clId="{028AB55C-637B-4C55-B875-B0A41926EF7C}" dt="2021-02-12T09:16:38.989" v="21" actId="47"/>
      <pc:docMkLst>
        <pc:docMk/>
      </pc:docMkLst>
      <pc:sldChg chg="modSp mod">
        <pc:chgData name="Bidhov Bizar" userId="cd3d3202dab664a4" providerId="LiveId" clId="{028AB55C-637B-4C55-B875-B0A41926EF7C}" dt="2021-02-12T08:47:28.433" v="0" actId="207"/>
        <pc:sldMkLst>
          <pc:docMk/>
          <pc:sldMk cId="2936882049" sldId="257"/>
        </pc:sldMkLst>
        <pc:spChg chg="mod">
          <ac:chgData name="Bidhov Bizar" userId="cd3d3202dab664a4" providerId="LiveId" clId="{028AB55C-637B-4C55-B875-B0A41926EF7C}" dt="2021-02-12T08:47:28.433" v="0" actId="207"/>
          <ac:spMkLst>
            <pc:docMk/>
            <pc:sldMk cId="2936882049" sldId="257"/>
            <ac:spMk id="3" creationId="{8C5BAEA8-00CF-4416-A766-57198F4F6471}"/>
          </ac:spMkLst>
        </pc:spChg>
      </pc:sldChg>
      <pc:sldChg chg="modSp mod">
        <pc:chgData name="Bidhov Bizar" userId="cd3d3202dab664a4" providerId="LiveId" clId="{028AB55C-637B-4C55-B875-B0A41926EF7C}" dt="2021-02-12T08:58:14.383" v="6" actId="20577"/>
        <pc:sldMkLst>
          <pc:docMk/>
          <pc:sldMk cId="2488555834" sldId="259"/>
        </pc:sldMkLst>
        <pc:spChg chg="mod">
          <ac:chgData name="Bidhov Bizar" userId="cd3d3202dab664a4" providerId="LiveId" clId="{028AB55C-637B-4C55-B875-B0A41926EF7C}" dt="2021-02-12T08:58:14.383" v="6" actId="20577"/>
          <ac:spMkLst>
            <pc:docMk/>
            <pc:sldMk cId="2488555834" sldId="259"/>
            <ac:spMk id="2" creationId="{F9403B08-E8CF-49EF-93E3-1917ABC6DE4F}"/>
          </ac:spMkLst>
        </pc:spChg>
      </pc:sldChg>
      <pc:sldChg chg="modSp mod">
        <pc:chgData name="Bidhov Bizar" userId="cd3d3202dab664a4" providerId="LiveId" clId="{028AB55C-637B-4C55-B875-B0A41926EF7C}" dt="2021-02-12T09:16:17.437" v="14"/>
        <pc:sldMkLst>
          <pc:docMk/>
          <pc:sldMk cId="1282903439" sldId="260"/>
        </pc:sldMkLst>
        <pc:spChg chg="mod">
          <ac:chgData name="Bidhov Bizar" userId="cd3d3202dab664a4" providerId="LiveId" clId="{028AB55C-637B-4C55-B875-B0A41926EF7C}" dt="2021-02-12T09:16:17.437" v="14"/>
          <ac:spMkLst>
            <pc:docMk/>
            <pc:sldMk cId="1282903439" sldId="260"/>
            <ac:spMk id="4" creationId="{AA09767C-8160-4BCF-8C3D-DB4C5A0E735C}"/>
          </ac:spMkLst>
        </pc:spChg>
      </pc:sldChg>
      <pc:sldChg chg="modSp mod">
        <pc:chgData name="Bidhov Bizar" userId="cd3d3202dab664a4" providerId="LiveId" clId="{028AB55C-637B-4C55-B875-B0A41926EF7C}" dt="2021-02-12T09:16:33.237" v="20" actId="27636"/>
        <pc:sldMkLst>
          <pc:docMk/>
          <pc:sldMk cId="268209261" sldId="263"/>
        </pc:sldMkLst>
        <pc:spChg chg="mod">
          <ac:chgData name="Bidhov Bizar" userId="cd3d3202dab664a4" providerId="LiveId" clId="{028AB55C-637B-4C55-B875-B0A41926EF7C}" dt="2021-02-12T09:16:33.237" v="20" actId="27636"/>
          <ac:spMkLst>
            <pc:docMk/>
            <pc:sldMk cId="268209261" sldId="263"/>
            <ac:spMk id="3" creationId="{E189A134-55D8-4B38-8299-916CF65A5A6E}"/>
          </ac:spMkLst>
        </pc:spChg>
      </pc:sldChg>
      <pc:sldChg chg="modSp del mod">
        <pc:chgData name="Bidhov Bizar" userId="cd3d3202dab664a4" providerId="LiveId" clId="{028AB55C-637B-4C55-B875-B0A41926EF7C}" dt="2021-02-12T09:16:38.989" v="21" actId="47"/>
        <pc:sldMkLst>
          <pc:docMk/>
          <pc:sldMk cId="661672140" sldId="264"/>
        </pc:sldMkLst>
        <pc:spChg chg="mod">
          <ac:chgData name="Bidhov Bizar" userId="cd3d3202dab664a4" providerId="LiveId" clId="{028AB55C-637B-4C55-B875-B0A41926EF7C}" dt="2021-02-12T09:16:26.529" v="15" actId="21"/>
          <ac:spMkLst>
            <pc:docMk/>
            <pc:sldMk cId="661672140" sldId="264"/>
            <ac:spMk id="3" creationId="{9E2C7776-973A-4155-9692-26F51067D0C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37 580,'1'0'7259,"-2"0"-7044,-1 1-55,0 0-1,0-1 1,0 1 0,-1 0-1,1 0 1,0 0 0,0 0-1,0 0 1,0 1-1,0-1 1,1 1 0,-1-1-1,0 1 1,1 0 0,-3 2-1,-22 32-452,25-34 364,-7 12-62,0 1-1,1 0 0,1 0 0,1 0 0,0 1 1,1 0-1,1 0 0,-3 21 0,3-2 52,2 0 0,4 64 0,0-70-31,2 1 1,0-1-1,2-1 0,1 1 1,16 36-1,-18-53-27,0 0 0,1-1 0,0 0 0,0 0-1,1 0 1,11 11 0,-13-17-14,0 1 1,0-1-1,1 0 0,0-1 0,-1 0 1,2 0-1,-1 0 0,0-1 0,1 0 1,-1 0-1,9 1 0,-9-2-17,0-1-1,0 0 0,0 0 0,1-1 0,-1 0 1,0 0-1,0-1 0,0 0 0,0 0 1,0-1-1,0 1 0,0-2 0,0 1 1,12-7-1,-10 3-7,0 0 0,0 0 0,-1-1 0,0 0 0,0 0 0,-1-1 0,0 0 0,0-1 0,7-11 0,-3 1 11,-1 0 0,0-2 0,-1 1 0,-2-1 0,0 0 0,-1 0 0,-1-1 0,-1 0 0,2-26 0,-6 22 61,0 0 0,-2-1 0,-1 1-1,-1 0 1,-13-49 0,12 58 2,-1 0 1,-1 1-1,0-1 1,-2 1-1,1 1 1,-2-1-1,0 2 1,-1-1-1,-19-19 1,23 27-135,-1 1 0,0 0 0,-1 1 0,1 0 0,-1 0 0,0 1 0,0 0 0,-1 0 0,1 1 0,-1 0 1,1 1-1,-1 0 0,0 1 0,0 0 0,0 0 0,0 1 0,0 1 0,0-1 0,0 2 0,-16 3 0,9-1-512,0 1-1,0 1 1,1 0-1,0 1 1,0 1-1,1 0 1,0 1 0,0 1-1,1 0 1,-25 25-1,13-10-510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1104,'0'-1'91,"0"1"-1,0 0 1,0 0 0,0 0-1,0 0 1,0 0-1,0-1 1,0 1 0,0 0-1,0 0 1,0 0 0,0 0-1,0 0 1,0-1-1,0 1 1,0 0 0,0 0-1,0 0 1,0 0 0,0 0-1,0 0 1,0-1-1,0 1 1,0 0 0,1 0 90,-1 0-90,0 0-1,0 0 1,0 0 0,0 0-1,0 0 1,0-1-1,1 1 1,-1 0 0,0 0-1,0 0 1,0 0 0,0 0-1,0 0 1,1 0-1,-1 0 1,0 0 0,0 0-1,0 0 1,0 0 0,0 0-1,1 0 1,-1 0-1,0 0 1,0 0 0,0 0-1,0 0 1,0 0 0,1 1-1,-1-1 1,0 0-1,0 0 1,0 0 0,0 0-1,0 0 92,0 0-92,1 1 1,4 14 1791,4 33-1812,-8-41 400,20 182 1124,-5 357 0,-17-522-1573,0 5 5,4 37 1,-3-59-61,1-1 0,0 0 0,0 1 0,1-1 0,0 0 0,0 0 0,0 0 0,1 0 0,0 0 0,0-1 0,7 10-1,-7-12-60,0-1 0,0 1 0,0-1 0,0 0 0,1 0 0,-1 0 0,0-1 0,1 1 0,0-1 0,-1 0 0,1 0 0,0 0 0,-1 0 0,1-1 0,0 1 0,0-1 0,0 0 0,0 0 0,5-1 0,7-1-609,0-1-1,0-1 1,19-6 0,2-3-783,-2-2 1,0-1 0,39-24-1,-23 7-92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46 848,'-56'-6'988,"12"0"-64,12 4-296,16-2-400,16 2-320,21 0-336,18-3-268,19 3-80,11-6-12,5 0-20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10 60,'6'-10'2660,"-16"10"-878,-22 11 33,18-2-1520,0 0-1,0 0 0,1 1 0,0 1 1,0 0-1,2 1 0,-1 0 1,2 1-1,-12 16 0,8-7-117,0-1 0,2 2 0,0 0 0,2 1 0,-10 31 0,17-45-142,0 0 0,1 0 0,0 0 0,1 0 0,0 0 0,1 1 0,0-1 0,0 0 0,1 0 0,1 0 0,4 20 0,-3-24-69,-1-1 0,1 1 0,0-1 1,0 1-1,0-1 0,1 0 0,-1 0 0,1-1 0,1 1 0,-1-1 0,0 0 0,1 0 0,0 0 1,0-1-1,0 0 0,1 1 0,-1-2 0,1 1 0,-1-1 0,1 0 0,7 2 0,2-1-383,1-1 0,-1 0-1,0-1 1,1-1-1,-1 0 1,1-1 0,-1-1-1,0 0 1,1-1 0,-1-1-1,0 0 1,-1-1-1,1-1 1,-1 0 0,0-1-1,-1-1 1,16-10 0,19-20-1195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82 192,'-9'-12'393,"4"5"-122,1 0 0,-1 1 0,-1-1-1,1 1 1,-1 1 0,0-1-1,0 1 1,0 0 0,-14-8-1,19 13-228,1 0-1,-1-1 0,0 1 0,0 0 0,0-1 1,1 1-1,-1 0 0,0 0 0,0 0 1,0 0-1,1 0 0,-1 0 0,0 0 0,0 0 1,0 0-1,0 0 0,1 0 0,-1 0 1,0 1-1,0-1 0,0 0 0,1 1 1,-1-1-1,0 0 0,1 1 0,-1-1 0,0 1 1,-1 0-1,1 1 11,0 0 1,0 0-1,0 0 1,0 0-1,0 0 0,1 0 1,-1 0-1,0 0 1,1 0-1,-1 0 1,1 3-1,-1 7 115,1-1-1,0 1 1,3 15 0,46 258 1236,-24-164-912,14 213 0,-38-321-355,-2-1 0,1 1-1,-4 15 1,3-25-79,1-1 0,-1 1 0,0 0 0,0-1 0,0 1-1,0 0 1,-1-1 0,1 1 0,-3 3 0,3-6-24,0 1 0,1 0 0,-1-1 1,0 1-1,0-1 0,0 1 0,0-1 0,1 1 0,-1-1 0,0 1 0,0-1 0,0 0 0,0 1 0,0-1 0,0 0 0,0 0 0,0 0 0,0 0 0,0 0 0,0 0 0,0 0 0,0 0 0,0 0 0,0-1 1,0 1-1,-2-1 0,1 0-6,0 0 1,0 0-1,0-1 1,0 1-1,0-1 0,0 1 1,0-1-1,1 0 1,-1 0-1,1 0 1,-1 0-1,1 0 1,-1 0-1,1 0 1,0 0-1,0 0 1,0-1-1,1 1 1,-1 0-1,0-1 1,1 1-1,-1 0 1,1-1-1,0 1 1,0-1-1,0 1 0,0-1 1,1-3-1,0-5-25,0 0 0,1 0 0,1 0-1,0 0 1,4-11 0,1 3-67,1 0 1,1 0-1,1 1 1,1 0-1,0 1 1,1 0-1,1 1 1,1 0-1,27-22 1,-32 30 17,0 1 1,0 0-1,1 1 1,0 0 0,1 0-1,0 1 1,21-6-1,-25 9 23,0 1 0,0-1-1,0 2 1,0-1 0,0 1 0,0 0-1,1 1 1,-1 0 0,0 0 0,0 1-1,-1 0 1,16 6 0,-17-5 25,0-1 0,0 1 0,0 1 1,0-1-1,-1 1 0,0 0 0,1 0 0,-2 1 0,1-1 1,0 1-1,-1 0 0,0 0 0,0 1 0,0-1 0,-1 1 1,0 0-1,0 0 0,0 0 0,-1 0 0,0 1 0,0-1 1,-1 0-1,1 1 0,-2 0 0,1 11 0,-1-6 19,-1 0 0,0 0-1,-1-1 1,0 1 0,-1 0-1,-1-1 1,1 1 0,-2-1-1,0 0 1,0 0 0,-1-1 0,0 0-1,-11 14 1,-36 35-875,50-56 572,0 1 0,-1-1 0,0 0 0,1 0 0,-1-1-1,0 1 1,-1-1 0,1 0 0,0 0 0,-1 0 0,1-1 0,-1 1 0,1-1 0,-6 1 0,9-2 206,1 0 0,-1 0 0,0-1 0,1 1 0,-1 0 0,0 0 0,1 0 1,-1 0-1,1-1 0,-1 1 0,1 0 0,-1-1 0,1 1 0,-1 0 0,1-1 0,-1 1 0,1-1 1,-1 1-1,1-1 0,-1 1 0,1-1 0,0 1 0,-1-1 0,1 1 0,0-1 0,0 0 0,-1 1 1,1-1-1,0 1 0,0-1 0,0 0 0,0 1 0,0-1 0,0 0 0,0 1 0,0-1 0,0 0 1,0 1-1,0-1 0,0 1 0,0-1 0,0 0 0,1 0 0,6-24-1353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93 219 40,'5'22'1488,"-5"-17"-886,1-1-1,0 0 0,0 1 1,0-1-1,1 0 1,3 8-1,-4-11-516,0 0 1,0 0-1,0 0 0,0 0 1,0 0-1,0 0 1,0 0-1,0 0 0,0-1 1,1 1-1,-1 0 1,0-1-1,0 1 0,1-1 1,-1 1-1,0-1 0,1 0 1,-1 0-1,1 1 1,-1-1-1,0 0 0,1 0 1,-1 0-1,1-1 1,-1 1-1,0 0 0,2-1 1,6-1-55,0-1 0,-1 0-1,1-1 1,-1 1 0,1-2 0,-1 1 0,-1-1 0,1 0 0,-1-1 0,0 0 0,0 0-1,0-1 1,-1 1 0,0-2 0,0 1 0,6-11 0,-9 13-6,0 0 1,0 0-1,0 0 1,0 0-1,-1-1 0,0 1 1,0-1-1,-1 1 1,0-1-1,1 0 1,-2 0-1,1 1 0,-1-1 1,0 0-1,0 0 1,0 0-1,-1 1 0,0-1 1,0 0-1,-1 0 1,0 1-1,0-1 1,0 1-1,0 0 0,-1 0 1,-6-10-1,7 12 11,0 0-1,0 1 1,-1-1-1,1 1 0,-1 0 1,1-1-1,-1 1 1,0 0-1,0 0 1,0 1-1,0-1 1,0 1-1,0-1 1,-1 1-1,1 0 0,0 0 1,-1 1-1,1-1 1,-7 0-1,5 2 4,0-1-1,0 1 1,0 0-1,0 1 1,1-1 0,-1 1-1,0 0 1,1 0-1,-1 0 1,1 1-1,0-1 1,-5 5 0,-4 4 49,0 0 1,1 1 0,1 1-1,0 0 1,1 0 0,0 1 0,-7 15-1,8-12-22,1 0-1,1 0 0,1 0 0,0 1 0,1 0 1,1 0-1,1 0 0,-1 20 0,4-31-74,0 1 0,0-1 0,1 0 0,0 1 0,0-1 0,1 0 0,0 0 0,0 0 0,1 0 0,3 7 0,-4-9-44,1-1-1,0 0 1,0 0 0,1 0 0,-1 0-1,1 0 1,0-1 0,0 1-1,0-1 1,0 0 0,1 0 0,-1-1-1,1 1 1,0-1 0,7 3 0,1-2-325,-1 0 0,1-1 0,0 0 0,0-1 1,0 0-1,0-1 0,0 0 0,-1-1 0,22-5 1,-10 1-472,0-1 1,0-2 0,-1 0 0,27-14-1,14-14-879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82 552,'1'-3'199,"1"-4"268,0 0 1,-1-1-1,0 1 0,0 0 0,-1-9 1,0 15-383,0 0 1,0 0 0,0 0 0,0 0 0,-1 0 0,1 0-1,0 0 1,-1 0 0,1 0 0,0 0 0,-1 0 0,1 0-1,-1 0 1,0 0 0,1 0 0,-1 0 0,0 0 0,1 0-1,-1 1 1,0-1 0,0 0 0,0 0 0,0 1 0,0-1-1,0 1 1,0-1 0,0 1 0,0-1 0,0 1 0,0 0-1,0-1 1,0 1 0,0 0 0,0 0 0,0 0 0,0 0 0,0 0-1,-1 0 1,1 0 0,0 0 0,0 0 0,0 1 0,-1-1-1,-7 3 113,1-1 1,0 1-1,1 0 0,-1 1 0,0 0 0,1 0 0,0 1 0,0 0 0,0 0 0,1 0 0,0 1 0,-9 9 0,-3 7 130,1-1-1,-21 37 0,29-44-244,0 1 0,2-1 1,0 1-1,-10 30 1,16-43-83,1 0 1,-1 1-1,0-1 1,1 1 0,-1-1-1,1 1 1,0 0-1,0-1 1,0 1 0,0-1-1,0 1 1,1-1-1,-1 1 1,1-1-1,-1 1 1,1-1 0,0 1-1,0-1 1,0 0-1,0 1 1,1-1 0,-1 0-1,1 0 1,-1 0-1,1 0 1,0 0-1,0 0 1,0-1 0,0 1-1,0 0 1,0-1-1,0 0 1,0 1 0,0-1-1,1 0 1,-1 0-1,1 0 1,-1-1 0,1 1-1,3 0 1,19 3-141,0-1-1,0-2 1,1 0 0,25-3 0,-27 0-73,1 1-1,0 2 1,0 0 0,32 7-1,-53-7 212,0 0-1,0 0 1,-1 0-1,1 0 1,0 1-1,-1-1 1,1 1-1,-1 0 0,0 0 1,0 1-1,1-1 1,-1 0-1,-1 1 1,1 0-1,0 0 1,-1 0-1,1 0 1,-1 0-1,0 0 1,2 5-1,-2-4 63,-2 0 0,1 0 0,0 0 0,-1 0 0,1 0 0,-1-1 0,0 1 0,-1 0 0,1 0 0,-1 0 0,1 0 0,-1 0 0,0 0 0,-1-1 0,1 1 0,-1 0 0,1-1 0,-1 1 0,0-1 0,-3 4 0,-6 7 315,0 0 1,-1 0-1,-1-1 1,0-1-1,0 0 0,-1-1 1,-1 0-1,0-1 1,-1-1-1,1 0 0,-28 9 1,20-8-127,-1-2 0,0-1 0,0-1 1,0-1-1,-1-1 0,0-1 0,-47-1 1,63-3-672,0 0-1,0 0 1,0-1 0,0 0 0,0-1 0,0 1 0,1-2 0,-14-6 0,19 8 72,0 1 1,1-1-1,0 1 1,-1-1-1,1 0 0,0 0 1,0 0-1,0 0 1,0 0-1,0-1 0,0 1 1,1-1-1,-1 1 1,1-1-1,0 1 0,0-1 1,0 0-1,0 0 1,0 1-1,0-1 1,1 0-1,-1 0 0,1 0 1,0 0-1,0 0 1,0 0-1,0 0 0,1 1 1,-1-1-1,2-5 1,8-15-1784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24 388,'8'-21'3405,"-8"21"-3355,0 0-1,0-1 0,0 1 1,-1 0-1,1 0 0,0 0 0,0 0 1,0-1-1,0 1 0,0 0 1,-1 0-1,1 0 0,0 0 1,0 0-1,0 0 0,-1 0 0,1 0 1,0 0-1,0-1 0,0 1 1,0 0-1,-1 0 0,1 0 0,0 0 1,0 0-1,0 0 0,-1 0 1,1 0-1,0 0 0,0 0 1,0 1-1,-1-1 0,1 0 0,0 0 1,0 0-1,0 0 0,-1 0 1,1 0-1,0 0 0,0 0 0,0 0 1,0 1-1,-1-1 0,1 0 1,0 0-1,0 0 0,-5 4 72,-1 0-1,1 0 1,1 0-1,-9 9 1,-6 10-86,1 1 1,2 0-1,0 1 1,1 0-1,2 1 0,1 1 1,-15 47-1,22-60-8,1 0-1,1 1 0,1-1 0,0 1 1,0 0-1,2-1 0,0 1 0,0 0 1,2 0-1,0-1 0,0 1 0,1 0 0,1-1 1,1 0-1,0 0 0,0 0 0,10 14 1,-9-19-14,1-1 0,0 0 0,0 0 0,1-1 0,0 0 0,0 0 0,1-1 1,-1 0-1,1 0 0,1-1 0,-1 0 0,1-1 0,0 0 0,0-1 0,0 0 0,1 0 1,-1-1-1,1 0 0,-1-1 0,1 0 0,0-1 0,-1 0 0,14-3 0,-14 2-4,-1 0 0,1-1-1,-1 0 1,0-1 0,0 0-1,0-1 1,0 0 0,0 0-1,-1-1 1,0 0 0,13-9-1,-16 9 3,1 0-1,-1-1 0,0 0 0,-1 0 1,1 0-1,-1 0 0,0 0 1,-1-1-1,1 0 0,-2 0 0,1 0 1,-1 0-1,1 0 0,-2 0 1,1-1-1,-1-7 0,0-5 40,-1 1 0,-1-1 0,-1 1 0,0-1 0,-2 1 0,0 0 0,-1 0 1,-12-27-1,4 16-139,0 0 1,-2 1 0,-2 1 0,-26-35-1,38 56-186,-1 0-1,0 0 0,0 1 1,0 0-1,0 1 0,-1-1 0,0 1 1,-15-8-1,19 12 76,-1-1 0,0 1 1,0 0-1,0 0 0,0 0 0,0 0 0,1 1 0,-1-1 1,0 1-1,0 0 0,0 1 0,0-1 0,0 1 1,0-1-1,0 1 0,0 0 0,0 1 0,0-1 1,1 1-1,-1-1 0,-3 4 0,-17 10-814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28,'-3'4'191,"0"1"0,0-1 0,1 1 0,0 0 0,0-1 0,0 1 0,0 0 0,1 0 0,0 0 0,0 1 0,0-1 0,1 0 0,-1 7-1,-1 8 123,-19 183 1254,16-127-2064,-3 0 0,-22 88 0,29-160 286,0 0 1,-1 0-1,1 0 0,-1 0 0,0-1 0,0 1 0,0 0 1,-4 4-1,-5 4-730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0 241 516,'3'-13'179,"0"1"1,1-1-1,0 1 1,1-1-1,0 1 0,1 1 1,0-1-1,1 1 1,0 0-1,1 1 0,0-1 1,1 2-1,0-1 1,18-14-1,-18 17-178,0 1 1,1 0-1,-1 0 0,1 1 1,0 0-1,0 1 1,1 0-1,0 1 0,-1 0 1,1 0-1,0 2 0,0-1 1,0 1-1,0 1 1,1 0-1,-1 0 0,19 4 1,-26-4-15,-1 1 1,1 0 0,-1 0 0,0 0 0,1 0 0,-1 0-1,0 1 1,0-1 0,0 1 0,0 0 0,0 0-1,0 0 1,0 0 0,-1 1 0,1-1 0,-1 1-1,0 0 1,1-1 0,-1 1 0,2 6 0,-2-6 27,-2 0 0,1 1 0,0-1 0,-1 1 0,1-1 1,-1 1-1,0-1 0,0 1 0,-1-1 0,1 1 0,-1-1 0,1 0 1,-1 1-1,0-1 0,-1 0 0,1 1 0,0-1 0,-1 0 1,0 0-1,0 0 0,-2 3 0,-11 12 88,-1 0 0,0-1 0,-1-1 1,-1-1-1,-1 0 0,-28 17 0,-8 7-1016,54-38 784,-1 0 0,1 0 0,0 0 0,0 0 0,-1 0 0,1 0-1,0 0 1,0 1 0,0-1 0,0 0 0,0 3 0,0-3-748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30 170 280,'4'3'89,"0"-1"-1,0 0 1,0 0 0,0 0-1,1 0 1,-1 0 0,0-1-1,1 0 1,-1 0-1,1 0 1,0-1 0,-1 1-1,1-1 1,-1 0 0,1 0-1,0-1 1,-1 0 0,6-1-1,-2 1-54,1-1 0,0-1-1,-1 1 1,1-1 0,-1-1-1,0 0 1,0 0 0,11-8 0,-16 9-5,1 0 1,-1 0-1,0 0 1,0 0 0,-1-1-1,1 1 1,-1-1 0,0 0-1,0 0 1,0 0 0,0 0-1,0 0 1,-1 0 0,0 0-1,0-1 1,0 1 0,-1 0-1,1-1 1,-1 1-1,0 0 1,-1-6 0,1 7-14,0 0 0,-1 0 0,0 0 0,0 0-1,0 1 1,0-1 0,0 0 0,-1 1 0,1-1 0,-1 0 0,1 1 0,-1 0 0,0 0 0,0-1 0,0 1 0,0 0 0,-1 0 0,1 1 0,0-1-1,-1 0 1,0 1 0,1 0 0,-1-1 0,0 1 0,1 0 0,-1 0 0,0 1 0,0-1 0,0 0 0,0 1 0,0 0 0,-4 0 0,0 0 10,0 0-1,0 1 1,0 0 0,0 0 0,1 1 0,-1 0 0,0 0 0,0 1 0,1-1 0,0 2 0,-1-1 0,1 1-1,0-1 1,1 2 0,-1-1 0,1 1 0,0-1 0,0 1 0,0 1 0,1-1 0,0 1 0,0 0 0,0 0-1,0 0 1,1 0 0,0 1 0,-2 7 0,2-5-3,0-1 1,0 1-1,1 0 1,0 0-1,0 0 0,1 0 1,1 0-1,0 0 1,0 1-1,0-1 0,1 0 1,0 0-1,1 0 1,0 0-1,1-1 0,0 1 1,0 0-1,0-1 1,1 0-1,9 14 0,-7-15-165,0 0-1,0-1 1,1 0-1,0 0 0,0 0 1,1-1-1,-1 0 1,1-1-1,0 1 0,0-1 1,0-1-1,1 0 1,0 0-1,-1-1 1,1 0-1,0 0 0,0-1 1,0 0-1,0 0 1,0-1-1,0-1 0,17-2 1,7-9-805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1 784,'0'2'2157,"-4"39"-349,36 233 732,-17-185-2536,4 141 0,-19-229-21,-3 41-1004,3-40 857,0 0 0,0 1-1,-1-1 1,0 0 0,1 0-1,-1 0 1,0 0 0,0 0-1,0 0 1,0-1 0,0 1-1,0 0 1,-1 0 0,1-1-1,-1 1 1,-1 1 0,-6-2-1147,0-9 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60,'-2'28'419,"1"1"0,2 0 1,0-1-1,9 42 0,-5-30 121,2 49 0,-9-75 668,-4-20-109,-2-23-204,7 15-856,0 0 0,2 0 0,0 0 0,0 0 0,1 0 0,1 1 0,0-1 0,1 1 0,1-1-1,6-13 1,-6 17-58,-1 1-1,1 0 0,1 0 0,-1 0 0,1 0 0,1 1 0,0 0 0,0 1 0,1-1 0,-1 1 1,2 1-1,-1-1 0,1 1 0,9-4 0,-13 7-7,0 1-1,0 0 1,0 1 0,0-1-1,0 1 1,0 0 0,0 0-1,0 0 1,1 1 0,-1 0-1,0 0 1,0 0 0,0 1-1,1 0 1,-1 0 0,0 0-1,0 1 1,0-1 0,0 1-1,0 0 1,-1 1 0,1-1-1,-1 1 1,1 0 0,-1 0 0,0 0-1,0 0 1,0 1 0,4 5-1,-2-2 33,-1 1 1,0 0-1,0 0 0,0 0 0,-1 1 0,0 0 1,-1 0-1,0 0 0,0 0 0,-1 0 0,0 0 0,-1 1 1,0-1-1,-1 0 0,0 14 0,-2-4 28,0-1 0,-2 1-1,-8 27 1,10-38-369,-1 0 1,-1 0-1,1 0 1,-1 0-1,-1 0 1,0-1-1,0 1 1,0-1-1,-10 9 1,4-9-802,2-6 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1 640,'5'10'4035,"19"63"-3404,8 50 251,127 467 1615,-153-573-1711,-6-17-772,0 0 0,1 0 0,-1 0 1,0 0-1,0 0 0,0 0 0,0 0 1,0 0-1,0 0 0,0 0 0,0 0 1,0 1-1,0-1 0,0 0 0,1 0 1,-1 0-1,0 0 0,0 0 0,0 0 0,0 0 1,0 0-1,0 0 0,0 0 0,0 0 1,1 0-1,-1 0 0,0 0 0,0 0 1,0 0-1,0 0 0,0 0 0,0 0 1,0 0-1,0 0 0,1 0 0,-1 0 1,0 0-1,0 0 0,0 0 0,0-1 1,0 1-1,0 0 0,0 0 0,0 0 0,0 0 1,0 0-1,0 0 0,1 0 0,-1 0 1,0 0-1,0 0 0,0-1 0,0 1 1,0 0-1,0 0 0,0 0 0,0 0 1,0 0-1,5-29 1111,-2 12-1210,18-89-1099,5 2 0,4 0 0,53-120 0,-79 215 912,-2 4-57,0 0 0,0-1-1,0 1 1,1 0 0,0 0 0,0 0 0,0 0 0,1 1-1,0 0 1,-1-1 0,8-5 0,4 4-1052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91 48,'1'0'76,"-1"0"0,0 0 0,1 0 0,-1 0-1,0 0 1,1 0 0,-1-1 0,0 1 0,1 0 0,-1 0 0,0 0 0,1 0 0,-1 0 0,0 0-1,1-1 1,-1 1 0,0 0 0,0 0 0,1 0 0,-1-1 0,0 1 0,0 0 0,1 0 0,-1-1-1,0 1 1,0 0 0,0-1 0,1 1 0,-1 0 0,0-1 0,0 1 0,0 0 0,0-1 0,0 1-1,0 0 1,0-1 0,-3-17 992,-15-12-459,13 26-595,0 0 0,0 1 1,0 0-1,0 0 0,0 0 0,-1 0 1,0 1-1,1 0 0,-1 0 0,0 0 0,0 1 1,0 0-1,0 0 0,0 1 0,0 0 0,0 0 1,0 0-1,0 0 0,0 1 0,-9 2 0,0 1-24,0 0 0,0 1 0,1 0 0,-1 1 0,1 1 0,-25 15-1,25-11 21,1-1-1,0 1 0,0 1 0,1 1 0,-19 25 0,25-31-3,1 0-1,0 1 1,0 0 0,1 0 0,1 1-1,-1-1 1,1 1 0,0-1-1,1 1 1,0 0 0,1 0-1,-2 16 1,4-20-3,0 0 0,-1 0 1,2 0-1,-1 0 0,0 0 0,1 0 0,0-1 0,0 1 0,1-1 1,-1 1-1,1-1 0,0 0 0,0 0 0,0 0 0,0 0 0,1-1 1,0 1-1,0-1 0,0 0 0,0 0 0,7 3 0,9 5 12,1-1-1,0-1 0,34 10 1,-18-6-29,-26-9 21,13 4-42,-2 1-1,34 18 1,-52-24 53,1-1-1,-1 1 1,0-1-1,0 1 1,0 1-1,0-1 0,-1 0 1,1 1-1,-1 0 1,0 0-1,0 0 1,0 0-1,-1 0 1,0 1-1,1-1 1,-1 1-1,-1 0 1,3 9-1,-4-11 31,0 0 1,0 1-1,-1-1 0,1 0 1,-1 0-1,0 0 0,0 0 1,0 0-1,0 0 0,0 0 1,-1 0-1,0 0 0,1-1 0,-1 1 1,0-1-1,0 1 0,0-1 1,-1 0-1,1 1 0,0-1 1,-1 0-1,0-1 0,1 1 1,-1 0-1,-4 1 0,-7 4 203,0-1-1,0 0 0,-28 7 1,17-6-35,-1-2 0,0-1 0,-38 1 0,50-5-349,0 0 0,-1 0 0,1-2 0,0 0 1,0 0-1,0-2 0,-25-8 0,37 11 39,1 1 0,0 0 0,-1-1 1,1 0-1,0 1 0,-1-1 0,1 0 0,0 1 0,0-1 1,-1 0-1,1 0 0,0 0 0,0 0 0,0 0 0,0-1 1,0 1-1,1 0 0,-1 0 0,0 0 0,0-1 0,1 1 0,-1 0 1,1-1-1,-1 1 0,1-1 0,0 1 0,-1-1 0,1 1 1,0-1-1,0 1 0,0 0 0,0-1 0,1-1 0,0-1-143,1 0 1,-1 1-1,1-1 0,0 1 0,1 0 0,-1-1 0,1 1 0,-1 0 0,1 0 0,0 1 0,4-4 0,23-17-875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29 604,'1'0'78,"-1"1"1,1-1-1,-1 0 0,1 1 0,-1-1 1,0 0-1,1 1 0,-1-1 0,0 1 1,1-1-1,-1 1 0,0-1 0,1 1 1,-1-1-1,0 1 0,0-1 0,0 1 1,1-1-1,-1 1 0,0-1 0,0 1 1,0-1-1,0 1 0,0-1 0,0 1 0,0 0 1,0 21 132,0-19-21,0 43 512,7 206 815,-2-230-1143,1-22-55,4-13-186,19-36-109,25-37-241,-46 76 176,-1 0 0,2 0-1,0 0 1,0 1-1,16-12 1,-23 20 35,-1 0 0,1 0-1,0 0 1,-1 0 0,1 0 0,0 0 0,0 1-1,0-1 1,0 0 0,0 1 0,0 0 0,0-1 0,0 1-1,0 0 1,0 0 0,0 0 0,0 0 0,0 1 0,0-1-1,2 1 1,-1 0-1,0 1 0,0-1 0,0 1 1,0 0-1,0 0 0,0 0 0,0 0 0,0 0 0,-1 1 0,4 4 0,4 7-6,0 0 0,-2 0 0,14 29 0,-17-33 11,12 34 6,-14-35 74,0 1 0,1 0 0,0-1 1,0 0-1,1 0 0,1 0 0,-1 0 1,10 9-1,-14-17-51,-1-1 0,1 0 0,-1 0 0,1 0 0,-1 0 0,1 0 0,-1 1 0,1-1 0,0 0 0,-1 0 0,1 0 0,-1-1 0,1 1 0,-1 0 0,1 0 0,-1 0 0,1 0 0,-1 0 0,1-1 0,-1 1 0,1 0 0,-1 0 0,1-1 0,-1 1 0,1-1 0,-1 1 0,1 0 0,-1-1 0,0 1 0,1-1 0,-1 1 0,0 0 0,1-1 0,-1 1 0,0-1 0,0 1 0,1-1 0,-1 0 0,12-24 300,-11 25-306,4-15-32,0 1 0,-1 0 1,0-1-1,-1 0 0,-1 0 0,1-16 0,-5-94-603,1-4-2311,4 118 654,0 14 1154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1 104,'0'-1'43,"0"1"1,1 0-1,-1 0 0,1 0 1,-1 0-1,1 0 0,-1 0 1,1 1-1,-1-1 0,1 0 1,-1 0-1,0 0 0,1 0 1,-1 0-1,1 1 0,-1-1 1,0 0-1,1 0 0,-1 1 1,0-1-1,1 0 1,-1 1-1,0-1 0,1 0 1,-1 1-1,0-1 0,1 0 1,-1 1-1,0-1 0,0 1 1,0-1-1,0 0 0,1 1 1,-1 0-1,7 20 525,-5-16-375,7 33 401,0 1 0,-3 0 1,-2 0-1,1 42 0,-2-19-507,-2-55-146,0 53-644,-9-34-417,7-25 1039,1-1-1,-1 1 1,1 0 0,-1 0 0,1-1 0,-1 1-1,0-1 1,1 1 0,-1-1 0,0 1 0,1-1 0,-1 1-1,0-1 1,0 0 0,0 1 0,1-1 0,-1 0-1,0 0 1,0 1 0,0-1 0,0 0 0,0 0 0,0 0-1,-1 0 1,-11-3-891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51 164,'-2'-30'144,"4"10"-272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18 1072,'5'-10'1437,"-2"3"1754,0 21-1631,-2-6-1824,61 794 3974,-61-778-3756,-1-9-38,0 0 0,1-1 0,1 1 0,0-1 0,7 21 0,-9-32-20,2 0 1,-1 0-1,0-1 1,0 1 0,1 0-1,0-1 1,-1 0-1,1 1 1,0-1 0,0 0-1,0 0 1,1 0 0,-1 0-1,0 0 1,1-1-1,-1 1 1,1-1 0,0 1-1,-1-1 1,1 0 0,0 0-1,0 0 1,0-1-1,-1 1 1,1 0 0,0-1-1,0 0 1,0 0-1,0 0 1,0 0 0,0 0-1,5-2 1,6-1-443,0 0 1,0-2-1,-1 1 1,1-2-1,-1 1 1,-1-2-1,1 0 1,16-12-1,16-16-928</inkml:trace>
  <inkml:trace contextRef="#ctx0" brushRef="#br0" timeOffset="1">160 579 544,'-60'-8'896,"11"1"-4,17 3-284,13 0-228,22 4-216,20 0-220,18 0-252,19 0-280,17-2-144,6-2-104,7-4-36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 48,'-2'-1'158,"0"0"1,0 0-1,0 0 1,-1 0-1,1 1 1,0-1-1,0 1 1,0-1-1,0 1 1,-1 0-1,1 0 1,0 0-1,0 0 1,0 0-1,-1 0 1,1 1-1,0-1 1,-4 2-1,-39 16 1041,34-12-1035,0 1 0,1 1 0,0 0 0,1 0-1,0 0 1,0 1 0,1 1 0,0 0 0,1 0 0,-1 0 0,2 1 0,0 0 0,0 0 0,1 0 0,1 1 0,-1 0 0,-1 13 0,4-18-133,0 1 0,1-1 0,0 1 0,0-1 0,1 1 0,-1 0 0,2-1 0,-1 1 0,1 0 0,1-1 0,-1 1 0,1-1 0,1 0 0,-1 0 0,1 1 0,0-2 0,1 1 0,-1 0 0,2-1 0,-1 1 0,1-1 1,-1 0-1,2-1 0,-1 1 0,1-1 0,-1 0 0,1 0 0,13 6 0,-5-4-349,0-1 1,0-1-1,1-1 1,-1 0-1,1 0 1,0-2-1,0 0 0,0 0 1,1-2-1,-1 0 1,0-1-1,0 0 1,0-1-1,0-1 1,0 0-1,0-1 1,-1 0-1,24-12 1,2-9-1015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67 580,'-5'-14'346,"4"9"-195,0 1 0,0-1 0,-1 1 0,1 0 0,-1-1 0,0 1 0,-1 0 0,1 0 0,-1 0 0,-4-6 0,6 10-137,1 0 1,0 0 0,0 1-1,-1-1 1,1 0-1,0 0 1,-1 0-1,1 0 1,0 0-1,0 0 1,-1 0 0,1 0-1,0 1 1,0-1-1,-1 0 1,1 0-1,0 0 1,0 0-1,-1 1 1,1-1 0,0 0-1,0 0 1,0 1-1,0-1 1,-1 0-1,1 0 1,0 1-1,0-1 1,0 0 0,0 1-1,0-1 1,0 0-1,0 0 1,0 1-1,0-1 1,0 0-1,0 1 1,0-1 0,0 0-1,0 0 1,0 1-1,0-1 1,0 1-1,1 17 265,28 226 1825,35 432 927,-64-669-2893,1-4-1,-1 1-1,0-1 1,0 1-1,0-1 1,0 0-1,0 1 1,-1-1-1,0 0 0,1 1 1,-4 5-1,4-9-115,0 0 0,0 0 0,-1 1 0,1-1-1,0 0 1,0 0 0,0 0 0,-1 0 0,1 0 0,0 0-1,-1 0 1,1 0 0,0 0 0,0 0 0,-1 0 0,1 0-1,0 0 1,0 0 0,-1 0 0,1 0 0,0 0 0,0 0-1,-1 0 1,1 0 0,0 0 0,0 0 0,-1-1 0,1 1-1,0 0 1,0 0 0,0 0 0,-1 0 0,1-1 0,0 1 0,0 0-1,0 0 1,0 0 0,-1-1 0,1 1 0,0 0 0,0 0-1,0-1 1,0 1 0,0 0 0,0 0 0,0-1 0,0 1-1,0 0 1,0 0 0,0-1 0,0 1 0,0 0 0,0 0-1,0-1 1,-6-17 373,5 3-384,0-1 0,2 0 0,0 0 0,0 1 0,2-1 0,0 0 0,0 1 0,2 0 1,0 0-1,0 0 0,1 0 0,1 1 0,1 0 0,0 1 0,1 0 0,0 0 0,1 0 0,0 1 0,1 1 0,0 0 1,1 0-1,1 1 0,23-15 0,-29 22-26,1-1 0,-1 1 0,1 1 1,-1-1-1,1 1 0,0 1 0,0-1 1,0 1-1,-1 1 0,1-1 0,0 1 1,0 1-1,0-1 0,11 3 0,-10 0 3,0 0-1,1 1 0,-1-1 0,-1 2 0,1-1 1,-1 1-1,0 0 0,0 1 0,0 0 0,11 11 1,-8-4-43,1 0 1,-2 1-1,0 0 1,0 0 0,-2 1-1,0 0 1,0 1 0,-1 0-1,-1 0 1,-1 0-1,-1 1 1,6 33 0,-9-35-322,0 0 0,-1 0 0,0 0 0,-2 0 1,1 0-1,-7 24 0,6-34 63,1 1 0,-1-1-1,0 0 1,-1 0 0,1 0 0,-1 0-1,0 0 1,0 0 0,-1-1 0,1 1-1,-1-1 1,0 0 0,0 0 0,-1 0-1,1-1 1,-1 1 0,1-1 0,-1 0-1,0-1 1,-8 4 0,-14 0-1163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28 176,'0'-1'81,"0"0"0,0-1 0,0 1 0,-1 0-1,1 0 1,0-1 0,-1 1 0,1 0 0,-1 0 0,0 0 0,1 0-1,-1 0 1,0-1 0,0 1 0,1 1 0,-1-1 0,0 0 0,0 0 0,0 0-1,0 0 1,0 1 0,0-1 0,-1 0 0,1 1 0,0-1 0,0 1 0,0-1-1,-1 1 1,1 0 0,0 0 0,0-1 0,-1 1 0,1 0 0,0 0 0,0 0-1,-1 0 1,1 0 0,0 1 0,0-1 0,-1 0 0,1 1 0,0-1 0,0 0-1,-1 1 1,1 0 0,0-1 0,0 1 0,-2 1 0,-4 2 57,0 1 0,1 0 0,-1 1 0,1 0 0,0-1 0,-6 10-1,-4 8 112,1 0-1,1 0 0,1 1 0,1 1 1,1 0-1,1 1 0,2 0 0,-9 41 1,11-35-94,1 1 1,2-1 0,1 1-1,2 0 1,1 0-1,9 58 1,-8-78-127,1 0 0,1-1 1,0 1-1,1-1 0,0 0 0,1-1 0,0 1 1,1-1-1,0 0 0,0-1 0,10 10 0,-11-13-22,1-1-1,-1 0 1,1-1-1,0 0 1,1 0-1,-1 0 1,1-1-1,0 0 1,0-1-1,0 0 1,1 0-1,-1 0 1,1-1-1,0-1 1,-1 1-1,1-1 1,9-1-1,-6 0-37,0 0 0,-1-1 0,1-1 0,-1 0 0,0-1 0,1 0 0,-1 0 0,0-1 0,-1-1 0,1 0 0,-1 0 0,0-1 0,15-11 0,-14 7-23,0 0 0,-1-1 0,0 0 1,-1 0-1,0-1 0,-1 0 1,0 0-1,-1-1 0,11-26 0,-10 18 57,-2 0 0,0-1-1,-1 0 1,-1 0 0,-1 0-1,-1 0 1,-1-1 0,-1 1-1,-1-1 1,-1 1 0,0 0-1,-2 0 1,-1 0 0,-8-23-1,7 31 6,0 0 0,-1 1 0,-1 0 0,0 0 0,-1 1 0,0 0-1,0 0 1,-2 1 0,-18-16 0,21 20-181,-1 0 0,0 1 0,0 0-1,0 0 1,-1 1 0,0 1 0,0-1 0,0 1 0,-1 1-1,1 0 1,-1 1 0,0 0 0,-19-1 0,26 3-19,0 0 0,0 0 0,0 0 1,1 1-1,-1-1 0,0 1 0,0 0 1,0 0-1,1 1 0,-1-1 0,1 1 0,-1-1 1,1 1-1,0 0 0,-1 1 0,1-1 1,0 1-1,1-1 0,-4 4 0,-5 14-1018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35 187 364,'5'-43'3462,"-5"37"-3429,1 0 0,-1 1 0,1-1 0,0 0 0,1 1 0,-1-1 0,1 1-1,0 0 1,1-1 0,-1 1 0,1 0 0,0 1 0,0-1 0,0 0 0,1 1 0,0 0-1,0-1 1,0 2 0,0-1 0,1 0 0,-1 1 0,1 0 0,0 0 0,7-3 0,-2 1-65,0 1-1,0 1 1,0-1 0,1 2 0,-1 0 0,1 0 0,-1 0 0,1 2 0,0-1 0,0 1 0,0 1 0,14 2 0,-19-2 43,0 0 1,0 1-1,-1 0 0,1 0 1,0 0-1,0 1 1,-1-1-1,0 2 1,1-1-1,-1 0 0,0 1 1,-1 0-1,1 0 1,-1 1-1,1-1 1,-1 1-1,-1 0 1,1 0-1,-1 0 0,0 0 1,0 1-1,0-1 1,-1 1-1,0 0 1,0 0-1,0 0 0,-1 0 1,0 0-1,0 0 1,0 0-1,-1 0 1,0 0-1,0 1 0,-1-1 1,0 0-1,0 0 1,0 0-1,0 0 1,-6 11-1,1-2 163,-1-1 0,-1 1 1,0-2-1,-1 1 0,0-1 0,-1-1 0,0 1 0,-1-2 0,-1 1 1,-20 14-1,9-8-49,-2-1-1,1-2 1,-2-1 0,-53 22 0,72-33-226,4-1-33,-1 0-1,1-1 1,-1 0 0,1 1-1,-1-1 1,0 0-1,0-1 1,1 1 0,-1-1-1,0 1 1,0-1-1,0 0 1,0-1 0,1 1-1,-6-2 1,8 2 51,0-1 1,1 0-1,-1 1 1,1-1 0,-1 0-1,1 0 1,0 0-1,-1 1 1,1-1-1,0 0 1,-1 0-1,1 0 1,0 0-1,0 0 1,0 0 0,0 0-1,0 1 1,0-1-1,0 0 1,0 0-1,0 0 1,0 0-1,1 0 1,-1 0-1,0 0 1,1 1 0,-1-1-1,0 0 1,1 0-1,-1 0 1,1 1-1,1-2 1,10-22-1275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0 360,'3'19'823,"-1"0"0,-1 1 0,-1-1 1,-3 31-1,0-2-84,-11 805 2621,15-799-3673,1-24-601,-2-1 0,-1 1-1,-1-1 1,-12 52 0,8-69-541,-1-15 119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7 405 916,'-3'-19'547,"1"-1"0,1 1 1,1-1-1,0 0 0,2 1 0,3-20 0,-3 29-408,1 0 0,0 1 0,1-1 0,0 1 0,0 0 0,1 0 0,0 1-1,1-1 1,0 1 0,0 0 0,1 1 0,0 0 0,13-12 0,1 5-99,0 0 0,1 1 0,0 1 0,1 1 0,0 1 0,1 1 1,0 1-1,0 1 0,1 1 0,-1 1 0,2 2 0,-1 0 0,0 2 0,0 0 1,50 7-1,-66-5-19,0 1-1,-1 0 1,1 1 0,-1 0 0,1 0 0,-1 1 0,0 0-1,0 1 1,0-1 0,7 8 0,-11-9-5,-1 0-1,0 0 1,0 0-1,0 1 1,0 0-1,0-1 1,-1 1-1,0 0 1,0 0-1,0 1 1,0-1-1,-1 0 1,1 1-1,-1-1 1,0 0-1,0 1 1,-1 0-1,1-1 1,-1 1-1,0-1 1,-2 10-1,0-2 44,-1 0 0,-1-1 0,0 1 0,-1-1 0,0 0 0,-1 0 0,0 0 0,-1-1 0,0 0 0,0 0 0,-1-1 0,-15 14-1,1-2-99,-1-1 0,-2-1-1,-50 30 1,-5-7-2610,76-42 624,8-9 864,11-11-117,13-9-31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3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1 200 636,'37'18'2475,"-30"-14"-2181,0 0 0,0 0 0,0-1 1,0-1-1,15 5 0,-8-5-166,1-1 1,0 0-1,-1 0 1,1-2-1,0 0 1,-1 0 0,1-1-1,-1-1 1,1-1-1,20-8 1,-26 9-124,0-1 1,0 0 0,0-1 0,-1 0-1,0 0 1,0-1 0,0 0 0,0 0-1,-1-1 1,0 0 0,-1 0 0,0-1-1,0 0 1,0 0 0,-1 0 0,8-17-1,-12 21 4,1 0 0,-1 0-1,0 0 1,0 0 0,-1 0-1,1 0 1,-1 0 0,0 0-1,0 0 1,0 0 0,-1 0-1,1 0 1,-1 0 0,0 0 0,0 1-1,0-1 1,-2-4 0,2 6-2,0 0 1,-1 1-1,1-1 1,0 0-1,-1 1 1,1-1-1,-1 1 1,0-1 0,1 1-1,-1 0 1,0-1-1,0 1 1,0 0-1,0 0 1,0 1-1,0-1 1,0 0-1,0 1 1,0-1 0,0 1-1,-1-1 1,1 1-1,0 0 1,0 0-1,0 0 1,-1 0-1,1 1 1,0-1-1,0 1 1,0-1 0,0 1-1,-3 1 1,-6 2 22,1 1 1,0 0-1,0 0 1,1 1 0,0 1-1,0-1 1,0 2 0,1-1-1,0 1 1,0 0-1,1 1 1,0 0 0,0 0-1,1 0 1,1 1 0,-6 11-1,6-12-12,1 0 0,0 1 0,1 0 0,0-1 0,0 1 0,1 1-1,0-1 1,1 0 0,0 0 0,0 0 0,1 1 0,1-1 0,0 0 0,0 1 0,1-1 0,0 0-1,6 15 1,-4-17-98,0-1-1,0 0 1,1 0-1,0 0 0,0-1 1,1 0-1,0 0 1,0 0-1,0-1 1,0 0-1,1 0 0,0-1 1,0 1-1,1-1 1,-1-1-1,1 0 1,-1 0-1,12 3 0,-11-4-186,1 0-1,-1-1 1,0 0-1,1 0 0,-1-1 1,1 0-1,-1 0 0,1-1 1,-1 0-1,0-1 0,1 0 1,-1 0-1,0-1 0,0 0 1,0 0-1,-1-1 0,15-8 1,9-16-916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19 500,'14'462'4316,"-16"-452"-2982,-2-22-481,-2-21-9,5 9-641,1 0-1,1 1 1,1-1 0,1 1 0,1 0 0,1-1 0,1 2-1,13-31 1,-14 38-203,2 1 1,0-1-1,0 1 0,2 1 0,-1 0 0,2 0 0,0 1 0,0 0 1,1 0-1,0 1 0,1 1 0,1 0 0,17-11 0,-25 18-16,0 0 1,0 1-1,0 0 0,0 0 0,0 0 0,0 0 1,0 1-1,1 0 0,-1 0 0,0 0 0,1 1 1,-1 0-1,1 0 0,-1 0 0,0 1 0,1 0 1,-1 0-1,0 0 0,1 1 0,6 2 1,-6 0 3,0 0 0,0 0 0,0 0 0,0 1 0,-1-1 0,1 1 0,-1 1 0,-1-1 0,1 1 0,-1 0 0,0 0 0,0 0 0,-1 0 0,6 13 1,-3-1 26,0 0 0,-1 0 1,0 0-1,-2 0 1,0 1-1,-1 0 1,-1 37-1,-4-20-795,-1 1-1,-1-1 0,-13 41 1,12-49-3740,14-35 3179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71 672,'-10'-52'2954,"5"34"-1002,5 31-287,46 359 209,-17-154-1387,24 120 451,-43-305-129,-9-33-785,-1 1-1,0-1 0,1 1 0,-1-1 0,0 1 1,1-1-1,-1 1 0,1-1 0,-1 0 0,0 1 1,1-1-1,-1 0 0,1 1 0,-1-1 0,1 0 1,0 0-1,-1 0 0,1 1 0,-1-1 0,1 0 1,-1 0-1,1 0 0,0 0 0,-1 0 1,1 0-1,-1 0 0,1 0 0,-1 0 0,1 0 1,0 0-1,-1-1 0,1 1 0,-1 0 0,1 0 1,-1 0-1,1-1 0,-1 1 0,1 0 0,-1-1 1,1 1-1,-1 0 0,0-1 0,1 1 0,-1-1 1,1 1-1,-1-1 0,0 1 0,1-1 0,-1 1 1,0-1-1,0 1 0,1-2 0,9-13 95,0-2 0,-1 1 0,-1-1 0,0-1 0,10-34 0,-2 4-171,-1 9-177,126-322-537,-40 124-2997,-86 207-862,-14 28 3689,-5 9-811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226 222 148,'9'-3'328,"0"-2"-1,0 1 1,-1-1-1,0 0 1,15-12 0,-20 14-288,-1 0 0,1 0 0,-1 0 0,0 0 0,0 0 0,0-1 0,0 1 0,-1 0 0,1-1 0,-1 0 0,0 1 0,0-1 1,0 0-1,-1 1 0,1-1 0,-1 0 0,0 0 0,0-5 0,-1 4-31,1 1 1,0-1 0,-1 0-1,0 0 1,0 1-1,-1-1 1,1 1-1,-1-1 1,0 1-1,0-1 1,0 1 0,-1 0-1,1 0 1,-1 0-1,0 0 1,0 1-1,-1-1 1,1 1-1,-1 0 1,1 0-1,-1 0 1,0 0 0,0 1-1,-1 0 1,1-1-1,0 2 1,-1-1-1,1 0 1,-1 1-1,-8-2 1,4 2-16,0 0-1,0 0 1,0 1-1,0 0 1,0 1 0,1 0-1,-1 0 1,0 1 0,1 0-1,-1 0 1,1 1-1,-1 0 1,1 1 0,0 0-1,-14 9 1,17-10 12,1 1 0,0-1 1,0 0-1,0 1 0,0 0 0,0 0 0,1 0 1,0 1-1,0-1 0,0 1 0,0 0 0,1-1 1,0 1-1,0 1 0,0-1 0,0 0 0,1 0 1,0 0-1,0 1 0,0-1 0,1 1 0,0 6 1,1-6 0,0 1 0,1 0 1,0-1-1,0 1 0,0-1 1,1 0-1,0 0 0,0 0 1,1 0-1,0 0 0,0-1 1,0 1-1,0-1 0,1 0 1,0 0-1,0-1 0,9 6 1,15 10 3,54 26 1,-49-29-58,50 34 1,-75-44 61,-1 0 0,1 0 0,-1 1 0,0 0 0,-1 0 0,0 1 0,0 0 0,-1 0 0,10 18 0,-15-24 46,1 0 0,-1 1 1,0-1-1,0 0 1,0 1-1,0-1 0,0 1 1,-1-1-1,1 1 1,-1 0-1,0-1 1,-1 1-1,1-1 0,0 1 1,-1-1-1,0 1 1,0-1-1,0 1 0,0-1 1,0 0-1,-1 1 1,0-1-1,1 0 0,-1 0 1,0 0-1,-1 0 1,1 0-1,0-1 0,-1 1 1,1-1-1,-1 0 1,0 1-1,0-1 0,0 0 1,0-1-1,-4 3 1,-5 2 166,-1-1 1,1 0-1,-1 0 1,0-1-1,-1-1 1,1 0 0,-1-1-1,-17 1 1,9-2-180,-1-2 0,-36-5 0,49 5-313,1-1 0,0 0 0,0-1 0,-1 0 1,2 0-1,-1-1 0,0 0 0,-14-10 0,21 13 130,1-1 1,-1 1-1,0-1 0,1 1 1,-1-1-1,1 0 0,0 1 1,0-1-1,-1 0 0,1 0 1,0 0-1,1 0 0,-1 0 1,0 0-1,1 0 0,-1 0 1,1-1-1,-1 1 0,1 0 1,0 0-1,0-5 0,7-23-1335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9 760,'0'49'3348,"-1"17"-1986,10 78 0,-5-105-1165,2-1 0,2 1 0,2-1 0,25 64 0,-34-101-184,-1 0-1,0 0 1,0-1 0,1 1 0,-1 0 0,0-1-1,1 1 1,-1 0 0,1-1 0,-1 1 0,0-1 0,1 1-1,0-1 1,-1 1 0,1-1 0,-1 1 0,1-1 0,0 1-1,-1-1 1,1 0 0,0 1 0,-1-1 0,1 0 0,0 0-1,-1 1 1,1-1 0,0 0 0,0 0 0,1 0-1,-1 0 1,0-1 0,1 0 0,-1 1 0,0-1 0,0 0 0,0 0 0,1 0 0,-1 0 0,0 0 0,0 0 0,0 0 0,0 0 0,0 0 0,0-2 0,25-48 57,-24 47-71,21-61-57,-18 47 28,1 0-1,1 0 1,0 0-1,2 1 1,-1 1 0,22-29-1,-29 43 28,0 1-1,1-1 1,-1 1-1,1-1 1,-1 1 0,1 0-1,0 0 1,-1-1-1,1 1 1,0 1 0,0-1-1,0 0 1,0 0-1,0 1 1,0-1 0,0 1-1,0-1 1,0 1-1,0 0 1,0 0 0,2 0-1,-1 1 2,1 0 0,-1 0 0,1 0 0,-1 0 0,0 0 0,0 1 0,0 0 0,1-1 0,-2 1 0,1 0-1,4 4 1,6 7 14,-1 0 0,0 1 0,18 29 0,-23-34 0,22 35 44,-8-11 52,2-1 1,30 33-1,-52-64-90,0 0-1,0 1 1,0-1 0,0 0 0,0 0-1,0 1 1,1-1 0,-1 0-1,0 0 1,1-1 0,-1 1 0,1 0-1,-1 0 1,1-1 0,-1 1 0,1-1-1,0 1 1,-1-1 0,1 1 0,0-1-1,-1 0 1,1 0 0,0 0 0,-1 0-1,1 0 1,0-1 0,-1 1 0,1 0-1,0-1 1,-1 1 0,1-1 0,-1 1-1,1-1 1,-1 0 0,1 0 0,-1 0-1,1 0 1,-1 0 0,0 0 0,0 0-1,1 0 1,-1 0 0,0-1 0,0 1-1,0 0 1,0-1 0,0-1 0,5-6-47,-1 0 1,-1 0 0,0-1 0,0 1 0,-1-1 0,3-14 0,4-36-1033,-3-1-1,-1-100 0,-3 31-2765,-1 115 2699,3 5 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96 385 292,'0'0'50,"-1"-1"-1,1 1 1,0 0-1,0 0 1,1-1 0,-1 1-1,0 0 1,0 0 0,0-1-1,0 1 1,0 0-1,0-1 1,0 1 0,0 0-1,0 0 1,1 0-1,-1-1 1,0 1 0,0 0-1,0 0 1,0 0-1,1-1 1,-1 1 0,0 0-1,0 0 1,1 0-1,-1 0 1,0-1 0,0 1-1,0 0 1,1 0 0,-1 0-1,0 0 1,1 0-1,-1 0 1,0 0 0,0 0-1,1 0 1,-1 0-1,6 11 1227,0 20-210,42 402 1815,-47-426-3055,2 35-722,-3-41 767,0 0 0,0 1 0,0-1 0,0 0 0,0 1 0,-1-1 0,1 0 0,0 1 0,-1-1 0,1 0 0,0 1 0,-1-1 0,0 0 0,1 0 0,-1 1 0,0-1 0,1 0 0,-1 0 0,0 0 0,0 0 0,0 0 0,-2 1 0,-7-4-1215,-3-13 94</inkml:trace>
  <inkml:trace contextRef="#ctx0" brushRef="#br0" timeOffset="0.97">1 1 16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12 660,'0'0'114,"0"-1"1,0 1-1,0-1 0,0 1 0,0 0 1,1-1-1,-1 1 0,0-1 0,0 1 1,0-1-1,0 1 0,1-1 1,-1 1-1,0 0 0,0-1 0,1 1 1,-1-1-1,0 1 0,1 0 0,-1-1 1,0 1-1,1 0 0,-1 0 1,1-1-1,-1 1 0,1 0 0,-1 0 1,0 0-1,1-1 0,-1 1 0,1 0 1,-1 0-1,1 0 0,-1 0 0,1 0 1,6 18 1684,-2 39-781,-5-52-778,9 343 3086,10 175-2260,-18-509-1109,0 5-56,1 0 0,1 0 0,0-1-1,12 36 1,-14-50-29,1 0-1,0 0 1,0 0 0,0 0-1,0-1 1,1 1-1,-1-1 1,1 1 0,0-1-1,0 0 1,0 0-1,1-1 1,-1 1 0,1 0-1,-1-1 1,1 0 0,0 0-1,0 0 1,0 0-1,0-1 1,0 0 0,0 0-1,0 0 1,1 0 0,-1 0-1,0-1 1,7 0-1,-1-1-279,0 0 0,0-1 0,0-1 0,-1 1 0,1-2 0,-1 1 0,1-1 0,-1-1 0,-1 1 0,1-2 0,0 1 0,-1-1 0,14-14 0,23-27-1321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118 149 900,'-56'4'924,"20"0"12,12 0-336,22 4-296,28-1-188,22-1-304,21-2-312,17-2-208,11-6-140,-1-4-68</inkml:trace>
  <inkml:trace contextRef="#ctx0" brushRef="#br0" timeOffset="1">870 30 220,'1'-1'100,"0"0"0,0 0 0,0 0-1,0-1 1,0 1 0,0 0 0,0-1 0,0 1 0,-1 0 0,1-1-1,-1 1 1,1-1 0,-1 1 0,0-1 0,1-1 0,-1 2-44,0 1-1,-1 0 1,1-1 0,0 1 0,0 0 0,-1-1 0,1 1-1,0-1 1,0 1 0,-1 0 0,1 0 0,0-1 0,-1 1-1,1 0 1,-1-1 0,1 1 0,0 0 0,-1 0 0,1 0-1,-1 0 1,1-1 0,-1 1 0,1 0 0,0 0 0,-1 0-1,1 0 1,-1 0 0,1 0 0,-1 0 0,1 0 0,-1 0 0,-5 1 186,1 0 1,-1 0-1,1 0 1,-1 1-1,1 0 1,0 0-1,-7 3 1,-2 4 10,-1 0 0,1 1 0,1 1 1,0 0-1,0 1 0,1 0 1,1 1-1,0 0 0,1 1 1,-13 22-1,16-24-174,0 0 1,1 1-1,1-1 0,0 1 1,0 0-1,2 0 0,0 1 1,0-1-1,1 1 0,1-1 1,0 1-1,1 0 0,2 23 1,-1-31-76,1 0 0,-1 0 0,1 0 0,0 0 0,1 0 0,-1 0 0,1-1 0,0 1 0,0-1 0,1 0 0,0 0 1,0 0-1,0 0 0,0-1 0,8 6 0,-5-5-119,0-1 1,0 0 0,1 0-1,-1 0 1,1-1-1,0 0 1,0-1-1,0 0 1,0 0-1,15 1 1,-11-2-201,1-1 1,0 0-1,0-1 1,0 0-1,-1-1 1,1 0-1,-1-1 0,1-1 1,-1 0-1,0 0 1,0-1-1,-1-1 1,1 0-1,-1-1 1,12-9-1,-13 8-80,-1-2 1,0 1-1,13-18 0,21-42-1009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0 224 184,'0'1'53,"1"-1"-1,-1 0 1,0 1-1,0-1 1,0 1-1,1-1 1,-1 1 0,0-1-1,0 0 1,1 1-1,-1-1 1,0 0 0,1 1-1,-1-1 1,1 0-1,-1 1 1,0-1-1,1 0 1,-1 0 0,1 0-1,-1 1 1,0-1-1,1 0 1,-1 0-1,1 0 1,-1 0 0,1 0-1,-1 0 1,1 0-1,-1 0 1,1 0-1,20 1 457,-16-2-342,13 1 14,0-2-1,-1 0 1,1-1-1,-1-1 1,29-10-1,-34 10-174,0-1-1,-1 0 1,0-1 0,0 0-1,-1 0 1,0-1 0,0-1-1,0 0 1,9-10 0,-17 16-12,0-1-1,1 0 1,-1 0 0,0 0 0,0 0 0,-1 0 0,1-1-1,-1 1 1,1-1 0,-1 1 0,0-1 0,0 1 0,-1-1-1,1 1 1,-1-1 0,0 0 0,0 1 0,0-1 0,0 0-1,0 1 1,-1-1 0,0 0 0,0 1 0,-2-7 0,1 7 29,0 0 1,0 0-1,0 0 1,0 0 0,0 1-1,0-1 1,-1 1 0,1 0-1,-1 0 1,0-1-1,0 2 1,0-1 0,0 0-1,0 1 1,0-1 0,0 1-1,0 0 1,0 0-1,-1 0 1,1 0 0,-1 1-1,1 0 1,0-1 0,-1 1-1,1 0 1,-1 0-1,-3 2 1,-3 0 80,0 0 0,0 1 0,1 0 0,0 1 0,-1 0 0,1 1 0,1-1 0,-1 2 0,1-1 0,0 1 0,0 1 0,0-1-1,1 1 1,0 1 0,1-1 0,0 1 0,0 0 0,0 1 0,-4 9 0,4-9-25,1 1 0,0-1 0,1 1 0,0 0 0,1 0 0,0 1 0,0-1 0,1 1 0,1-1 0,0 1 0,0 0 0,1 0 0,0-1 0,1 1 0,0 0 0,1-1 0,5 20 0,-4-23-119,1 0-1,0 0 1,0 0 0,0-1 0,1 0-1,0 1 1,1-2 0,-1 1-1,1-1 1,0 0 0,0 0 0,1 0-1,-1-1 1,1 0 0,0 0-1,0-1 1,1 0 0,-1 0 0,0-1-1,1 0 1,13 2 0,-8-1-325,1-2 0,-1 0 0,1 0-1,-1-2 1,1 1 0,-1-2 0,1 0 0,-1 0 0,0-1 0,0-1 0,25-10 0,8-12-986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1 292,'-8'12'250,"1"0"0,0 0 0,1 1 0,0 0 0,1 0-1,0 0 1,1 1 0,1 0 0,-2 17 0,0 17 443,2 65-1,3-75-390,42 579 2515,-26-462-1457,-15-154-1322,-1-1 1,0 1 0,1 0-1,-1-1 1,0 1-1,0 0 1,0 0 0,0 0-1,0-1 1,0 1 0,0 0-1,0 0 1,0-1-1,0 1 1,0 0 0,0 0-1,0 0 1,-1-1-1,1 1 1,0 0 0,-1-1-1,1 1 1,0 0-1,-1-1 1,1 1 0,-2 1-1,1-4 9,0 1-1,1 0 1,-1 0-1,0-1 1,0 1-1,1-1 1,-1 1-1,1-1 0,-1 1 1,1-1-1,0 1 1,-1-1-1,1 1 1,0-3-1,-2-20-36,1 0 0,1 0 0,2 0 0,0 0 0,1 0 0,1 0 0,2 1 0,0 0 0,1 0 0,2 0 0,0 1 0,1 0 0,21-31 0,-27 47-12,0 0 0,1 0 0,0 0 0,0 1 0,0 0 1,1 0-1,-1 0 0,1 1 0,0 0 0,0 0 1,1 1-1,12-6 0,-15 8 10,0 0 0,0 0 1,1 0-1,-1 1 0,0 0 0,0 0 0,1 0 1,-1 0-1,0 0 0,0 1 0,0 0 0,1 0 1,-1 0-1,0 1 0,0-1 0,0 1 0,-1 0 1,1 0-1,0 0 0,-1 1 0,1-1 1,-1 1-1,4 3 0,3 4 61,0 1 0,-1 1-1,0 0 1,0 0 0,-1 0 0,-1 1-1,0 0 1,8 24 0,3 14 283,10 57 0,-12-43-70,-10-40-161,2 0-1,0-1 0,2 0 0,0 0 1,2-1-1,17 28 0,-24-45-256,0 1 0,0-1 1,1 0-1,-1 0 0,1-1 0,0 0 0,1 0 1,-1 0-1,1-1 0,0 0 0,0 0 0,1 0 1,-1-1-1,1 0 0,-1-1 0,1 0 0,0 0 1,0-1-1,0 0 0,0 0 0,0 0 1,0-1-1,16-2 0,-13 0-410,-1 0 0,0 0 1,0-1-1,0 0 0,0-1 0,0 0 0,0 0 1,-1-1-1,0-1 0,0 1 0,15-14 1,3-12-1481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66 312,'8'45'516,"1"-1"1,31 80-1,-12-40 58,-23-48 569,-5-35-1103,0-1 0,0 0 0,0 1 0,0-1 0,0 0 0,0 1 0,0-1 0,0 0 0,0 1 0,0-1 0,0 0 0,0 1 0,0-1 0,0 0 0,0 0 0,0 1 0,-1-1 0,1 0 0,0 1-1,0-1 1,0 0 0,0 0 0,-1 1 0,1-1 0,0 0 0,0 0 0,-1 0 0,1 1 0,0-1 0,-1 0 0,1 0 0,-15-13 1126,12 7-1118,-1 0 0,1 0 1,1 0-1,-1-1 0,1 1 0,0-1 0,1 0 0,-1 0 0,1 1 1,1-1-1,-1 0 0,1 0 0,1 0 0,-1 0 0,1 0 0,0 0 0,0 1 1,5-14-1,0 3-128,0-1 0,2 1 0,-1 0 1,2 1-1,21-30 0,-20 33-34,1 0-1,0 1 1,1 0-1,1 1 1,0 1-1,26-17 1,-34 23 81,0 1 0,1 0 0,-1 0 0,1 1 0,0 0 1,0-1-1,0 2 0,0-1 0,0 1 0,0 0 0,0 0 1,0 1-1,0 0 0,0 0 0,1 0 0,-1 1 0,0 0 0,0 0 1,0 0-1,0 1 0,8 3 0,-9-2 54,0 0 1,-1 1-1,0 0 0,0-1 0,0 1 1,0 1-1,-1-1 0,1 0 1,-1 1-1,0 0 0,-1-1 0,1 1 1,-1 1-1,0-1 0,0 0 0,0 0 1,-1 1-1,0-1 0,0 1 1,0 9-1,1 11 198,-2 0-1,-1 0 1,-4 27 0,3-41-139,-1 19-43,-9 64 205,10-84-1023,-1 0 0,0 0 0,-5 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13 808,'-2'-12'2158,"8"14"-625,12 21-530,188 393 2729,-136-264-3085,84 174 326,-153-324-1013,10 18 946,-5-18-148,-3-13-153,2-91-53,6-67-1008,1 81-43,28-100 0,-29 151-748,27-59 0,-27 73-447,0 1 0,2 0-1,24-30 1,-23 35 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570 131 324,'1'0'137,"-1"0"-1,1 1 1,-1-1-1,0 0 1,1 0-1,-1 1 1,1-1-1,-1 0 1,1 0-1,-1 0 1,1 1-1,-1-1 1,1 0-1,-1 0 1,1 0-1,-1 0 1,1 0-1,-1 0 1,1 0 0,-1 0-1,1 0 1,-1-1-1,1 1 1,-1 0-1,1 0 1,-1 0-1,1 0 1,-1-1-1,0 1 1,1 0-1,0-1 1,-1-21 1337,-1 17-1443,0 0 0,0-1 0,-1 1 0,0 0 0,0 0 0,0 0 0,0 0 0,-1 0 1,0 0-1,0 1 0,0-1 0,0 1 0,-1 0 0,0 0 0,0 0 0,-7-5 0,5 6-36,0 0 0,0 0 1,0 0-1,-1 0 1,1 1-1,-1 0 0,1 1 1,-1 0-1,0 0 0,0 0 1,-12 0-1,2 3-23,-1-1 1,0 2-1,1 0 0,-1 2 0,1 0 1,0 0-1,1 2 0,-1 0 1,-19 12-1,15-6 25,2 0 0,-1 2 0,2 0 1,0 1-1,-16 19 0,25-25 9,1-1 0,0 2-1,1-1 1,0 1 0,1 0 0,0 1 0,1-1-1,0 1 1,0 0 0,2 0 0,-4 16 0,7-24-10,-1 0 0,1-1 0,0 1 0,0 0 0,0 0 0,0 0 0,1 0 0,0 0 0,0-1 0,0 1 0,0 0 0,0-1 0,1 1 0,0-1 0,-1 1 0,1-1 0,1 0 0,-1 1 0,0-1 1,1 0-1,0-1 0,-1 1 0,1 0 0,0-1 0,0 0 0,1 1 0,-1-1 0,0 0 0,1-1 0,-1 1 0,1-1 0,7 3 0,11 1-64,0 0 0,0-1 0,0-1 0,36 0 0,-31-1-42,-18-2 78,13 1-96,-1 1 1,1 0-1,-1 2 0,36 10 0,-53-12 141,1 0-1,0-1 0,-1 2 1,0-1-1,1 1 0,-1-1 1,0 1-1,0 0 1,0 0-1,-1 1 0,1-1 1,-1 1-1,0 0 0,0 0 1,0 0-1,0 0 0,-1 1 1,0-1-1,0 1 1,0-1-1,0 1 0,-1 0 1,0-1-1,0 1 0,0 0 1,0 6-1,0-2 97,-1-1 0,-1 1 0,1-1 0,-1 0-1,-1 1 1,1-1 0,-2 0 0,1 0 0,-1 0 0,0 0 0,0 0 0,-1-1-1,-6 9 1,3-6 58,-1 0-1,0 0 0,-1 0 1,-1-1-1,1 0 1,-1-1-1,-1 0 0,-11 6 1,4-3-49,0-2 0,-1 0 0,-1-1 0,1-1 0,-1 0 0,-1-2 0,1 0 0,-1-2 0,0 0 1,-31 0-1,41-4-308,1 0 0,0 0 1,-1-1-1,1-1 0,0 1 1,0-2-1,0 1 0,-15-9 1,23 11 41,-1-1 1,1 1 0,-1 0 0,1-1 0,0 0-1,0 1 1,0-1 0,0 0 0,0 0 0,0 0 0,0 0-1,1-1 1,-1 1 0,1 0 0,-1-1 0,1 1-1,0-1 1,0 1 0,0-1 0,0 0 0,1 1 0,-1-1-1,1 0 1,-1 1 0,1-1 0,0 0 0,0 0-1,0 0 1,1 1 0,-1-1 0,1 0 0,-1 1-1,1-1 1,0 0 0,0 1 0,0-1 0,2-2 0,14-22-1283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6 208,'3'72'5582,"8"60"-4295,-2-29-632,-8-82-565,0-9 19,-1 0-1,2 0 1,0-1 0,4 17-1,5-90-218,-11 59 83,2-16-118,0 0-1,1 0 1,1 0 0,1 0 0,1 1 0,14-33-1,-19 49 142,0 0-1,0 1 0,0-1 1,0 1-1,1-1 0,-1 1 1,0-1-1,1 1 0,-1 0 1,1 0-1,0 0 0,-1 0 1,1 0-1,0 0 0,-1 0 1,1 0-1,0 1 0,0-1 1,0 1-1,0-1 0,0 1 1,-1 0-1,1 0 0,0-1 1,0 1-1,0 1 0,0-1 1,0 0-1,0 0 0,0 1 1,0-1-1,0 1 0,-1 0 1,1-1-1,0 1 0,0 0 1,-1 0-1,1 0 0,2 2 1,6 4 3,-1 0 1,0 0 0,-1 1 0,1 0 0,8 12-1,56 81 172,-26-33 586,-47-67-734,1-1 0,-1 1 0,0-1-1,0 1 1,1-1 0,-1 1 0,0-1-1,1 1 1,-1-1 0,1 1 0,-1-1-1,0 0 1,1 1 0,-1-1 0,1 0-1,-1 1 1,1-1 0,-1 0 0,1 1-1,-1-1 1,1 0 0,-1 0 0,1 0-1,-1 0 1,1 0 0,0 1 0,-1-1-1,1 0 1,-1 0 0,1 0 0,-1-1-1,1 1 1,0 0 0,-1 0 0,1 0 0,-1 0-1,1 0 1,-1-1 0,1 1 0,-1 0-1,1 0 1,-1-1 0,1 1 0,-1 0-1,1-1 1,-1 1 0,0-1 0,1 1-1,-1-1 1,1 1 0,-1 0 0,0-1-1,0 1 1,1-1 0,-1 0 0,0 1-1,0-1 1,0 1 0,1-1 0,-1 1-1,0-1 1,0 0 0,11-43 80,-10 40-129,17-147-1542,-2 13-2292,-15 132 3422,0 0 1,0 1-1,1-1 0,-1 1 0,4-7 0,2 0-717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6:12:1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190 329 564,'-1'1'162,"0"-1"0,0 1 1,1 0-1,-1 0 0,0 0 0,1 0 0,-1 0 0,0 0 0,1 0 1,-1 0-1,1 0 0,0 0 0,-1 0 0,1 1 0,0-1 0,0 0 1,0 0-1,-1 0 0,1 0 0,1 1 0,-1 1 0,0 1 124,-4 68 1513,9 123 0,2-29-2807,-11-146-1004,3-20 1947,1 0 0,0 1 0,-1-1 0,1 0-1,-1 0 1,1 0 0,0 0 0,-1 0 0,1 0 0,-1 0 0,1 0-1,-1 0 1,1 0 0,0 0 0,-1 0 0,1 0 0,-1 0 0,1 0-1,0 0 1,-1-1 0,1 1 0,-1 0 0,1 0 0,0 0 0,-1-1-1,1 1 1,0 0 0,-1 0 0,1-1 0,0 1 0,0 0-1,-1-1 1,1 1 0,0 0 0,0-1 0,0 1 0,-1-1 0,1 1-1,0 0 1,0-1 0,0 1 0,0-1 0,0 1 0,0-1 0,-11-16-1219</inkml:trace>
  <inkml:trace contextRef="#ctx0" brushRef="#br0" timeOffset="1">5 51 220,'-2'-23'364,"0"6"-272,4 7-360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4F41-4258-406B-9511-09604F40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ACD70-CA79-4818-9DE9-BC1DD105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01BA-5DE4-4CE6-88A3-81DE4A8F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C353-E386-474D-BF88-9589370E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9DC6-2E4A-49DF-9FFB-660D153B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A507-D9B4-4DBC-A9E6-C1190B7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EF6C4-B7A0-448C-B5D1-2C3B7D799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7B16-C8F4-4CC5-90E7-51AAAD20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BE57-B7A1-49D7-A238-B25DB5AF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093E-916C-477D-97B1-F5ED090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780CC-B8EA-4A8E-A883-6A112A70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C991-D407-445D-8934-9C779728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14EA-B99E-4B35-86B8-3CE6C58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3253-FA7E-4991-95FA-78DB4FD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685B-5A14-43BC-B47E-836F16E5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C5E4-8C2C-4E57-9586-F9912789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EF3D-3E3C-4A12-880C-75A07D92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1A1F-4778-4101-BD7A-55E877E1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1367-273F-4EA0-8B9F-91F936BF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5F37-B6FF-45F4-B9D9-9B791CC0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B30-E714-4E0A-AB24-A9F177DE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D927-680E-491F-B74C-CF4CE471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0241-4DA1-4021-A8F9-50B5884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900-37B8-496D-B221-84150B07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CBA5-F4FE-4AC5-8A70-7C0A8C0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CE1B-3659-4567-9299-3C70F717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8C4B-DF63-4E75-9B56-218801CD6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6D36-BA04-4152-9704-694CC289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2FF03-00FA-4F16-832C-10154CA3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96663-E866-426C-827B-CB0343D9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0595-DF3A-425C-97BC-ECC1C5DF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F665-C74F-4CA6-B082-A7C3115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922D-FD01-4E4C-90AD-A17CB3B1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4651-875B-4EFB-A778-2D1F4B45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638C0-C1A5-4320-B576-A562E89E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5774B-0755-4A08-B996-6F42A4416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AB87-9C6B-4E54-B671-A1F5B16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DE1B0-3845-4D5E-881F-EA66FACE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56777-564B-48B2-AFE6-EE2FD37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7988-AD1D-4B09-A518-DE99D0D2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87908-3E26-4E5E-B0E2-7C5BC340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598C1-83E0-4A8A-9254-F6C1DC77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4EA19-75B3-4473-BE01-BEEF9081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0FFEA-D129-4079-A0C1-537C52A4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66F1-1CE6-4114-A014-4840F461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D1E8B-BF05-4DA5-85EC-4B514A6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5D6B-2CF9-439A-921A-562BEB57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34BE-B510-428B-9CDA-360ABFE0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28A33-DE39-43CE-8FD4-98C19B4A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B406-FA61-4932-B3DC-24D0252A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3040-8679-4FD9-8B5B-FBAB2C04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EB13-F7E8-45CE-86AD-4344F4E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8FD5-CD76-4936-8AFE-17EFA409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D191D-949D-4FBC-87E1-33B749174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A864-7ADC-4C50-9230-9B388932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7FC0-20B6-49B9-8543-12715E09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E1FC-1834-410A-9117-05E8E73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EA66-6E1B-41BF-89C6-5E56AA90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DEB1-C00F-4806-9FF2-D702DD05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7885-00B1-47F2-9B35-7B19470F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7120-104A-4151-8F87-790FEE058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C154-6931-4EC5-8994-E2E67F67CEF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59E5-342B-476C-807D-35F261EE2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C3D3-D5D0-4AC1-AC67-CAFDA3CC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1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5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0.xml"/><Relationship Id="rId24" Type="http://schemas.openxmlformats.org/officeDocument/2006/relationships/image" Target="../media/image31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customXml" Target="../ink/ink24.xml"/><Relationship Id="rId4" Type="http://schemas.openxmlformats.org/officeDocument/2006/relationships/image" Target="../media/image21.png"/><Relationship Id="rId9" Type="http://schemas.openxmlformats.org/officeDocument/2006/relationships/customXml" Target="../ink/ink19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34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39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33.xml"/><Relationship Id="rId24" Type="http://schemas.openxmlformats.org/officeDocument/2006/relationships/image" Target="../media/image45.png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../media/image38.png"/><Relationship Id="rId19" Type="http://schemas.openxmlformats.org/officeDocument/2006/relationships/customXml" Target="../ink/ink37.xml"/><Relationship Id="rId4" Type="http://schemas.openxmlformats.org/officeDocument/2006/relationships/image" Target="../media/image35.png"/><Relationship Id="rId9" Type="http://schemas.openxmlformats.org/officeDocument/2006/relationships/customXml" Target="../ink/ink32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E7F3-900A-408D-9C5E-01163A931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6A879-CF00-4CB2-9710-CCDCC1BCD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CISCO</a:t>
            </a:r>
          </a:p>
        </p:txBody>
      </p:sp>
    </p:spTree>
    <p:extLst>
      <p:ext uri="{BB962C8B-B14F-4D97-AF65-F5344CB8AC3E}">
        <p14:creationId xmlns:p14="http://schemas.microsoft.com/office/powerpoint/2010/main" val="37440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4DD7-BAF7-4C7C-A185-E7D1B2F0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A134-55D8-4B38-8299-916CF65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Can Server and receiver be generated by </a:t>
            </a:r>
            <a:r>
              <a:rPr lang="en-US" dirty="0" err="1"/>
              <a:t>TRex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Yes, install </a:t>
            </a:r>
            <a:r>
              <a:rPr lang="en-US" dirty="0" err="1"/>
              <a:t>TRex</a:t>
            </a:r>
            <a:r>
              <a:rPr lang="en-US" dirty="0"/>
              <a:t> on 2 hosts and setup the configuration file accordingly.</a:t>
            </a:r>
          </a:p>
          <a:p>
            <a:endParaRPr lang="en-US" dirty="0"/>
          </a:p>
          <a:p>
            <a:r>
              <a:rPr lang="en-US" dirty="0"/>
              <a:t>Generate mice flows and elephant flows</a:t>
            </a:r>
          </a:p>
          <a:p>
            <a:pPr lvl="1"/>
            <a:r>
              <a:rPr lang="en-US" dirty="0"/>
              <a:t>There is a volume and time multiplier that helps to increase the packet traffic from mice to elephant.</a:t>
            </a:r>
          </a:p>
          <a:p>
            <a:pPr lvl="1"/>
            <a:endParaRPr lang="en-US" dirty="0"/>
          </a:p>
          <a:p>
            <a:r>
              <a:rPr lang="en-US" dirty="0"/>
              <a:t>How CISCO do their internal workload generation and testing?</a:t>
            </a:r>
          </a:p>
          <a:p>
            <a:pPr lvl="1"/>
            <a:r>
              <a:rPr lang="en-US" dirty="0"/>
              <a:t>CISCO, Intel, Microsoft use </a:t>
            </a:r>
            <a:r>
              <a:rPr lang="en-US" dirty="0" err="1"/>
              <a:t>TRex</a:t>
            </a:r>
            <a:r>
              <a:rPr lang="en-US" dirty="0"/>
              <a:t> for testing their devices.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A0E4-9C32-421F-985F-31093611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2DE096-53EF-4282-9CAB-BD44DD19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3" y="2388682"/>
            <a:ext cx="8883700" cy="2875538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BA3D8CF-A92A-4994-BF8A-082CCFBB9475}"/>
              </a:ext>
            </a:extLst>
          </p:cNvPr>
          <p:cNvGrpSpPr/>
          <p:nvPr/>
        </p:nvGrpSpPr>
        <p:grpSpPr>
          <a:xfrm>
            <a:off x="4459846" y="1747468"/>
            <a:ext cx="2519280" cy="504720"/>
            <a:chOff x="4459846" y="1747468"/>
            <a:chExt cx="251928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7B7DB5-3C49-4F75-B983-3DA8F1CE67CC}"/>
                    </a:ext>
                  </a:extLst>
                </p14:cNvPr>
                <p14:cNvContentPartPr/>
                <p14:nvPr/>
              </p14:nvContentPartPr>
              <p14:xfrm>
                <a:off x="4459846" y="1909108"/>
                <a:ext cx="203040" cy="28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7B7DB5-3C49-4F75-B983-3DA8F1CE6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50846" y="1900108"/>
                  <a:ext cx="220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4E557B-D938-447C-93D1-D1834811CF94}"/>
                    </a:ext>
                  </a:extLst>
                </p14:cNvPr>
                <p14:cNvContentPartPr/>
                <p14:nvPr/>
              </p14:nvContentPartPr>
              <p14:xfrm>
                <a:off x="4742446" y="1994788"/>
                <a:ext cx="24120" cy="25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4E557B-D938-447C-93D1-D1834811CF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3446" y="1986148"/>
                  <a:ext cx="41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271EBD-12CA-44FA-A877-78A3F28ED3F0}"/>
                    </a:ext>
                  </a:extLst>
                </p14:cNvPr>
                <p14:cNvContentPartPr/>
                <p14:nvPr/>
              </p14:nvContentPartPr>
              <p14:xfrm>
                <a:off x="4731286" y="1941148"/>
                <a:ext cx="140040" cy="17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271EBD-12CA-44FA-A877-78A3F28ED3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22646" y="1932148"/>
                  <a:ext cx="157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A00C34-A9A6-4EA2-98A9-9505401EB731}"/>
                    </a:ext>
                  </a:extLst>
                </p14:cNvPr>
                <p14:cNvContentPartPr/>
                <p14:nvPr/>
              </p14:nvContentPartPr>
              <p14:xfrm>
                <a:off x="4921726" y="1965268"/>
                <a:ext cx="145800" cy="15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A00C34-A9A6-4EA2-98A9-9505401EB7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12726" y="1956268"/>
                  <a:ext cx="163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12932F-F9B4-4D2B-9712-37C74CB0B612}"/>
                    </a:ext>
                  </a:extLst>
                </p14:cNvPr>
                <p14:cNvContentPartPr/>
                <p14:nvPr/>
              </p14:nvContentPartPr>
              <p14:xfrm>
                <a:off x="5090206" y="1977148"/>
                <a:ext cx="155880" cy="15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12932F-F9B4-4D2B-9712-37C74CB0B6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1566" y="1968508"/>
                  <a:ext cx="173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ED884F-B60D-4F12-8329-062BE809B887}"/>
                    </a:ext>
                  </a:extLst>
                </p14:cNvPr>
                <p14:cNvContentPartPr/>
                <p14:nvPr/>
              </p14:nvContentPartPr>
              <p14:xfrm>
                <a:off x="5273806" y="1787068"/>
                <a:ext cx="244440" cy="34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ED884F-B60D-4F12-8329-062BE809B8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65166" y="1778428"/>
                  <a:ext cx="2620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DF2864-C39D-4CD8-B74D-DD8CF8B06ED2}"/>
                    </a:ext>
                  </a:extLst>
                </p14:cNvPr>
                <p14:cNvContentPartPr/>
                <p14:nvPr/>
              </p14:nvContentPartPr>
              <p14:xfrm>
                <a:off x="5516446" y="1810468"/>
                <a:ext cx="211320" cy="304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DF2864-C39D-4CD8-B74D-DD8CF8B06E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07446" y="1801468"/>
                  <a:ext cx="228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375EF9-035C-4C52-B565-8BC807D6A20E}"/>
                    </a:ext>
                  </a:extLst>
                </p14:cNvPr>
                <p14:cNvContentPartPr/>
                <p14:nvPr/>
              </p14:nvContentPartPr>
              <p14:xfrm>
                <a:off x="5755846" y="1959148"/>
                <a:ext cx="154800" cy="14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375EF9-035C-4C52-B565-8BC807D6A2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46846" y="1950148"/>
                  <a:ext cx="172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C2D050-B4FA-477F-96DE-E35C4BC426D4}"/>
                    </a:ext>
                  </a:extLst>
                </p14:cNvPr>
                <p14:cNvContentPartPr/>
                <p14:nvPr/>
              </p14:nvContentPartPr>
              <p14:xfrm>
                <a:off x="5911006" y="1837108"/>
                <a:ext cx="68400" cy="292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C2D050-B4FA-477F-96DE-E35C4BC426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02366" y="1828468"/>
                  <a:ext cx="86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0B924E-01CC-4141-99D8-8451DE18C278}"/>
                    </a:ext>
                  </a:extLst>
                </p14:cNvPr>
                <p14:cNvContentPartPr/>
                <p14:nvPr/>
              </p14:nvContentPartPr>
              <p14:xfrm>
                <a:off x="6087046" y="1747468"/>
                <a:ext cx="173160" cy="37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0B924E-01CC-4141-99D8-8451DE18C2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78406" y="1738468"/>
                  <a:ext cx="190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316AC3-C410-4EB7-8539-BB652561CCAC}"/>
                    </a:ext>
                  </a:extLst>
                </p14:cNvPr>
                <p14:cNvContentPartPr/>
                <p14:nvPr/>
              </p14:nvContentPartPr>
              <p14:xfrm>
                <a:off x="6047446" y="1973908"/>
                <a:ext cx="94320" cy="1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316AC3-C410-4EB7-8539-BB652561CC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38446" y="1965268"/>
                  <a:ext cx="111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97ADFE-78F8-48F9-ABED-5747EE9C3C5C}"/>
                    </a:ext>
                  </a:extLst>
                </p14:cNvPr>
                <p14:cNvContentPartPr/>
                <p14:nvPr/>
              </p14:nvContentPartPr>
              <p14:xfrm>
                <a:off x="6251926" y="1913788"/>
                <a:ext cx="159480" cy="19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97ADFE-78F8-48F9-ABED-5747EE9C3C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43286" y="1904788"/>
                  <a:ext cx="177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79BC50-4A28-4098-BF0C-2C3C0262BC42}"/>
                    </a:ext>
                  </a:extLst>
                </p14:cNvPr>
                <p14:cNvContentPartPr/>
                <p14:nvPr/>
              </p14:nvContentPartPr>
              <p14:xfrm>
                <a:off x="6349846" y="1755388"/>
                <a:ext cx="191520" cy="34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79BC50-4A28-4098-BF0C-2C3C0262BC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1206" y="1746748"/>
                  <a:ext cx="209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CBBB71-2CD9-47B3-867C-4D48DD8BDBA0}"/>
                    </a:ext>
                  </a:extLst>
                </p14:cNvPr>
                <p14:cNvContentPartPr/>
                <p14:nvPr/>
              </p14:nvContentPartPr>
              <p14:xfrm>
                <a:off x="6614446" y="1945468"/>
                <a:ext cx="160920" cy="171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CBBB71-2CD9-47B3-867C-4D48DD8BDB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5806" y="1936468"/>
                  <a:ext cx="178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B10C19-1C49-4AA8-8382-909988965051}"/>
                    </a:ext>
                  </a:extLst>
                </p14:cNvPr>
                <p14:cNvContentPartPr/>
                <p14:nvPr/>
              </p14:nvContentPartPr>
              <p14:xfrm>
                <a:off x="6769246" y="1879588"/>
                <a:ext cx="209880" cy="24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B10C19-1C49-4AA8-8382-9099889650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60606" y="1870948"/>
                  <a:ext cx="227520" cy="26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29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E103-9FD0-4BAF-8128-912492AC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A1502A6D-5420-4E13-9E97-CD8FB5C2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41" y="2603197"/>
            <a:ext cx="5281118" cy="27434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D16E11-0ED1-4739-89DF-C2720CDB358C}"/>
                  </a:ext>
                </a:extLst>
              </p14:cNvPr>
              <p14:cNvContentPartPr/>
              <p14:nvPr/>
            </p14:nvContentPartPr>
            <p14:xfrm>
              <a:off x="5360926" y="1869148"/>
              <a:ext cx="164880" cy="236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D16E11-0ED1-4739-89DF-C2720CDB35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2286" y="1860148"/>
                <a:ext cx="182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AD0BC1-852D-405C-A03A-83A09D7728B3}"/>
                  </a:ext>
                </a:extLst>
              </p14:cNvPr>
              <p14:cNvContentPartPr/>
              <p14:nvPr/>
            </p14:nvContentPartPr>
            <p14:xfrm>
              <a:off x="5560366" y="1987588"/>
              <a:ext cx="43560" cy="239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AD0BC1-852D-405C-A03A-83A09D7728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1726" y="1978588"/>
                <a:ext cx="61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B3BC6E-F76A-44F1-B929-092F388F79CC}"/>
                  </a:ext>
                </a:extLst>
              </p14:cNvPr>
              <p14:cNvContentPartPr/>
              <p14:nvPr/>
            </p14:nvContentPartPr>
            <p14:xfrm>
              <a:off x="5548126" y="1950868"/>
              <a:ext cx="139320" cy="11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B3BC6E-F76A-44F1-B929-092F388F79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9126" y="1942228"/>
                <a:ext cx="156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1DE0A0-CE8E-47C5-9F18-EF6B6D1D3251}"/>
                  </a:ext>
                </a:extLst>
              </p14:cNvPr>
              <p14:cNvContentPartPr/>
              <p14:nvPr/>
            </p14:nvContentPartPr>
            <p14:xfrm>
              <a:off x="5723446" y="1964548"/>
              <a:ext cx="97560" cy="141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1DE0A0-CE8E-47C5-9F18-EF6B6D1D32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4806" y="1955908"/>
                <a:ext cx="115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9D285C-2971-4BA7-985D-7C3708C5B48E}"/>
                  </a:ext>
                </a:extLst>
              </p14:cNvPr>
              <p14:cNvContentPartPr/>
              <p14:nvPr/>
            </p14:nvContentPartPr>
            <p14:xfrm>
              <a:off x="5851966" y="1960228"/>
              <a:ext cx="124920" cy="14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9D285C-2971-4BA7-985D-7C3708C5B4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2966" y="1951588"/>
                <a:ext cx="142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C14776-6C5D-4D97-980C-560B3E123EF5}"/>
                  </a:ext>
                </a:extLst>
              </p14:cNvPr>
              <p14:cNvContentPartPr/>
              <p14:nvPr/>
            </p14:nvContentPartPr>
            <p14:xfrm>
              <a:off x="6064726" y="1827388"/>
              <a:ext cx="165600" cy="29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C14776-6C5D-4D97-980C-560B3E123E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55726" y="1818748"/>
                <a:ext cx="183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3F78B5-7397-4794-AA44-85F12EF0DC8F}"/>
                  </a:ext>
                </a:extLst>
              </p14:cNvPr>
              <p14:cNvContentPartPr/>
              <p14:nvPr/>
            </p14:nvContentPartPr>
            <p14:xfrm>
              <a:off x="6252646" y="1862308"/>
              <a:ext cx="166320" cy="24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3F78B5-7397-4794-AA44-85F12EF0DC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43646" y="1853668"/>
                <a:ext cx="183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505492-2B80-43F8-B924-F0F4FD79DF68}"/>
                  </a:ext>
                </a:extLst>
              </p14:cNvPr>
              <p14:cNvContentPartPr/>
              <p14:nvPr/>
            </p14:nvContentPartPr>
            <p14:xfrm>
              <a:off x="6423646" y="1966708"/>
              <a:ext cx="159840" cy="151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505492-2B80-43F8-B924-F0F4FD79DF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14646" y="1958068"/>
                <a:ext cx="1774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F3E37B-B24B-4715-840F-26DF0F316043}"/>
                  </a:ext>
                </a:extLst>
              </p14:cNvPr>
              <p14:cNvContentPartPr/>
              <p14:nvPr/>
            </p14:nvContentPartPr>
            <p14:xfrm>
              <a:off x="6653686" y="1972468"/>
              <a:ext cx="21600" cy="15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F3E37B-B24B-4715-840F-26DF0F3160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5046" y="1963468"/>
                <a:ext cx="39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6E070F-1953-42F8-A573-B3ECF56458F8}"/>
                  </a:ext>
                </a:extLst>
              </p14:cNvPr>
              <p14:cNvContentPartPr/>
              <p14:nvPr/>
            </p14:nvContentPartPr>
            <p14:xfrm>
              <a:off x="6608686" y="1856548"/>
              <a:ext cx="1080" cy="18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6E070F-1953-42F8-A573-B3ECF56458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00046" y="1847908"/>
                <a:ext cx="18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46C793F-F6C1-4CC9-8B54-C843E7EE5CF2}"/>
                  </a:ext>
                </a:extLst>
              </p14:cNvPr>
              <p14:cNvContentPartPr/>
              <p14:nvPr/>
            </p14:nvContentPartPr>
            <p14:xfrm>
              <a:off x="6677806" y="1797868"/>
              <a:ext cx="222840" cy="361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46C793F-F6C1-4CC9-8B54-C843E7EE5C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68806" y="1789228"/>
                <a:ext cx="2404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14C1EE-5831-4E1A-8763-E131E4E1D566}"/>
                  </a:ext>
                </a:extLst>
              </p14:cNvPr>
              <p14:cNvContentPartPr/>
              <p14:nvPr/>
            </p14:nvContentPartPr>
            <p14:xfrm>
              <a:off x="6912166" y="1952668"/>
              <a:ext cx="15660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14C1EE-5831-4E1A-8763-E131E4E1D5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03166" y="1944028"/>
                <a:ext cx="1742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94736B-D5C1-459B-903F-76747F22D7A6}"/>
                  </a:ext>
                </a:extLst>
              </p14:cNvPr>
              <p14:cNvContentPartPr/>
              <p14:nvPr/>
            </p14:nvContentPartPr>
            <p14:xfrm>
              <a:off x="7034926" y="1763308"/>
              <a:ext cx="213480" cy="40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94736B-D5C1-459B-903F-76747F22D7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26286" y="1754308"/>
                <a:ext cx="231120" cy="4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12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EF32-0206-4DBB-A385-F93D9CA3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4" name="Content Placeholder 3" descr="Diagram, shape&#10;&#10;Description automatically generated">
            <a:extLst>
              <a:ext uri="{FF2B5EF4-FFF2-40B4-BE49-F238E27FC236}">
                <a16:creationId xmlns:a16="http://schemas.microsoft.com/office/drawing/2014/main" id="{D2CECE45-59FC-46CD-877A-71BF908F7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89" y="2530506"/>
            <a:ext cx="5319221" cy="29415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5E421-E2A0-4EFF-848E-A2982A65EC05}"/>
              </a:ext>
            </a:extLst>
          </p:cNvPr>
          <p:cNvGrpSpPr/>
          <p:nvPr/>
        </p:nvGrpSpPr>
        <p:grpSpPr>
          <a:xfrm>
            <a:off x="5167966" y="1683028"/>
            <a:ext cx="2473920" cy="713520"/>
            <a:chOff x="5167966" y="1683028"/>
            <a:chExt cx="2473920" cy="7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22FFA9F-F9C4-4F4C-8777-8FB000972A7F}"/>
                    </a:ext>
                  </a:extLst>
                </p14:cNvPr>
                <p14:cNvContentPartPr/>
                <p14:nvPr/>
              </p14:nvContentPartPr>
              <p14:xfrm>
                <a:off x="5167966" y="1840708"/>
                <a:ext cx="194760" cy="29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22FFA9F-F9C4-4F4C-8777-8FB000972A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59326" y="1831708"/>
                  <a:ext cx="212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66834B-58A5-46FB-A203-88EC5208F52F}"/>
                    </a:ext>
                  </a:extLst>
                </p14:cNvPr>
                <p14:cNvContentPartPr/>
                <p14:nvPr/>
              </p14:nvContentPartPr>
              <p14:xfrm>
                <a:off x="5422486" y="1930708"/>
                <a:ext cx="17640" cy="46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66834B-58A5-46FB-A203-88EC5208F5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3846" y="1921708"/>
                  <a:ext cx="352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C2284B-C428-4252-91E0-5D065119116C}"/>
                    </a:ext>
                  </a:extLst>
                </p14:cNvPr>
                <p14:cNvContentPartPr/>
                <p14:nvPr/>
              </p14:nvContentPartPr>
              <p14:xfrm>
                <a:off x="5378566" y="1961308"/>
                <a:ext cx="236520" cy="16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C2284B-C428-4252-91E0-5D06511911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9926" y="1952308"/>
                  <a:ext cx="254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E153DB-4889-48FC-8D02-2096AE5431AA}"/>
                    </a:ext>
                  </a:extLst>
                </p14:cNvPr>
                <p14:cNvContentPartPr/>
                <p14:nvPr/>
              </p14:nvContentPartPr>
              <p14:xfrm>
                <a:off x="5635966" y="1947628"/>
                <a:ext cx="181440" cy="16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E153DB-4889-48FC-8D02-2096AE5431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27326" y="1938628"/>
                  <a:ext cx="199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6BD9BB-131C-4666-A82F-BC17E524A195}"/>
                    </a:ext>
                  </a:extLst>
                </p14:cNvPr>
                <p14:cNvContentPartPr/>
                <p14:nvPr/>
              </p14:nvContentPartPr>
              <p14:xfrm>
                <a:off x="5851966" y="1958428"/>
                <a:ext cx="150840" cy="17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6BD9BB-131C-4666-A82F-BC17E524A1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43326" y="1949788"/>
                  <a:ext cx="168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146CCC-CFE9-49A4-9A76-91040F6B92D1}"/>
                    </a:ext>
                  </a:extLst>
                </p14:cNvPr>
                <p14:cNvContentPartPr/>
                <p14:nvPr/>
              </p14:nvContentPartPr>
              <p14:xfrm>
                <a:off x="6123046" y="1814788"/>
                <a:ext cx="185760" cy="35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146CCC-CFE9-49A4-9A76-91040F6B92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14406" y="1806148"/>
                  <a:ext cx="203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1B4A5D-8C42-4CC9-9673-BB68C32934C0}"/>
                    </a:ext>
                  </a:extLst>
                </p14:cNvPr>
                <p14:cNvContentPartPr/>
                <p14:nvPr/>
              </p14:nvContentPartPr>
              <p14:xfrm>
                <a:off x="6363886" y="1859788"/>
                <a:ext cx="146520" cy="231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1B4A5D-8C42-4CC9-9673-BB68C32934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54886" y="1850788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DD1C7E-10FB-4E88-A717-51EBF7EFE97D}"/>
                    </a:ext>
                  </a:extLst>
                </p14:cNvPr>
                <p14:cNvContentPartPr/>
                <p14:nvPr/>
              </p14:nvContentPartPr>
              <p14:xfrm>
                <a:off x="6600046" y="1892548"/>
                <a:ext cx="232560" cy="19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DD1C7E-10FB-4E88-A717-51EBF7EFE9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91406" y="1883548"/>
                  <a:ext cx="250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85942F-BC55-4B5C-B515-FD04DAAFE648}"/>
                    </a:ext>
                  </a:extLst>
                </p14:cNvPr>
                <p14:cNvContentPartPr/>
                <p14:nvPr/>
              </p14:nvContentPartPr>
              <p14:xfrm>
                <a:off x="6889486" y="1749628"/>
                <a:ext cx="59760" cy="33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85942F-BC55-4B5C-B515-FD04DAAFE6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80846" y="1740988"/>
                  <a:ext cx="77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916EA3-7D09-423D-885F-B159EDB3BD09}"/>
                    </a:ext>
                  </a:extLst>
                </p14:cNvPr>
                <p14:cNvContentPartPr/>
                <p14:nvPr/>
              </p14:nvContentPartPr>
              <p14:xfrm>
                <a:off x="7065886" y="1703548"/>
                <a:ext cx="130680" cy="41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916EA3-7D09-423D-885F-B159EDB3BD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6886" y="1694908"/>
                  <a:ext cx="1483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E98503-E846-4A00-8C10-E21540ED5FBB}"/>
                    </a:ext>
                  </a:extLst>
                </p14:cNvPr>
                <p14:cNvContentPartPr/>
                <p14:nvPr/>
              </p14:nvContentPartPr>
              <p14:xfrm>
                <a:off x="6990286" y="1919188"/>
                <a:ext cx="388440" cy="18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E98503-E846-4A00-8C10-E21540ED5F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81286" y="1910188"/>
                  <a:ext cx="40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6F51E0-D974-47C4-8E20-C978DBF018E5}"/>
                    </a:ext>
                  </a:extLst>
                </p14:cNvPr>
                <p14:cNvContentPartPr/>
                <p14:nvPr/>
              </p14:nvContentPartPr>
              <p14:xfrm>
                <a:off x="7322566" y="1683028"/>
                <a:ext cx="319320" cy="48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6F51E0-D974-47C4-8E20-C978DBF018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13926" y="1674388"/>
                  <a:ext cx="336960" cy="50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38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ACD9-80E3-4F1A-9F8B-F71AF250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 Tested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44AA2E-9353-4FCE-B296-51CAC0CE3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3" y="1825625"/>
            <a:ext cx="10081754" cy="4351338"/>
          </a:xfrm>
        </p:spPr>
      </p:pic>
    </p:spTree>
    <p:extLst>
      <p:ext uri="{BB962C8B-B14F-4D97-AF65-F5344CB8AC3E}">
        <p14:creationId xmlns:p14="http://schemas.microsoft.com/office/powerpoint/2010/main" val="369227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D75-B0E9-45CA-9D4C-A2CAB9E1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AEA8-00CF-4416-A766-57198F4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Traffic Generation Tool based on DPDK </a:t>
            </a:r>
            <a:r>
              <a:rPr lang="en-US" dirty="0" err="1"/>
              <a:t>upto</a:t>
            </a:r>
            <a:r>
              <a:rPr lang="en-US" dirty="0"/>
              <a:t> 200GB/sec (Intel) 40GB/sec (CISCO UCS)</a:t>
            </a:r>
          </a:p>
          <a:p>
            <a:r>
              <a:rPr lang="en-US" dirty="0"/>
              <a:t>Generates and analyzes L4-7 traffic</a:t>
            </a:r>
          </a:p>
          <a:p>
            <a:r>
              <a:rPr lang="en-US" dirty="0"/>
              <a:t>Create server- and client- side traffic.</a:t>
            </a:r>
          </a:p>
          <a:p>
            <a:r>
              <a:rPr lang="en-US" dirty="0"/>
              <a:t>Traffic Generation modes : Stateless &amp; Stateful</a:t>
            </a:r>
          </a:p>
          <a:p>
            <a:pPr lvl="1"/>
            <a:r>
              <a:rPr lang="en-US" dirty="0"/>
              <a:t>Replay of real traffic templates using different traffic profiles. </a:t>
            </a:r>
          </a:p>
          <a:p>
            <a:pPr lvl="1"/>
            <a:r>
              <a:rPr lang="en-US" dirty="0"/>
              <a:t>Create packet using Field Engine.</a:t>
            </a:r>
          </a:p>
          <a:p>
            <a:r>
              <a:rPr lang="en-US" dirty="0"/>
              <a:t>Virtual interface support enables </a:t>
            </a:r>
            <a:r>
              <a:rPr lang="en-US" dirty="0" err="1"/>
              <a:t>TRex</a:t>
            </a:r>
            <a:r>
              <a:rPr lang="en-US" dirty="0"/>
              <a:t> to be run on VM’s without physical NIC’s</a:t>
            </a:r>
          </a:p>
          <a:p>
            <a:r>
              <a:rPr lang="en-US" dirty="0"/>
              <a:t>Can stitch multiple traffic profile together as one</a:t>
            </a:r>
          </a:p>
        </p:txBody>
      </p:sp>
    </p:spTree>
    <p:extLst>
      <p:ext uri="{BB962C8B-B14F-4D97-AF65-F5344CB8AC3E}">
        <p14:creationId xmlns:p14="http://schemas.microsoft.com/office/powerpoint/2010/main" val="293688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5AA-2DA3-42F9-8931-A56EAB72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22D14C4-163F-49DA-ACBB-BB6C9DC86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690688"/>
            <a:ext cx="7639050" cy="4988056"/>
          </a:xfrm>
        </p:spPr>
      </p:pic>
    </p:spTree>
    <p:extLst>
      <p:ext uri="{BB962C8B-B14F-4D97-AF65-F5344CB8AC3E}">
        <p14:creationId xmlns:p14="http://schemas.microsoft.com/office/powerpoint/2010/main" val="31390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9989-7E0A-4CBB-BEAE-21A2C137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82AA-768D-4380-891A-80A0FD2C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scale Benchmark Testing.</a:t>
            </a:r>
          </a:p>
          <a:p>
            <a:pPr lvl="1"/>
            <a:r>
              <a:rPr lang="en-US" dirty="0"/>
              <a:t>for stateful networking gear with TCP stack</a:t>
            </a:r>
          </a:p>
          <a:p>
            <a:pPr lvl="1"/>
            <a:r>
              <a:rPr lang="en-US" dirty="0"/>
              <a:t>for high scale, flexible switch testing</a:t>
            </a:r>
          </a:p>
          <a:p>
            <a:pPr lvl="1"/>
            <a:r>
              <a:rPr lang="en-US" dirty="0"/>
              <a:t>Scale tests for number of clients/servers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Routing protocols like OSPF/BGP/RIP</a:t>
            </a:r>
          </a:p>
          <a:p>
            <a:r>
              <a:rPr lang="en-US" dirty="0"/>
              <a:t>High scale DDoS attack.</a:t>
            </a:r>
          </a:p>
        </p:txBody>
      </p:sp>
    </p:spTree>
    <p:extLst>
      <p:ext uri="{BB962C8B-B14F-4D97-AF65-F5344CB8AC3E}">
        <p14:creationId xmlns:p14="http://schemas.microsoft.com/office/powerpoint/2010/main" val="3430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029-A307-4F43-914A-B504EA71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TRex</a:t>
            </a:r>
            <a:r>
              <a:rPr lang="en-US" dirty="0"/>
              <a:t> Topology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F56233-AAE7-405F-A641-5E4A6A3B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1" y="1531455"/>
            <a:ext cx="9883997" cy="379508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80E3F9-96D9-45A7-B08A-E5233CC6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3B08-E8CF-49EF-93E3-1917ABC6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Router </a:t>
            </a:r>
            <a:r>
              <a:rPr lang="en-US" dirty="0"/>
              <a:t>Testing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D6A3D9D-C849-45F4-965D-E9EC4AAD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2339990"/>
            <a:ext cx="9929720" cy="3322608"/>
          </a:xfrm>
        </p:spPr>
      </p:pic>
    </p:spTree>
    <p:extLst>
      <p:ext uri="{BB962C8B-B14F-4D97-AF65-F5344CB8AC3E}">
        <p14:creationId xmlns:p14="http://schemas.microsoft.com/office/powerpoint/2010/main" val="24885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5238-98A1-4FB0-B50A-FCF72D6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profile PCAP With </a:t>
            </a:r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A78B-0DDC-4B4E-B398-FA168E5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7185" cy="4351338"/>
          </a:xfrm>
        </p:spPr>
        <p:txBody>
          <a:bodyPr>
            <a:normAutofit/>
          </a:bodyPr>
          <a:lstStyle/>
          <a:p>
            <a:r>
              <a:rPr lang="en-US" dirty="0"/>
              <a:t>UDP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RTSP</a:t>
            </a:r>
          </a:p>
          <a:p>
            <a:r>
              <a:rPr lang="en-US" dirty="0" err="1"/>
              <a:t>mail_pop</a:t>
            </a:r>
            <a:endParaRPr lang="en-US" dirty="0"/>
          </a:p>
          <a:p>
            <a:r>
              <a:rPr lang="en-US" dirty="0"/>
              <a:t>ipv6</a:t>
            </a:r>
          </a:p>
          <a:p>
            <a:r>
              <a:rPr lang="en-US" dirty="0"/>
              <a:t>https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4DCAD-0944-493D-BF92-F6FD0874406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37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:- get, post, browsing</a:t>
            </a:r>
          </a:p>
          <a:p>
            <a:r>
              <a:rPr lang="en-US" dirty="0"/>
              <a:t>DNS variations</a:t>
            </a:r>
          </a:p>
          <a:p>
            <a:r>
              <a:rPr lang="en-US" dirty="0"/>
              <a:t>voice calls</a:t>
            </a:r>
          </a:p>
          <a:p>
            <a:r>
              <a:rPr lang="en-US" dirty="0"/>
              <a:t>video calls</a:t>
            </a:r>
          </a:p>
          <a:p>
            <a:r>
              <a:rPr lang="en-US" dirty="0"/>
              <a:t>oracle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A12-2524-47E9-9BC6-46B3ED5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Configurations: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15A7-1A90-4F80-9E08-332F554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Burst, Continuous</a:t>
            </a:r>
          </a:p>
          <a:p>
            <a:r>
              <a:rPr lang="en-US" dirty="0"/>
              <a:t>IMIX :- Internet Mix</a:t>
            </a:r>
          </a:p>
          <a:p>
            <a:r>
              <a:rPr lang="en-US" dirty="0"/>
              <a:t>UDP variations</a:t>
            </a:r>
          </a:p>
          <a:p>
            <a:r>
              <a:rPr lang="en-US" dirty="0"/>
              <a:t>TCP variations</a:t>
            </a:r>
          </a:p>
          <a:p>
            <a:r>
              <a:rPr lang="en-US" dirty="0"/>
              <a:t>HTTP variations</a:t>
            </a:r>
          </a:p>
          <a:p>
            <a:r>
              <a:rPr lang="en-US" dirty="0"/>
              <a:t>HTTPS variations</a:t>
            </a:r>
          </a:p>
        </p:txBody>
      </p:sp>
    </p:spTree>
    <p:extLst>
      <p:ext uri="{BB962C8B-B14F-4D97-AF65-F5344CB8AC3E}">
        <p14:creationId xmlns:p14="http://schemas.microsoft.com/office/powerpoint/2010/main" val="370435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D57-6062-4B65-AB35-1CD86967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9767C-8160-4BCF-8C3D-DB4C5A0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</a:t>
            </a:r>
            <a:r>
              <a:rPr lang="en-US" dirty="0" err="1"/>
              <a:t>TRex</a:t>
            </a:r>
            <a:r>
              <a:rPr lang="en-US" dirty="0"/>
              <a:t> generate traffic?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Traffic profiles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Field engine that generate packet from scratch</a:t>
            </a:r>
          </a:p>
          <a:p>
            <a:r>
              <a:rPr lang="en-US" dirty="0"/>
              <a:t>Can Packet Replay use a distribution?</a:t>
            </a:r>
          </a:p>
          <a:p>
            <a:pPr lvl="1"/>
            <a:r>
              <a:rPr lang="en-US" dirty="0"/>
              <a:t>Traffic Rate: Yes (Can’t be done in Realtime needs pre-processing)</a:t>
            </a:r>
          </a:p>
          <a:p>
            <a:pPr lvl="1"/>
            <a:r>
              <a:rPr lang="en-US" dirty="0"/>
              <a:t>Interarrival Time : No</a:t>
            </a:r>
          </a:p>
          <a:p>
            <a:pPr lvl="1"/>
            <a:r>
              <a:rPr lang="en-US" dirty="0" err="1"/>
              <a:t>LifeTime</a:t>
            </a:r>
            <a:r>
              <a:rPr lang="en-US" dirty="0"/>
              <a:t> : Yes (Can’t be done in Realtime needs pre-processing)</a:t>
            </a:r>
          </a:p>
          <a:p>
            <a:r>
              <a:rPr lang="en-US" dirty="0"/>
              <a:t>Can we generate east-west traffic?</a:t>
            </a:r>
          </a:p>
          <a:p>
            <a:pPr lvl="1"/>
            <a:r>
              <a:rPr lang="en-US" dirty="0"/>
              <a:t>Yes, by using </a:t>
            </a:r>
            <a:r>
              <a:rPr lang="en-US" dirty="0" err="1"/>
              <a:t>TRex</a:t>
            </a:r>
            <a:r>
              <a:rPr lang="en-US" dirty="0"/>
              <a:t> in stateful mode.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324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TRex</vt:lpstr>
      <vt:lpstr>TRex</vt:lpstr>
      <vt:lpstr>TRex Architecture</vt:lpstr>
      <vt:lpstr>Use Cases:</vt:lpstr>
      <vt:lpstr>TRex Topology</vt:lpstr>
      <vt:lpstr>Example: Router Testing</vt:lpstr>
      <vt:lpstr>Traffic profile PCAP With TRex</vt:lpstr>
      <vt:lpstr>Traffic Configurations:</vt:lpstr>
      <vt:lpstr>Questions</vt:lpstr>
      <vt:lpstr>Questions</vt:lpstr>
      <vt:lpstr>Topologies Tested</vt:lpstr>
      <vt:lpstr>Topologies Tested</vt:lpstr>
      <vt:lpstr>Topologies Tested</vt:lpstr>
      <vt:lpstr>Topologies Tested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TRex</dc:title>
  <dc:creator>Bidhov Bizar</dc:creator>
  <cp:lastModifiedBy>Bidhov Bizar</cp:lastModifiedBy>
  <cp:revision>24</cp:revision>
  <dcterms:created xsi:type="dcterms:W3CDTF">2021-02-10T16:07:28Z</dcterms:created>
  <dcterms:modified xsi:type="dcterms:W3CDTF">2021-05-01T00:55:30Z</dcterms:modified>
</cp:coreProperties>
</file>