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STORES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Territory and 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kpi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1043cb9-50a8-4bb7-81fb-ccd3d17fd46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bd8f7cd23eb4d17" /><Relationship Type="http://schemas.openxmlformats.org/officeDocument/2006/relationships/slideLayout" Target="/ppt/slideLayouts/slideLayout8.xml" Id="Re922b7cc74e4469d" /><Relationship Type="http://schemas.openxmlformats.org/officeDocument/2006/relationships/hyperlink" Target="https://app.powerbi.com/groups/me/reports/51043cb9-50a8-4bb7-81fb-ccd3d17fd46b/?pbi_source=PowerPoint" TargetMode="External" Id="RelId0" /><Relationship Type="http://schemas.openxmlformats.org/officeDocument/2006/relationships/image" Target="/ppt/media/image4.png" Id="imgId30605471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Retail Analysis Sample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1/3/2025 2:42:30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1/3/2025 2:28:55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slicer ,slicer ,slicer ,slicer ,TOP 5 STORES ,actionButton ,Sales by Territory and City ,kpi ,gau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60547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Power BI 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