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1" r:id="rId4"/>
  </p:sldMasterIdLst>
  <p:notesMasterIdLst>
    <p:notesMasterId r:id="rId9"/>
  </p:notesMasterIdLst>
  <p:sldIdLst>
    <p:sldId id="387" r:id="rId5"/>
    <p:sldId id="349" r:id="rId6"/>
    <p:sldId id="388" r:id="rId7"/>
    <p:sldId id="38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kash Giri" initials="PG" lastIdx="22" clrIdx="0">
    <p:extLst>
      <p:ext uri="{19B8F6BF-5375-455C-9EA6-DF929625EA0E}">
        <p15:presenceInfo xmlns:p15="http://schemas.microsoft.com/office/powerpoint/2012/main" userId="54a13cfd2231ee0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B3B3"/>
    <a:srgbClr val="F5EBD7"/>
    <a:srgbClr val="2F447D"/>
    <a:srgbClr val="008A3E"/>
    <a:srgbClr val="8B0000"/>
    <a:srgbClr val="002366"/>
    <a:srgbClr val="E0795F"/>
    <a:srgbClr val="F2F2F2"/>
    <a:srgbClr val="F5EBD6"/>
    <a:srgbClr val="0033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57" autoAdjust="0"/>
    <p:restoredTop sz="95196" autoAdjust="0"/>
  </p:normalViewPr>
  <p:slideViewPr>
    <p:cSldViewPr snapToGrid="0">
      <p:cViewPr varScale="1">
        <p:scale>
          <a:sx n="86" d="100"/>
          <a:sy n="86" d="100"/>
        </p:scale>
        <p:origin x="653"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theme" Target="theme/theme1.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viewProps" Target="viewProp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presProps" Target="presProps.xml" /><Relationship Id="rId5" Type="http://schemas.openxmlformats.org/officeDocument/2006/relationships/slide" Target="slides/slide1.xml" /><Relationship Id="rId10" Type="http://schemas.openxmlformats.org/officeDocument/2006/relationships/commentAuthors" Target="commentAuthors.xml" /><Relationship Id="rId4" Type="http://schemas.openxmlformats.org/officeDocument/2006/relationships/slideMaster" Target="slideMasters/slideMaster1.xml" /><Relationship Id="rId9" Type="http://schemas.openxmlformats.org/officeDocument/2006/relationships/notesMaster" Target="notesMasters/notesMaster1.xml" /><Relationship Id="rId14"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405B35-5287-454E-AD50-122F4FA57D78}" type="datetimeFigureOut">
              <a:rPr lang="en-US" smtClean="0"/>
              <a:t>3/8/2025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934E6A-6BFF-47DF-BC23-5F5E8DA0040E}" type="slidenum">
              <a:rPr lang="en-US" smtClean="0"/>
              <a:t>‹#›</a:t>
            </a:fld>
            <a:endParaRPr lang="en-US"/>
          </a:p>
        </p:txBody>
      </p:sp>
    </p:spTree>
    <p:extLst>
      <p:ext uri="{BB962C8B-B14F-4D97-AF65-F5344CB8AC3E}">
        <p14:creationId xmlns:p14="http://schemas.microsoft.com/office/powerpoint/2010/main" val="2858933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D420E-DB70-4A8C-BE90-BAD06F4381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3AD640-9246-44A4-9001-17E37DF8F0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EACB3A-B0C6-48E8-971A-85D507095FE9}"/>
              </a:ext>
            </a:extLst>
          </p:cNvPr>
          <p:cNvSpPr>
            <a:spLocks noGrp="1"/>
          </p:cNvSpPr>
          <p:nvPr>
            <p:ph type="dt" sz="half" idx="10"/>
          </p:nvPr>
        </p:nvSpPr>
        <p:spPr/>
        <p:txBody>
          <a:bodyPr/>
          <a:lstStyle/>
          <a:p>
            <a:fld id="{F6FA2B21-3FCD-4721-B95C-427943F61125}" type="datetime1">
              <a:rPr lang="en-US" smtClean="0"/>
              <a:t>3/8/2025</a:t>
            </a:fld>
            <a:endParaRPr lang="en-US"/>
          </a:p>
        </p:txBody>
      </p:sp>
      <p:sp>
        <p:nvSpPr>
          <p:cNvPr id="5" name="Footer Placeholder 4">
            <a:extLst>
              <a:ext uri="{FF2B5EF4-FFF2-40B4-BE49-F238E27FC236}">
                <a16:creationId xmlns:a16="http://schemas.microsoft.com/office/drawing/2014/main" id="{D1AC7501-4584-4447-BA98-9645823BC6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0E9DAD-CEE1-4D38-A830-ADE732ED64F4}"/>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2255681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DFAD3-58B6-41A1-BABC-47E48437D9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502B3B-331E-48E9-A45B-FF162232AF0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10CA2A-94D2-43A8-9EA2-ADEBD6BEA8AB}"/>
              </a:ext>
            </a:extLst>
          </p:cNvPr>
          <p:cNvSpPr>
            <a:spLocks noGrp="1"/>
          </p:cNvSpPr>
          <p:nvPr>
            <p:ph type="dt" sz="half" idx="10"/>
          </p:nvPr>
        </p:nvSpPr>
        <p:spPr/>
        <p:txBody>
          <a:bodyPr/>
          <a:lstStyle/>
          <a:p>
            <a:fld id="{F6FA2B21-3FCD-4721-B95C-427943F61125}" type="datetime1">
              <a:rPr lang="en-US" smtClean="0"/>
              <a:t>3/8/2025</a:t>
            </a:fld>
            <a:endParaRPr lang="en-US"/>
          </a:p>
        </p:txBody>
      </p:sp>
      <p:sp>
        <p:nvSpPr>
          <p:cNvPr id="5" name="Footer Placeholder 4">
            <a:extLst>
              <a:ext uri="{FF2B5EF4-FFF2-40B4-BE49-F238E27FC236}">
                <a16:creationId xmlns:a16="http://schemas.microsoft.com/office/drawing/2014/main" id="{33C9E2D8-B781-4D7E-95EE-6170DC8AE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F4B367-FA70-417D-A2FB-CAD2AA78213A}"/>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9841513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D75340-A93E-4205-8F2B-2ABFB7758E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F1C698-05D7-4035-9D47-CD0677515DB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838794-7C50-4FF3-92E1-9827981889AD}"/>
              </a:ext>
            </a:extLst>
          </p:cNvPr>
          <p:cNvSpPr>
            <a:spLocks noGrp="1"/>
          </p:cNvSpPr>
          <p:nvPr>
            <p:ph type="dt" sz="half" idx="10"/>
          </p:nvPr>
        </p:nvSpPr>
        <p:spPr/>
        <p:txBody>
          <a:bodyPr/>
          <a:lstStyle/>
          <a:p>
            <a:fld id="{F6FA2B21-3FCD-4721-B95C-427943F61125}" type="datetime1">
              <a:rPr lang="en-US" smtClean="0"/>
              <a:t>3/8/2025</a:t>
            </a:fld>
            <a:endParaRPr lang="en-US"/>
          </a:p>
        </p:txBody>
      </p:sp>
      <p:sp>
        <p:nvSpPr>
          <p:cNvPr id="5" name="Footer Placeholder 4">
            <a:extLst>
              <a:ext uri="{FF2B5EF4-FFF2-40B4-BE49-F238E27FC236}">
                <a16:creationId xmlns:a16="http://schemas.microsoft.com/office/drawing/2014/main" id="{F724103A-45E5-40D9-90F3-6707317430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9E27B-E684-4218-ABE0-FF2E185328AE}"/>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8660932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8832B-1E77-4A80-9695-1CAA047A15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916586-6CD0-44BD-B613-B99488DA7B9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4A949F-E250-4B7C-9E1F-42C175438F38}"/>
              </a:ext>
            </a:extLst>
          </p:cNvPr>
          <p:cNvSpPr>
            <a:spLocks noGrp="1"/>
          </p:cNvSpPr>
          <p:nvPr>
            <p:ph type="dt" sz="half" idx="10"/>
          </p:nvPr>
        </p:nvSpPr>
        <p:spPr/>
        <p:txBody>
          <a:bodyPr/>
          <a:lstStyle/>
          <a:p>
            <a:fld id="{F6FA2B21-3FCD-4721-B95C-427943F61125}" type="datetime1">
              <a:rPr lang="en-US" smtClean="0"/>
              <a:t>3/8/2025</a:t>
            </a:fld>
            <a:endParaRPr lang="en-US"/>
          </a:p>
        </p:txBody>
      </p:sp>
      <p:sp>
        <p:nvSpPr>
          <p:cNvPr id="5" name="Footer Placeholder 4">
            <a:extLst>
              <a:ext uri="{FF2B5EF4-FFF2-40B4-BE49-F238E27FC236}">
                <a16:creationId xmlns:a16="http://schemas.microsoft.com/office/drawing/2014/main" id="{D20F6F68-3946-457C-B15E-F29C751DEC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69D550-A31D-44E9-AF93-C2DF2A57AE7C}"/>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55667507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42788-999B-4966-A9F4-C43EBD1FC3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28C94F-C49C-4B80-A8BC-7C7010D00F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0F9C823-58B4-4A61-B716-89F656D7F95D}"/>
              </a:ext>
            </a:extLst>
          </p:cNvPr>
          <p:cNvSpPr>
            <a:spLocks noGrp="1"/>
          </p:cNvSpPr>
          <p:nvPr>
            <p:ph type="dt" sz="half" idx="10"/>
          </p:nvPr>
        </p:nvSpPr>
        <p:spPr/>
        <p:txBody>
          <a:bodyPr/>
          <a:lstStyle/>
          <a:p>
            <a:fld id="{F6FA2B21-3FCD-4721-B95C-427943F61125}" type="datetime1">
              <a:rPr lang="en-US" smtClean="0"/>
              <a:t>3/8/2025</a:t>
            </a:fld>
            <a:endParaRPr lang="en-US"/>
          </a:p>
        </p:txBody>
      </p:sp>
      <p:sp>
        <p:nvSpPr>
          <p:cNvPr id="5" name="Footer Placeholder 4">
            <a:extLst>
              <a:ext uri="{FF2B5EF4-FFF2-40B4-BE49-F238E27FC236}">
                <a16:creationId xmlns:a16="http://schemas.microsoft.com/office/drawing/2014/main" id="{799D68F1-BA80-4375-BDD0-EF0B6D951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F9F97A-F8F3-499C-B1EB-4E610CA9EB07}"/>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03023929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68C9F-E6F1-464E-B007-225ED59F9F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685356-9F31-4AE2-9626-559A1C43A76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04BE88-597D-447A-BF0D-F077A1D7CE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984DB5-CA74-4347-9FF0-0344ABD3A254}"/>
              </a:ext>
            </a:extLst>
          </p:cNvPr>
          <p:cNvSpPr>
            <a:spLocks noGrp="1"/>
          </p:cNvSpPr>
          <p:nvPr>
            <p:ph type="dt" sz="half" idx="10"/>
          </p:nvPr>
        </p:nvSpPr>
        <p:spPr/>
        <p:txBody>
          <a:bodyPr/>
          <a:lstStyle/>
          <a:p>
            <a:fld id="{F6FA2B21-3FCD-4721-B95C-427943F61125}" type="datetime1">
              <a:rPr lang="en-US" smtClean="0"/>
              <a:t>3/8/2025</a:t>
            </a:fld>
            <a:endParaRPr lang="en-US"/>
          </a:p>
        </p:txBody>
      </p:sp>
      <p:sp>
        <p:nvSpPr>
          <p:cNvPr id="6" name="Footer Placeholder 5">
            <a:extLst>
              <a:ext uri="{FF2B5EF4-FFF2-40B4-BE49-F238E27FC236}">
                <a16:creationId xmlns:a16="http://schemas.microsoft.com/office/drawing/2014/main" id="{C4FF25E6-9BD6-4348-BC9C-6A5CF103D8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869677-1A69-40E6-B870-1E9037E80FB3}"/>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6404899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0B976-31ED-46D8-8BF5-9C858FD301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30009A-53E7-4DCD-BF0F-A2AC5BB5A8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CA182F7-95BA-4A83-A285-89714DFA490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44F7A6-E87A-4E07-BF91-394D6F6BE5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947D5A0-4BDD-4C82-8D2B-33360CA03E7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50A0DA-468E-4468-B61A-B8A6A465EEC9}"/>
              </a:ext>
            </a:extLst>
          </p:cNvPr>
          <p:cNvSpPr>
            <a:spLocks noGrp="1"/>
          </p:cNvSpPr>
          <p:nvPr>
            <p:ph type="dt" sz="half" idx="10"/>
          </p:nvPr>
        </p:nvSpPr>
        <p:spPr/>
        <p:txBody>
          <a:bodyPr/>
          <a:lstStyle/>
          <a:p>
            <a:fld id="{F6FA2B21-3FCD-4721-B95C-427943F61125}" type="datetime1">
              <a:rPr lang="en-US" smtClean="0"/>
              <a:t>3/8/2025</a:t>
            </a:fld>
            <a:endParaRPr lang="en-US"/>
          </a:p>
        </p:txBody>
      </p:sp>
      <p:sp>
        <p:nvSpPr>
          <p:cNvPr id="8" name="Footer Placeholder 7">
            <a:extLst>
              <a:ext uri="{FF2B5EF4-FFF2-40B4-BE49-F238E27FC236}">
                <a16:creationId xmlns:a16="http://schemas.microsoft.com/office/drawing/2014/main" id="{54660D4E-9EE9-4667-8FC7-757D6024AE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5B74D2-212C-463E-89AE-BFD5CABC2527}"/>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3660479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66FD-2759-4764-B505-67EAF3C95F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922F85-4113-47EC-A608-64B38BBD334E}"/>
              </a:ext>
            </a:extLst>
          </p:cNvPr>
          <p:cNvSpPr>
            <a:spLocks noGrp="1"/>
          </p:cNvSpPr>
          <p:nvPr>
            <p:ph type="dt" sz="half" idx="10"/>
          </p:nvPr>
        </p:nvSpPr>
        <p:spPr/>
        <p:txBody>
          <a:bodyPr/>
          <a:lstStyle/>
          <a:p>
            <a:fld id="{F9A96C99-B8F8-4528-BD05-0E16E943DC09}" type="datetime1">
              <a:rPr lang="en-US" smtClean="0"/>
              <a:t>3/8/2025</a:t>
            </a:fld>
            <a:endParaRPr lang="en-US"/>
          </a:p>
        </p:txBody>
      </p:sp>
      <p:sp>
        <p:nvSpPr>
          <p:cNvPr id="4" name="Footer Placeholder 3">
            <a:extLst>
              <a:ext uri="{FF2B5EF4-FFF2-40B4-BE49-F238E27FC236}">
                <a16:creationId xmlns:a16="http://schemas.microsoft.com/office/drawing/2014/main" id="{F8BDF6E4-3EA3-4BA3-9893-2E60B7AA6B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796F4E-BB6F-42DA-BAE5-C1A6346AF857}"/>
              </a:ext>
            </a:extLst>
          </p:cNvPr>
          <p:cNvSpPr>
            <a:spLocks noGrp="1"/>
          </p:cNvSpPr>
          <p:nvPr>
            <p:ph type="sldNum" sz="quarter" idx="12"/>
          </p:nvPr>
        </p:nvSpPr>
        <p:spPr/>
        <p:txBody>
          <a:bodyPr/>
          <a:lstStyle/>
          <a:p>
            <a:fld id="{34B7E4EF-A1BD-40F4-AB7B-04F084DD991D}" type="slidenum">
              <a:rPr lang="en-US" smtClean="0"/>
              <a:t>‹#›</a:t>
            </a:fld>
            <a:endParaRPr lang="en-US"/>
          </a:p>
        </p:txBody>
      </p:sp>
      <p:cxnSp>
        <p:nvCxnSpPr>
          <p:cNvPr id="6" name="Straight Connector 5">
            <a:extLst>
              <a:ext uri="{FF2B5EF4-FFF2-40B4-BE49-F238E27FC236}">
                <a16:creationId xmlns:a16="http://schemas.microsoft.com/office/drawing/2014/main" id="{883D7125-39F1-4D8F-9704-7462261DE710}"/>
              </a:ext>
            </a:extLst>
          </p:cNvPr>
          <p:cNvCxnSpPr>
            <a:cxnSpLocks/>
          </p:cNvCxnSpPr>
          <p:nvPr/>
        </p:nvCxnSpPr>
        <p:spPr>
          <a:xfrm>
            <a:off x="0" y="756138"/>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000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81FF25-18F0-4925-9905-02456A0FE042}"/>
              </a:ext>
            </a:extLst>
          </p:cNvPr>
          <p:cNvSpPr>
            <a:spLocks noGrp="1"/>
          </p:cNvSpPr>
          <p:nvPr>
            <p:ph type="dt" sz="half" idx="10"/>
          </p:nvPr>
        </p:nvSpPr>
        <p:spPr/>
        <p:txBody>
          <a:bodyPr/>
          <a:lstStyle/>
          <a:p>
            <a:fld id="{03636942-C211-4B28-8DBD-C953E00AF71B}" type="datetime1">
              <a:rPr lang="en-US" smtClean="0"/>
              <a:t>3/8/2025</a:t>
            </a:fld>
            <a:endParaRPr lang="en-US"/>
          </a:p>
        </p:txBody>
      </p:sp>
      <p:sp>
        <p:nvSpPr>
          <p:cNvPr id="3" name="Footer Placeholder 2">
            <a:extLst>
              <a:ext uri="{FF2B5EF4-FFF2-40B4-BE49-F238E27FC236}">
                <a16:creationId xmlns:a16="http://schemas.microsoft.com/office/drawing/2014/main" id="{4506BEDA-6E01-49F6-9050-F9F4F4678B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4A29D7-8405-46AA-8A79-0247F86AF107}"/>
              </a:ext>
            </a:extLst>
          </p:cNvPr>
          <p:cNvSpPr>
            <a:spLocks noGrp="1"/>
          </p:cNvSpPr>
          <p:nvPr>
            <p:ph type="sldNum" sz="quarter" idx="12"/>
          </p:nvPr>
        </p:nvSpPr>
        <p:spPr/>
        <p:txBody>
          <a:bodyPr/>
          <a:lstStyle/>
          <a:p>
            <a:fld id="{34B7E4EF-A1BD-40F4-AB7B-04F084DD991D}" type="slidenum">
              <a:rPr lang="en-US" smtClean="0"/>
              <a:t>‹#›</a:t>
            </a:fld>
            <a:endParaRPr lang="en-US"/>
          </a:p>
        </p:txBody>
      </p:sp>
      <p:cxnSp>
        <p:nvCxnSpPr>
          <p:cNvPr id="7" name="Straight Connector 6">
            <a:extLst>
              <a:ext uri="{FF2B5EF4-FFF2-40B4-BE49-F238E27FC236}">
                <a16:creationId xmlns:a16="http://schemas.microsoft.com/office/drawing/2014/main" id="{D4D5A80E-562C-44CD-87E5-4749499BCBD2}"/>
              </a:ext>
            </a:extLst>
          </p:cNvPr>
          <p:cNvCxnSpPr>
            <a:cxnSpLocks/>
          </p:cNvCxnSpPr>
          <p:nvPr/>
        </p:nvCxnSpPr>
        <p:spPr>
          <a:xfrm>
            <a:off x="0" y="756138"/>
            <a:ext cx="12192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7437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F79DE-B171-49A0-B965-D2AD1000F0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20C7DD-4E76-4670-A4E2-F47CAE2474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30A2AC-5B3F-49F9-BAEF-4BC1234BF4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928756D-4768-41EE-BB51-4194450012B2}"/>
              </a:ext>
            </a:extLst>
          </p:cNvPr>
          <p:cNvSpPr>
            <a:spLocks noGrp="1"/>
          </p:cNvSpPr>
          <p:nvPr>
            <p:ph type="dt" sz="half" idx="10"/>
          </p:nvPr>
        </p:nvSpPr>
        <p:spPr/>
        <p:txBody>
          <a:bodyPr/>
          <a:lstStyle/>
          <a:p>
            <a:fld id="{F6FA2B21-3FCD-4721-B95C-427943F61125}" type="datetime1">
              <a:rPr lang="en-US" smtClean="0"/>
              <a:t>3/8/2025</a:t>
            </a:fld>
            <a:endParaRPr lang="en-US"/>
          </a:p>
        </p:txBody>
      </p:sp>
      <p:sp>
        <p:nvSpPr>
          <p:cNvPr id="6" name="Footer Placeholder 5">
            <a:extLst>
              <a:ext uri="{FF2B5EF4-FFF2-40B4-BE49-F238E27FC236}">
                <a16:creationId xmlns:a16="http://schemas.microsoft.com/office/drawing/2014/main" id="{401731E2-AFE8-4EAB-A2AA-1A160F8082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20C81-04B0-464E-B3F7-CE5C220E6371}"/>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1017642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2082F-0B77-4169-A891-72F41DF621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E2A927-6175-4E2C-BD47-611D84BEFB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5BB58AFF-8432-49CC-ABD6-4C84A9BE38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8396357-1BA1-4626-8943-BBA081384026}"/>
              </a:ext>
            </a:extLst>
          </p:cNvPr>
          <p:cNvSpPr>
            <a:spLocks noGrp="1"/>
          </p:cNvSpPr>
          <p:nvPr>
            <p:ph type="dt" sz="half" idx="10"/>
          </p:nvPr>
        </p:nvSpPr>
        <p:spPr/>
        <p:txBody>
          <a:bodyPr/>
          <a:lstStyle/>
          <a:p>
            <a:fld id="{F6FA2B21-3FCD-4721-B95C-427943F61125}" type="datetime1">
              <a:rPr lang="en-US" smtClean="0"/>
              <a:t>3/8/2025</a:t>
            </a:fld>
            <a:endParaRPr lang="en-US"/>
          </a:p>
        </p:txBody>
      </p:sp>
      <p:sp>
        <p:nvSpPr>
          <p:cNvPr id="6" name="Footer Placeholder 5">
            <a:extLst>
              <a:ext uri="{FF2B5EF4-FFF2-40B4-BE49-F238E27FC236}">
                <a16:creationId xmlns:a16="http://schemas.microsoft.com/office/drawing/2014/main" id="{39563D56-DBB3-41AD-938C-62FC56AE6F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5EF932-0636-45C1-A732-4347219B65DA}"/>
              </a:ext>
            </a:extLst>
          </p:cNvPr>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6120921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BA1CC4-9CD0-4E0B-8D0A-CC4521F3B9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312840-427F-4D6F-BFB0-3F4AFB4639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AAC78B-BA9C-40E5-8EE6-29F9096F61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A2B21-3FCD-4721-B95C-427943F61125}" type="datetime1">
              <a:rPr lang="en-US" smtClean="0"/>
              <a:t>3/8/2025</a:t>
            </a:fld>
            <a:endParaRPr lang="en-US"/>
          </a:p>
        </p:txBody>
      </p:sp>
      <p:sp>
        <p:nvSpPr>
          <p:cNvPr id="5" name="Footer Placeholder 4">
            <a:extLst>
              <a:ext uri="{FF2B5EF4-FFF2-40B4-BE49-F238E27FC236}">
                <a16:creationId xmlns:a16="http://schemas.microsoft.com/office/drawing/2014/main" id="{ACB49280-5410-4B81-9B7C-A471600D09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88DFBF-6C7D-4828-9675-5DE011805C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7E4EF-A1BD-40F4-AB7B-04F084DD991D}" type="slidenum">
              <a:rPr lang="en-US" smtClean="0"/>
              <a:t>‹#›</a:t>
            </a:fld>
            <a:endParaRPr lang="en-US"/>
          </a:p>
        </p:txBody>
      </p:sp>
      <p:pic>
        <p:nvPicPr>
          <p:cNvPr id="9" name="Picture 8">
            <a:extLst>
              <a:ext uri="{FF2B5EF4-FFF2-40B4-BE49-F238E27FC236}">
                <a16:creationId xmlns:a16="http://schemas.microsoft.com/office/drawing/2014/main" id="{7A6DC9FA-1470-4E1F-BD24-31026AE0321E}"/>
              </a:ext>
            </a:extLst>
          </p:cNvPr>
          <p:cNvPicPr>
            <a:picLocks noChangeAspect="1"/>
          </p:cNvPicPr>
          <p:nvPr userDrawn="1"/>
        </p:nvPicPr>
        <p:blipFill>
          <a:blip r:embed="rId13"/>
          <a:stretch>
            <a:fillRect/>
          </a:stretch>
        </p:blipFill>
        <p:spPr>
          <a:xfrm>
            <a:off x="11643360" y="0"/>
            <a:ext cx="548640" cy="548640"/>
          </a:xfrm>
          <a:prstGeom prst="rect">
            <a:avLst/>
          </a:prstGeom>
        </p:spPr>
      </p:pic>
    </p:spTree>
    <p:extLst>
      <p:ext uri="{BB962C8B-B14F-4D97-AF65-F5344CB8AC3E}">
        <p14:creationId xmlns:p14="http://schemas.microsoft.com/office/powerpoint/2010/main" val="403687573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7.xml" /><Relationship Id="rId5" Type="http://schemas.openxmlformats.org/officeDocument/2006/relationships/image" Target="../media/image6.png" /><Relationship Id="rId4" Type="http://schemas.openxmlformats.org/officeDocument/2006/relationships/image" Target="../media/image5.png" /></Relationships>
</file>

<file path=ppt/slides/_rels/slide4.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B15492-B843-4046-AB6B-89000F41A79B}"/>
              </a:ext>
            </a:extLst>
          </p:cNvPr>
          <p:cNvSpPr/>
          <p:nvPr/>
        </p:nvSpPr>
        <p:spPr>
          <a:xfrm>
            <a:off x="5637320" y="0"/>
            <a:ext cx="6554680" cy="6858000"/>
          </a:xfrm>
          <a:prstGeom prst="rect">
            <a:avLst/>
          </a:prstGeom>
          <a:solidFill>
            <a:srgbClr val="8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B7F712B-6C2F-4FBC-9AEF-1661FD2521BA}"/>
              </a:ext>
            </a:extLst>
          </p:cNvPr>
          <p:cNvSpPr txBox="1"/>
          <p:nvPr/>
        </p:nvSpPr>
        <p:spPr>
          <a:xfrm>
            <a:off x="6096000" y="2798058"/>
            <a:ext cx="5726096" cy="1261884"/>
          </a:xfrm>
          <a:prstGeom prst="rect">
            <a:avLst/>
          </a:prstGeom>
          <a:noFill/>
        </p:spPr>
        <p:txBody>
          <a:bodyPr wrap="square" rtlCol="0" anchor="t">
            <a:spAutoFit/>
          </a:bodyPr>
          <a:lstStyle/>
          <a:p>
            <a:r>
              <a:rPr lang="en-US" sz="4800" b="1" dirty="0">
                <a:solidFill>
                  <a:srgbClr val="FFFFFF"/>
                </a:solidFill>
              </a:rPr>
              <a:t>Brand Guideline</a:t>
            </a:r>
          </a:p>
          <a:p>
            <a:endParaRPr lang="en-US" sz="1000" b="1" dirty="0">
              <a:solidFill>
                <a:srgbClr val="FFFFFF"/>
              </a:solidFill>
            </a:endParaRPr>
          </a:p>
          <a:p>
            <a:r>
              <a:rPr lang="en-US" sz="1600" b="1" i="1" dirty="0">
                <a:solidFill>
                  <a:srgbClr val="FFFFFF"/>
                </a:solidFill>
              </a:rPr>
              <a:t>Crafted from tradition, trusted by you.</a:t>
            </a:r>
          </a:p>
        </p:txBody>
      </p:sp>
      <p:pic>
        <p:nvPicPr>
          <p:cNvPr id="3" name="Picture 2">
            <a:extLst>
              <a:ext uri="{FF2B5EF4-FFF2-40B4-BE49-F238E27FC236}">
                <a16:creationId xmlns:a16="http://schemas.microsoft.com/office/drawing/2014/main" id="{83ACD75E-B1C1-4FE0-9D15-4772E839D577}"/>
              </a:ext>
            </a:extLst>
          </p:cNvPr>
          <p:cNvPicPr>
            <a:picLocks noChangeAspect="1"/>
          </p:cNvPicPr>
          <p:nvPr/>
        </p:nvPicPr>
        <p:blipFill>
          <a:blip r:embed="rId2"/>
          <a:stretch>
            <a:fillRect/>
          </a:stretch>
        </p:blipFill>
        <p:spPr>
          <a:xfrm>
            <a:off x="74140" y="1046983"/>
            <a:ext cx="4764034" cy="4764034"/>
          </a:xfrm>
          <a:prstGeom prst="rect">
            <a:avLst/>
          </a:prstGeom>
        </p:spPr>
      </p:pic>
    </p:spTree>
    <p:extLst>
      <p:ext uri="{BB962C8B-B14F-4D97-AF65-F5344CB8AC3E}">
        <p14:creationId xmlns:p14="http://schemas.microsoft.com/office/powerpoint/2010/main" val="1201167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47EC1BA4-608F-4351-85ED-C4A7833B22CE}"/>
              </a:ext>
            </a:extLst>
          </p:cNvPr>
          <p:cNvSpPr txBox="1"/>
          <p:nvPr/>
        </p:nvSpPr>
        <p:spPr>
          <a:xfrm>
            <a:off x="359596" y="168675"/>
            <a:ext cx="10362831" cy="523220"/>
          </a:xfrm>
          <a:prstGeom prst="rect">
            <a:avLst/>
          </a:prstGeom>
          <a:noFill/>
        </p:spPr>
        <p:txBody>
          <a:bodyPr wrap="square">
            <a:spAutoFit/>
          </a:bodyPr>
          <a:lstStyle/>
          <a:p>
            <a:r>
              <a:rPr lang="en-US" sz="2800" b="1" dirty="0">
                <a:cs typeface="Arial" panose="020B0604020202020204" pitchFamily="34" charset="0"/>
              </a:rPr>
              <a:t>Introducing </a:t>
            </a:r>
            <a:r>
              <a:rPr lang="en-US" sz="2800" b="1" dirty="0" err="1">
                <a:cs typeface="Arial" panose="020B0604020202020204" pitchFamily="34" charset="0"/>
              </a:rPr>
              <a:t>Haat</a:t>
            </a:r>
            <a:r>
              <a:rPr lang="en-US" sz="2800" b="1" dirty="0">
                <a:cs typeface="Arial" panose="020B0604020202020204" pitchFamily="34" charset="0"/>
              </a:rPr>
              <a:t> India</a:t>
            </a:r>
          </a:p>
        </p:txBody>
      </p:sp>
      <p:sp>
        <p:nvSpPr>
          <p:cNvPr id="7" name="TextBox 6">
            <a:extLst>
              <a:ext uri="{FF2B5EF4-FFF2-40B4-BE49-F238E27FC236}">
                <a16:creationId xmlns:a16="http://schemas.microsoft.com/office/drawing/2014/main" id="{843271D4-2D13-408B-9DCE-B5D6ECC34E12}"/>
              </a:ext>
            </a:extLst>
          </p:cNvPr>
          <p:cNvSpPr txBox="1"/>
          <p:nvPr/>
        </p:nvSpPr>
        <p:spPr>
          <a:xfrm>
            <a:off x="359596" y="905522"/>
            <a:ext cx="3977196" cy="307777"/>
          </a:xfrm>
          <a:prstGeom prst="rect">
            <a:avLst/>
          </a:prstGeom>
          <a:noFill/>
        </p:spPr>
        <p:txBody>
          <a:bodyPr wrap="square" rtlCol="0">
            <a:spAutoFit/>
          </a:bodyPr>
          <a:lstStyle/>
          <a:p>
            <a:r>
              <a:rPr lang="en-US" sz="1400" b="1" i="1" dirty="0"/>
              <a:t>What is the purpose of </a:t>
            </a:r>
            <a:r>
              <a:rPr lang="en-US" sz="1400" b="1" i="1" dirty="0" err="1"/>
              <a:t>Haat</a:t>
            </a:r>
            <a:r>
              <a:rPr lang="en-US" sz="1400" b="1" i="1" dirty="0"/>
              <a:t> India?</a:t>
            </a:r>
          </a:p>
        </p:txBody>
      </p:sp>
      <p:sp>
        <p:nvSpPr>
          <p:cNvPr id="8" name="Rectangle: Diagonal Corners Rounded 7">
            <a:extLst>
              <a:ext uri="{FF2B5EF4-FFF2-40B4-BE49-F238E27FC236}">
                <a16:creationId xmlns:a16="http://schemas.microsoft.com/office/drawing/2014/main" id="{3A36CA0D-3766-492D-AEB9-1C6E2B7F4070}"/>
              </a:ext>
            </a:extLst>
          </p:cNvPr>
          <p:cNvSpPr/>
          <p:nvPr/>
        </p:nvSpPr>
        <p:spPr>
          <a:xfrm>
            <a:off x="359596" y="1308007"/>
            <a:ext cx="2286000" cy="914400"/>
          </a:xfrm>
          <a:prstGeom prst="round2DiagRect">
            <a:avLst/>
          </a:prstGeom>
          <a:solidFill>
            <a:srgbClr val="0023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i="1" dirty="0">
                <a:solidFill>
                  <a:schemeClr val="bg1"/>
                </a:solidFill>
                <a:cs typeface="Arial" panose="020B0604020202020204" pitchFamily="34" charset="0"/>
              </a:rPr>
              <a:t>We connect the world with authentic, regionally crafted traditional products through an innovative omnichannel retail experience</a:t>
            </a:r>
          </a:p>
        </p:txBody>
      </p:sp>
      <p:sp>
        <p:nvSpPr>
          <p:cNvPr id="26" name="Rectangle: Diagonal Corners Rounded 25">
            <a:extLst>
              <a:ext uri="{FF2B5EF4-FFF2-40B4-BE49-F238E27FC236}">
                <a16:creationId xmlns:a16="http://schemas.microsoft.com/office/drawing/2014/main" id="{EC9105F2-A3D1-4013-A0C0-BF4719CE970F}"/>
              </a:ext>
            </a:extLst>
          </p:cNvPr>
          <p:cNvSpPr/>
          <p:nvPr/>
        </p:nvSpPr>
        <p:spPr>
          <a:xfrm>
            <a:off x="2714377" y="1308007"/>
            <a:ext cx="2286000" cy="914400"/>
          </a:xfrm>
          <a:prstGeom prst="round2DiagRect">
            <a:avLst/>
          </a:prstGeom>
          <a:solidFill>
            <a:srgbClr val="F5EB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i="1" dirty="0">
                <a:solidFill>
                  <a:schemeClr val="tx1"/>
                </a:solidFill>
                <a:cs typeface="Arial" panose="020B0604020202020204" pitchFamily="34" charset="0"/>
              </a:rPr>
              <a:t>We’re digitizing the traditional ‘</a:t>
            </a:r>
            <a:r>
              <a:rPr lang="en-US" sz="1000" b="1" i="1" dirty="0" err="1">
                <a:solidFill>
                  <a:schemeClr val="tx1"/>
                </a:solidFill>
                <a:cs typeface="Arial" panose="020B0604020202020204" pitchFamily="34" charset="0"/>
              </a:rPr>
              <a:t>Haat</a:t>
            </a:r>
            <a:r>
              <a:rPr lang="en-US" sz="1000" b="1" i="1" dirty="0">
                <a:solidFill>
                  <a:schemeClr val="tx1"/>
                </a:solidFill>
                <a:cs typeface="Arial" panose="020B0604020202020204" pitchFamily="34" charset="0"/>
              </a:rPr>
              <a:t>’ into a trusted one-stop destination, offering authenticity, quality, and affordability to meet the needs of the modern shopper</a:t>
            </a:r>
          </a:p>
        </p:txBody>
      </p:sp>
      <p:sp>
        <p:nvSpPr>
          <p:cNvPr id="27" name="Rectangle: Diagonal Corners Rounded 26">
            <a:extLst>
              <a:ext uri="{FF2B5EF4-FFF2-40B4-BE49-F238E27FC236}">
                <a16:creationId xmlns:a16="http://schemas.microsoft.com/office/drawing/2014/main" id="{7D91B4C0-0A2D-4710-8A36-CAD506613449}"/>
              </a:ext>
            </a:extLst>
          </p:cNvPr>
          <p:cNvSpPr/>
          <p:nvPr/>
        </p:nvSpPr>
        <p:spPr>
          <a:xfrm>
            <a:off x="9778719" y="1308007"/>
            <a:ext cx="2286000" cy="914400"/>
          </a:xfrm>
          <a:prstGeom prst="round2DiagRect">
            <a:avLst/>
          </a:prstGeom>
          <a:solidFill>
            <a:srgbClr val="00236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b="1" i="1" dirty="0">
                <a:solidFill>
                  <a:schemeClr val="bg1"/>
                </a:solidFill>
                <a:cs typeface="Arial" panose="020B0604020202020204" pitchFamily="34" charset="0"/>
              </a:rPr>
              <a:t>Our technology-enabled, robust supply chain ensures product authenticity,  sourcing transparency, and exceptional customer service</a:t>
            </a:r>
          </a:p>
        </p:txBody>
      </p:sp>
      <p:sp>
        <p:nvSpPr>
          <p:cNvPr id="28" name="Rectangle: Diagonal Corners Rounded 27">
            <a:extLst>
              <a:ext uri="{FF2B5EF4-FFF2-40B4-BE49-F238E27FC236}">
                <a16:creationId xmlns:a16="http://schemas.microsoft.com/office/drawing/2014/main" id="{61F364EA-A3DD-46B9-BFBA-6317CBB674A2}"/>
              </a:ext>
            </a:extLst>
          </p:cNvPr>
          <p:cNvSpPr/>
          <p:nvPr/>
        </p:nvSpPr>
        <p:spPr>
          <a:xfrm>
            <a:off x="7423939" y="1308007"/>
            <a:ext cx="2286000" cy="914400"/>
          </a:xfrm>
          <a:prstGeom prst="round2DiagRect">
            <a:avLst/>
          </a:prstGeom>
          <a:solidFill>
            <a:srgbClr val="F5EBD7"/>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b="1" i="1" dirty="0">
                <a:solidFill>
                  <a:schemeClr val="tx1"/>
                </a:solidFill>
                <a:cs typeface="Arial" panose="020B0604020202020204" pitchFamily="34" charset="0"/>
              </a:rPr>
              <a:t>We deliver premium, authentic products made by talented artisans, directly from their origin, at affordable prices—no expensive brand premiums</a:t>
            </a:r>
          </a:p>
        </p:txBody>
      </p:sp>
      <p:sp>
        <p:nvSpPr>
          <p:cNvPr id="29" name="Rectangle: Diagonal Corners Rounded 28">
            <a:extLst>
              <a:ext uri="{FF2B5EF4-FFF2-40B4-BE49-F238E27FC236}">
                <a16:creationId xmlns:a16="http://schemas.microsoft.com/office/drawing/2014/main" id="{6D35DE3B-E0CB-4904-9C03-094836E33029}"/>
              </a:ext>
            </a:extLst>
          </p:cNvPr>
          <p:cNvSpPr/>
          <p:nvPr/>
        </p:nvSpPr>
        <p:spPr>
          <a:xfrm>
            <a:off x="5069158" y="1308007"/>
            <a:ext cx="2286000" cy="914400"/>
          </a:xfrm>
          <a:prstGeom prst="round2DiagRect">
            <a:avLst/>
          </a:prstGeom>
          <a:solidFill>
            <a:srgbClr val="00236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b="1" i="1" dirty="0">
                <a:solidFill>
                  <a:schemeClr val="bg1"/>
                </a:solidFill>
                <a:cs typeface="Arial" panose="020B0604020202020204" pitchFamily="34" charset="0"/>
              </a:rPr>
              <a:t>We offer a thoughtfully curated selection of unique regional products that highlight India's cultural and artisan traditions</a:t>
            </a:r>
          </a:p>
        </p:txBody>
      </p:sp>
      <p:sp>
        <p:nvSpPr>
          <p:cNvPr id="33" name="Rectangle: Rounded Corners 32">
            <a:extLst>
              <a:ext uri="{FF2B5EF4-FFF2-40B4-BE49-F238E27FC236}">
                <a16:creationId xmlns:a16="http://schemas.microsoft.com/office/drawing/2014/main" id="{B9964292-31AD-4B8F-83CB-8208181B896F}"/>
              </a:ext>
            </a:extLst>
          </p:cNvPr>
          <p:cNvSpPr/>
          <p:nvPr/>
        </p:nvSpPr>
        <p:spPr>
          <a:xfrm>
            <a:off x="541538" y="2725445"/>
            <a:ext cx="5029200" cy="1724552"/>
          </a:xfrm>
          <a:prstGeom prst="roundRect">
            <a:avLst/>
          </a:prstGeom>
          <a:ln w="3175">
            <a:solidFill>
              <a:srgbClr val="8B0000"/>
            </a:solidFill>
            <a:prstDash val="lg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err="1"/>
              <a:t>Haat</a:t>
            </a:r>
            <a:r>
              <a:rPr lang="en-US" sz="1000" dirty="0"/>
              <a:t> India’s mission is to revolutionize the traditional "</a:t>
            </a:r>
            <a:r>
              <a:rPr lang="en-US" sz="1000" dirty="0" err="1"/>
              <a:t>Haat</a:t>
            </a:r>
            <a:r>
              <a:rPr lang="en-US" sz="1000" dirty="0"/>
              <a:t>" concept by modernizing the retail experience through technology and a robust supply chain, delivering authentic, high-quality, regionally produced, and globally recognized Indian traditional products. By celebrating and preserving India’s rich cultural heritage and artisan craftsmanship, we connect these popular products to global markets through an innovative omnichannel strategy. We are committed to offering a curated selection of authentic products at affordable prices, eliminating the hefty costs associated with brand names.</a:t>
            </a:r>
            <a:r>
              <a:rPr lang="en-US" sz="1000" b="1" dirty="0">
                <a:solidFill>
                  <a:srgbClr val="C00000"/>
                </a:solidFill>
              </a:rPr>
              <a:t> Our mission is to ensure product authenticity and deliver exceptional customer experiences, building a trusted brand rooted in tradition and quality.</a:t>
            </a:r>
            <a:endParaRPr lang="en-US" sz="1000" b="1" i="1" dirty="0">
              <a:solidFill>
                <a:srgbClr val="C00000"/>
              </a:solidFill>
            </a:endParaRPr>
          </a:p>
        </p:txBody>
      </p:sp>
      <p:sp>
        <p:nvSpPr>
          <p:cNvPr id="36" name="Rectangle: Rounded Corners 35">
            <a:extLst>
              <a:ext uri="{FF2B5EF4-FFF2-40B4-BE49-F238E27FC236}">
                <a16:creationId xmlns:a16="http://schemas.microsoft.com/office/drawing/2014/main" id="{C5DB0CD8-86B9-43E6-BFD7-BF695703B953}"/>
              </a:ext>
            </a:extLst>
          </p:cNvPr>
          <p:cNvSpPr/>
          <p:nvPr/>
        </p:nvSpPr>
        <p:spPr>
          <a:xfrm>
            <a:off x="6944079" y="2721302"/>
            <a:ext cx="5029200" cy="1724552"/>
          </a:xfrm>
          <a:prstGeom prst="roundRect">
            <a:avLst/>
          </a:prstGeom>
          <a:solidFill>
            <a:schemeClr val="bg1"/>
          </a:solidFill>
          <a:ln w="3175">
            <a:solidFill>
              <a:srgbClr val="8B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Our vision is to establish </a:t>
            </a:r>
            <a:r>
              <a:rPr lang="en-US" sz="1000" dirty="0" err="1">
                <a:solidFill>
                  <a:schemeClr val="tx1"/>
                </a:solidFill>
              </a:rPr>
              <a:t>Haat</a:t>
            </a:r>
            <a:r>
              <a:rPr lang="en-US" sz="1000" dirty="0">
                <a:solidFill>
                  <a:schemeClr val="tx1"/>
                </a:solidFill>
              </a:rPr>
              <a:t> India as the leading omnichannel retail company for India’s most popular and authentic traditional products, known globally for our unwavering commitment to quality, affordability, and customer satisfaction. We envision a future where every customer can effortlessly access a diverse range of regionally celebrated traditional Indian products, enriching their lives while supporting sustainable practices and fostering a deep appreciation for India’s cultural heritage and craftsmanship. </a:t>
            </a:r>
            <a:r>
              <a:rPr lang="en-US" sz="1000" b="1" dirty="0">
                <a:solidFill>
                  <a:srgbClr val="C00000"/>
                </a:solidFill>
              </a:rPr>
              <a:t>Through our innovative approach and dedication to excellence, </a:t>
            </a:r>
            <a:r>
              <a:rPr lang="en-US" sz="1000" b="1" dirty="0" err="1">
                <a:solidFill>
                  <a:srgbClr val="C00000"/>
                </a:solidFill>
              </a:rPr>
              <a:t>Haat</a:t>
            </a:r>
            <a:r>
              <a:rPr lang="en-US" sz="1000" b="1" dirty="0">
                <a:solidFill>
                  <a:srgbClr val="C00000"/>
                </a:solidFill>
              </a:rPr>
              <a:t> India aims to become a trusted symbol of authenticity and value in the global retail landscape.</a:t>
            </a:r>
            <a:endParaRPr lang="en-US" sz="1000" b="1" i="1" dirty="0">
              <a:solidFill>
                <a:srgbClr val="C00000"/>
              </a:solidFill>
            </a:endParaRPr>
          </a:p>
        </p:txBody>
      </p:sp>
      <p:sp>
        <p:nvSpPr>
          <p:cNvPr id="38" name="Arrow: Curved Up 37">
            <a:extLst>
              <a:ext uri="{FF2B5EF4-FFF2-40B4-BE49-F238E27FC236}">
                <a16:creationId xmlns:a16="http://schemas.microsoft.com/office/drawing/2014/main" id="{14A845E6-B18C-4011-B949-69A5C021BD24}"/>
              </a:ext>
            </a:extLst>
          </p:cNvPr>
          <p:cNvSpPr/>
          <p:nvPr/>
        </p:nvSpPr>
        <p:spPr>
          <a:xfrm rot="19623481">
            <a:off x="7297445" y="5166755"/>
            <a:ext cx="1837677" cy="5232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Arrow: Curved Up 38">
            <a:extLst>
              <a:ext uri="{FF2B5EF4-FFF2-40B4-BE49-F238E27FC236}">
                <a16:creationId xmlns:a16="http://schemas.microsoft.com/office/drawing/2014/main" id="{FE45F8BB-52EF-4BBB-9273-CCF5CAE21DA9}"/>
              </a:ext>
            </a:extLst>
          </p:cNvPr>
          <p:cNvSpPr/>
          <p:nvPr/>
        </p:nvSpPr>
        <p:spPr>
          <a:xfrm rot="1976519" flipH="1">
            <a:off x="3373959" y="5166755"/>
            <a:ext cx="1837677" cy="52322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TextBox 42">
            <a:extLst>
              <a:ext uri="{FF2B5EF4-FFF2-40B4-BE49-F238E27FC236}">
                <a16:creationId xmlns:a16="http://schemas.microsoft.com/office/drawing/2014/main" id="{592FFB05-3DAA-4608-86E6-2A8DB133525D}"/>
              </a:ext>
            </a:extLst>
          </p:cNvPr>
          <p:cNvSpPr txBox="1"/>
          <p:nvPr/>
        </p:nvSpPr>
        <p:spPr>
          <a:xfrm>
            <a:off x="4336792" y="5238963"/>
            <a:ext cx="798513" cy="307777"/>
          </a:xfrm>
          <a:prstGeom prst="rect">
            <a:avLst/>
          </a:prstGeom>
          <a:noFill/>
        </p:spPr>
        <p:txBody>
          <a:bodyPr wrap="square" rtlCol="0">
            <a:spAutoFit/>
          </a:bodyPr>
          <a:lstStyle/>
          <a:p>
            <a:pPr algn="r"/>
            <a:r>
              <a:rPr lang="en-US" sz="1400" b="1" i="1" dirty="0">
                <a:solidFill>
                  <a:srgbClr val="C00000"/>
                </a:solidFill>
              </a:rPr>
              <a:t>Mission</a:t>
            </a:r>
          </a:p>
        </p:txBody>
      </p:sp>
      <p:sp>
        <p:nvSpPr>
          <p:cNvPr id="44" name="TextBox 43">
            <a:extLst>
              <a:ext uri="{FF2B5EF4-FFF2-40B4-BE49-F238E27FC236}">
                <a16:creationId xmlns:a16="http://schemas.microsoft.com/office/drawing/2014/main" id="{B18E7D4C-0507-4A47-81EA-CCCCBD04B680}"/>
              </a:ext>
            </a:extLst>
          </p:cNvPr>
          <p:cNvSpPr txBox="1"/>
          <p:nvPr/>
        </p:nvSpPr>
        <p:spPr>
          <a:xfrm>
            <a:off x="7309839" y="5238964"/>
            <a:ext cx="798513" cy="307777"/>
          </a:xfrm>
          <a:prstGeom prst="rect">
            <a:avLst/>
          </a:prstGeom>
          <a:noFill/>
        </p:spPr>
        <p:txBody>
          <a:bodyPr wrap="square" rtlCol="0">
            <a:spAutoFit/>
          </a:bodyPr>
          <a:lstStyle/>
          <a:p>
            <a:r>
              <a:rPr lang="en-US" sz="1400" b="1" i="1" dirty="0">
                <a:solidFill>
                  <a:srgbClr val="C00000"/>
                </a:solidFill>
              </a:rPr>
              <a:t>Vision</a:t>
            </a:r>
          </a:p>
        </p:txBody>
      </p:sp>
      <p:pic>
        <p:nvPicPr>
          <p:cNvPr id="18" name="Picture 17">
            <a:extLst>
              <a:ext uri="{FF2B5EF4-FFF2-40B4-BE49-F238E27FC236}">
                <a16:creationId xmlns:a16="http://schemas.microsoft.com/office/drawing/2014/main" id="{CCB9FB82-AADB-42C8-A477-FD80A8187C10}"/>
              </a:ext>
            </a:extLst>
          </p:cNvPr>
          <p:cNvPicPr>
            <a:picLocks noChangeAspect="1"/>
          </p:cNvPicPr>
          <p:nvPr/>
        </p:nvPicPr>
        <p:blipFill>
          <a:blip r:embed="rId2"/>
          <a:stretch>
            <a:fillRect/>
          </a:stretch>
        </p:blipFill>
        <p:spPr>
          <a:xfrm>
            <a:off x="5239728" y="4635594"/>
            <a:ext cx="1998536" cy="1998536"/>
          </a:xfrm>
          <a:prstGeom prst="rect">
            <a:avLst/>
          </a:prstGeom>
        </p:spPr>
      </p:pic>
    </p:spTree>
    <p:extLst>
      <p:ext uri="{BB962C8B-B14F-4D97-AF65-F5344CB8AC3E}">
        <p14:creationId xmlns:p14="http://schemas.microsoft.com/office/powerpoint/2010/main" val="1416960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0765CC-61AB-4F80-9800-91CFDF4078CD}"/>
              </a:ext>
            </a:extLst>
          </p:cNvPr>
          <p:cNvSpPr txBox="1"/>
          <p:nvPr/>
        </p:nvSpPr>
        <p:spPr>
          <a:xfrm>
            <a:off x="359596" y="168675"/>
            <a:ext cx="10362831" cy="523220"/>
          </a:xfrm>
          <a:prstGeom prst="rect">
            <a:avLst/>
          </a:prstGeom>
          <a:noFill/>
        </p:spPr>
        <p:txBody>
          <a:bodyPr wrap="square">
            <a:spAutoFit/>
          </a:bodyPr>
          <a:lstStyle/>
          <a:p>
            <a:r>
              <a:rPr lang="en-US" sz="2800" b="1" dirty="0">
                <a:cs typeface="Arial" panose="020B0604020202020204" pitchFamily="34" charset="0"/>
              </a:rPr>
              <a:t>Logos</a:t>
            </a:r>
          </a:p>
        </p:txBody>
      </p:sp>
      <p:pic>
        <p:nvPicPr>
          <p:cNvPr id="10" name="Picture 9">
            <a:extLst>
              <a:ext uri="{FF2B5EF4-FFF2-40B4-BE49-F238E27FC236}">
                <a16:creationId xmlns:a16="http://schemas.microsoft.com/office/drawing/2014/main" id="{C4700570-72D4-409D-A9D2-74E723854D25}"/>
              </a:ext>
            </a:extLst>
          </p:cNvPr>
          <p:cNvPicPr>
            <a:picLocks noChangeAspect="1"/>
          </p:cNvPicPr>
          <p:nvPr/>
        </p:nvPicPr>
        <p:blipFill>
          <a:blip r:embed="rId2"/>
          <a:stretch>
            <a:fillRect/>
          </a:stretch>
        </p:blipFill>
        <p:spPr>
          <a:xfrm>
            <a:off x="8100616" y="1431525"/>
            <a:ext cx="2286000" cy="2286000"/>
          </a:xfrm>
          <a:prstGeom prst="rect">
            <a:avLst/>
          </a:prstGeom>
        </p:spPr>
      </p:pic>
      <p:pic>
        <p:nvPicPr>
          <p:cNvPr id="12" name="Picture 11">
            <a:extLst>
              <a:ext uri="{FF2B5EF4-FFF2-40B4-BE49-F238E27FC236}">
                <a16:creationId xmlns:a16="http://schemas.microsoft.com/office/drawing/2014/main" id="{BE19CB9B-C852-4530-8694-DE0E8264F938}"/>
              </a:ext>
            </a:extLst>
          </p:cNvPr>
          <p:cNvPicPr>
            <a:picLocks noChangeAspect="1"/>
          </p:cNvPicPr>
          <p:nvPr/>
        </p:nvPicPr>
        <p:blipFill>
          <a:blip r:embed="rId3"/>
          <a:stretch>
            <a:fillRect/>
          </a:stretch>
        </p:blipFill>
        <p:spPr>
          <a:xfrm>
            <a:off x="3604336" y="1202925"/>
            <a:ext cx="2743200" cy="2743200"/>
          </a:xfrm>
          <a:prstGeom prst="rect">
            <a:avLst/>
          </a:prstGeom>
        </p:spPr>
      </p:pic>
      <p:pic>
        <p:nvPicPr>
          <p:cNvPr id="14" name="Picture 13">
            <a:extLst>
              <a:ext uri="{FF2B5EF4-FFF2-40B4-BE49-F238E27FC236}">
                <a16:creationId xmlns:a16="http://schemas.microsoft.com/office/drawing/2014/main" id="{A33FA029-FA30-4EE4-8D7D-2F17828FA523}"/>
              </a:ext>
            </a:extLst>
          </p:cNvPr>
          <p:cNvPicPr>
            <a:picLocks noChangeAspect="1"/>
          </p:cNvPicPr>
          <p:nvPr/>
        </p:nvPicPr>
        <p:blipFill>
          <a:blip r:embed="rId4"/>
          <a:stretch>
            <a:fillRect/>
          </a:stretch>
        </p:blipFill>
        <p:spPr>
          <a:xfrm>
            <a:off x="8100616" y="4055441"/>
            <a:ext cx="2286000" cy="2286000"/>
          </a:xfrm>
          <a:prstGeom prst="rect">
            <a:avLst/>
          </a:prstGeom>
        </p:spPr>
      </p:pic>
      <p:pic>
        <p:nvPicPr>
          <p:cNvPr id="16" name="Picture 15">
            <a:extLst>
              <a:ext uri="{FF2B5EF4-FFF2-40B4-BE49-F238E27FC236}">
                <a16:creationId xmlns:a16="http://schemas.microsoft.com/office/drawing/2014/main" id="{AC5B6838-41F7-4A64-98AE-074DCCBECF98}"/>
              </a:ext>
            </a:extLst>
          </p:cNvPr>
          <p:cNvPicPr>
            <a:picLocks noChangeAspect="1"/>
          </p:cNvPicPr>
          <p:nvPr/>
        </p:nvPicPr>
        <p:blipFill>
          <a:blip r:embed="rId5"/>
          <a:stretch>
            <a:fillRect/>
          </a:stretch>
        </p:blipFill>
        <p:spPr>
          <a:xfrm>
            <a:off x="3604336" y="3826841"/>
            <a:ext cx="2743200" cy="2743200"/>
          </a:xfrm>
          <a:prstGeom prst="rect">
            <a:avLst/>
          </a:prstGeom>
        </p:spPr>
      </p:pic>
      <p:sp>
        <p:nvSpPr>
          <p:cNvPr id="17" name="TextBox 16">
            <a:extLst>
              <a:ext uri="{FF2B5EF4-FFF2-40B4-BE49-F238E27FC236}">
                <a16:creationId xmlns:a16="http://schemas.microsoft.com/office/drawing/2014/main" id="{4FD2A8F4-CBD4-4263-979B-2E334F158F06}"/>
              </a:ext>
            </a:extLst>
          </p:cNvPr>
          <p:cNvSpPr txBox="1"/>
          <p:nvPr/>
        </p:nvSpPr>
        <p:spPr>
          <a:xfrm>
            <a:off x="4185823" y="907002"/>
            <a:ext cx="1580225" cy="372862"/>
          </a:xfrm>
          <a:prstGeom prst="rect">
            <a:avLst/>
          </a:prstGeom>
          <a:noFill/>
        </p:spPr>
        <p:txBody>
          <a:bodyPr wrap="square" rtlCol="0">
            <a:spAutoFit/>
          </a:bodyPr>
          <a:lstStyle/>
          <a:p>
            <a:pPr algn="ctr"/>
            <a:r>
              <a:rPr lang="en-US" dirty="0"/>
              <a:t>Option 1- Final</a:t>
            </a:r>
          </a:p>
        </p:txBody>
      </p:sp>
      <p:sp>
        <p:nvSpPr>
          <p:cNvPr id="18" name="TextBox 17">
            <a:extLst>
              <a:ext uri="{FF2B5EF4-FFF2-40B4-BE49-F238E27FC236}">
                <a16:creationId xmlns:a16="http://schemas.microsoft.com/office/drawing/2014/main" id="{783EF4B5-2233-4165-B21D-45977A25D915}"/>
              </a:ext>
            </a:extLst>
          </p:cNvPr>
          <p:cNvSpPr txBox="1"/>
          <p:nvPr/>
        </p:nvSpPr>
        <p:spPr>
          <a:xfrm>
            <a:off x="8453503" y="907002"/>
            <a:ext cx="1580225" cy="372862"/>
          </a:xfrm>
          <a:prstGeom prst="rect">
            <a:avLst/>
          </a:prstGeom>
          <a:noFill/>
        </p:spPr>
        <p:txBody>
          <a:bodyPr wrap="square" rtlCol="0">
            <a:spAutoFit/>
          </a:bodyPr>
          <a:lstStyle/>
          <a:p>
            <a:pPr algn="ctr"/>
            <a:r>
              <a:rPr lang="en-US" dirty="0"/>
              <a:t>Option 2</a:t>
            </a:r>
          </a:p>
        </p:txBody>
      </p:sp>
      <p:sp>
        <p:nvSpPr>
          <p:cNvPr id="19" name="TextBox 18">
            <a:extLst>
              <a:ext uri="{FF2B5EF4-FFF2-40B4-BE49-F238E27FC236}">
                <a16:creationId xmlns:a16="http://schemas.microsoft.com/office/drawing/2014/main" id="{E88AF0D8-C408-435F-9B1F-EE84EBE0A90D}"/>
              </a:ext>
            </a:extLst>
          </p:cNvPr>
          <p:cNvSpPr txBox="1"/>
          <p:nvPr/>
        </p:nvSpPr>
        <p:spPr>
          <a:xfrm>
            <a:off x="708256" y="2388094"/>
            <a:ext cx="2070455" cy="369332"/>
          </a:xfrm>
          <a:prstGeom prst="rect">
            <a:avLst/>
          </a:prstGeom>
          <a:noFill/>
        </p:spPr>
        <p:txBody>
          <a:bodyPr wrap="square" rtlCol="0">
            <a:spAutoFit/>
          </a:bodyPr>
          <a:lstStyle/>
          <a:p>
            <a:r>
              <a:rPr lang="en-US" i="1" dirty="0"/>
              <a:t>White Background</a:t>
            </a:r>
          </a:p>
        </p:txBody>
      </p:sp>
      <p:sp>
        <p:nvSpPr>
          <p:cNvPr id="20" name="TextBox 19">
            <a:extLst>
              <a:ext uri="{FF2B5EF4-FFF2-40B4-BE49-F238E27FC236}">
                <a16:creationId xmlns:a16="http://schemas.microsoft.com/office/drawing/2014/main" id="{9FA17B22-69F6-4DC1-B518-9AB13D296BCD}"/>
              </a:ext>
            </a:extLst>
          </p:cNvPr>
          <p:cNvSpPr txBox="1"/>
          <p:nvPr/>
        </p:nvSpPr>
        <p:spPr>
          <a:xfrm>
            <a:off x="708256" y="5013775"/>
            <a:ext cx="2576482" cy="369332"/>
          </a:xfrm>
          <a:prstGeom prst="rect">
            <a:avLst/>
          </a:prstGeom>
          <a:noFill/>
        </p:spPr>
        <p:txBody>
          <a:bodyPr wrap="square" rtlCol="0">
            <a:spAutoFit/>
          </a:bodyPr>
          <a:lstStyle/>
          <a:p>
            <a:r>
              <a:rPr lang="en-US" i="1" dirty="0"/>
              <a:t>Transparent Background</a:t>
            </a:r>
          </a:p>
        </p:txBody>
      </p:sp>
    </p:spTree>
    <p:extLst>
      <p:ext uri="{BB962C8B-B14F-4D97-AF65-F5344CB8AC3E}">
        <p14:creationId xmlns:p14="http://schemas.microsoft.com/office/powerpoint/2010/main" val="888775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11AB89-120A-4A99-A360-B823A4B0261C}"/>
              </a:ext>
            </a:extLst>
          </p:cNvPr>
          <p:cNvSpPr txBox="1"/>
          <p:nvPr/>
        </p:nvSpPr>
        <p:spPr>
          <a:xfrm>
            <a:off x="359596" y="168675"/>
            <a:ext cx="10362831" cy="523220"/>
          </a:xfrm>
          <a:prstGeom prst="rect">
            <a:avLst/>
          </a:prstGeom>
          <a:noFill/>
        </p:spPr>
        <p:txBody>
          <a:bodyPr wrap="square">
            <a:spAutoFit/>
          </a:bodyPr>
          <a:lstStyle/>
          <a:p>
            <a:r>
              <a:rPr lang="en-US" sz="2800" b="1" dirty="0">
                <a:cs typeface="Arial" panose="020B0604020202020204" pitchFamily="34" charset="0"/>
              </a:rPr>
              <a:t>Color Pallet and Typography</a:t>
            </a:r>
          </a:p>
        </p:txBody>
      </p:sp>
      <p:grpSp>
        <p:nvGrpSpPr>
          <p:cNvPr id="13" name="Group 12">
            <a:extLst>
              <a:ext uri="{FF2B5EF4-FFF2-40B4-BE49-F238E27FC236}">
                <a16:creationId xmlns:a16="http://schemas.microsoft.com/office/drawing/2014/main" id="{53BF1E7C-05E0-42EF-A1CC-9D35242CE870}"/>
              </a:ext>
            </a:extLst>
          </p:cNvPr>
          <p:cNvGrpSpPr/>
          <p:nvPr/>
        </p:nvGrpSpPr>
        <p:grpSpPr>
          <a:xfrm>
            <a:off x="257175" y="922907"/>
            <a:ext cx="11677650" cy="1905000"/>
            <a:chOff x="257175" y="2476500"/>
            <a:chExt cx="11677650" cy="1905000"/>
          </a:xfrm>
        </p:grpSpPr>
        <p:pic>
          <p:nvPicPr>
            <p:cNvPr id="2" name="Picture 1">
              <a:extLst>
                <a:ext uri="{FF2B5EF4-FFF2-40B4-BE49-F238E27FC236}">
                  <a16:creationId xmlns:a16="http://schemas.microsoft.com/office/drawing/2014/main" id="{862E07DA-BC7E-4706-BA2C-72DD48673D1A}"/>
                </a:ext>
              </a:extLst>
            </p:cNvPr>
            <p:cNvPicPr>
              <a:picLocks noChangeAspect="1"/>
            </p:cNvPicPr>
            <p:nvPr/>
          </p:nvPicPr>
          <p:blipFill>
            <a:blip r:embed="rId2"/>
            <a:stretch>
              <a:fillRect/>
            </a:stretch>
          </p:blipFill>
          <p:spPr>
            <a:xfrm>
              <a:off x="257175" y="2476500"/>
              <a:ext cx="11677650" cy="1905000"/>
            </a:xfrm>
            <a:prstGeom prst="rect">
              <a:avLst/>
            </a:prstGeom>
          </p:spPr>
        </p:pic>
        <p:grpSp>
          <p:nvGrpSpPr>
            <p:cNvPr id="12" name="Group 11">
              <a:extLst>
                <a:ext uri="{FF2B5EF4-FFF2-40B4-BE49-F238E27FC236}">
                  <a16:creationId xmlns:a16="http://schemas.microsoft.com/office/drawing/2014/main" id="{487296C5-7E72-44C1-8022-C6F5C767A6DF}"/>
                </a:ext>
              </a:extLst>
            </p:cNvPr>
            <p:cNvGrpSpPr/>
            <p:nvPr/>
          </p:nvGrpSpPr>
          <p:grpSpPr>
            <a:xfrm>
              <a:off x="749427" y="2998111"/>
              <a:ext cx="10862196" cy="483995"/>
              <a:chOff x="749427" y="2998111"/>
              <a:chExt cx="10862196" cy="483995"/>
            </a:xfrm>
          </p:grpSpPr>
          <p:sp>
            <p:nvSpPr>
              <p:cNvPr id="4" name="TextBox 3">
                <a:extLst>
                  <a:ext uri="{FF2B5EF4-FFF2-40B4-BE49-F238E27FC236}">
                    <a16:creationId xmlns:a16="http://schemas.microsoft.com/office/drawing/2014/main" id="{8FFA13E0-64A1-42BE-8531-C509E401DB2B}"/>
                  </a:ext>
                </a:extLst>
              </p:cNvPr>
              <p:cNvSpPr txBox="1"/>
              <p:nvPr/>
            </p:nvSpPr>
            <p:spPr>
              <a:xfrm>
                <a:off x="5157928" y="2998113"/>
                <a:ext cx="639192" cy="430887"/>
              </a:xfrm>
              <a:prstGeom prst="rect">
                <a:avLst/>
              </a:prstGeom>
              <a:noFill/>
            </p:spPr>
            <p:txBody>
              <a:bodyPr wrap="square" rtlCol="0">
                <a:spAutoFit/>
              </a:bodyPr>
              <a:lstStyle/>
              <a:p>
                <a:pPr algn="ctr"/>
                <a:r>
                  <a:rPr lang="en-US" sz="1100" dirty="0">
                    <a:solidFill>
                      <a:schemeClr val="bg1"/>
                    </a:solidFill>
                  </a:rPr>
                  <a:t>Primary Color</a:t>
                </a:r>
              </a:p>
            </p:txBody>
          </p:sp>
          <p:sp>
            <p:nvSpPr>
              <p:cNvPr id="5" name="TextBox 4">
                <a:extLst>
                  <a:ext uri="{FF2B5EF4-FFF2-40B4-BE49-F238E27FC236}">
                    <a16:creationId xmlns:a16="http://schemas.microsoft.com/office/drawing/2014/main" id="{C3028759-C41D-4072-9595-F214C260A879}"/>
                  </a:ext>
                </a:extLst>
              </p:cNvPr>
              <p:cNvSpPr txBox="1"/>
              <p:nvPr/>
            </p:nvSpPr>
            <p:spPr>
              <a:xfrm>
                <a:off x="2283043" y="3051219"/>
                <a:ext cx="639192" cy="430887"/>
              </a:xfrm>
              <a:prstGeom prst="rect">
                <a:avLst/>
              </a:prstGeom>
              <a:noFill/>
            </p:spPr>
            <p:txBody>
              <a:bodyPr wrap="square" rtlCol="0">
                <a:spAutoFit/>
              </a:bodyPr>
              <a:lstStyle/>
              <a:p>
                <a:pPr algn="ctr"/>
                <a:r>
                  <a:rPr lang="en-US" sz="1100" dirty="0">
                    <a:solidFill>
                      <a:schemeClr val="bg1"/>
                    </a:solidFill>
                  </a:rPr>
                  <a:t>Primary Color</a:t>
                </a:r>
              </a:p>
            </p:txBody>
          </p:sp>
          <p:sp>
            <p:nvSpPr>
              <p:cNvPr id="6" name="TextBox 5">
                <a:extLst>
                  <a:ext uri="{FF2B5EF4-FFF2-40B4-BE49-F238E27FC236}">
                    <a16:creationId xmlns:a16="http://schemas.microsoft.com/office/drawing/2014/main" id="{B0AA33B3-3832-4AD3-B5E3-176D8A51C587}"/>
                  </a:ext>
                </a:extLst>
              </p:cNvPr>
              <p:cNvSpPr txBox="1"/>
              <p:nvPr/>
            </p:nvSpPr>
            <p:spPr>
              <a:xfrm>
                <a:off x="6483660" y="3051219"/>
                <a:ext cx="831540" cy="430887"/>
              </a:xfrm>
              <a:prstGeom prst="rect">
                <a:avLst/>
              </a:prstGeom>
              <a:noFill/>
            </p:spPr>
            <p:txBody>
              <a:bodyPr wrap="square" rtlCol="0">
                <a:spAutoFit/>
              </a:bodyPr>
              <a:lstStyle/>
              <a:p>
                <a:pPr algn="ctr"/>
                <a:r>
                  <a:rPr lang="en-US" sz="1100" dirty="0"/>
                  <a:t>Secondary Color</a:t>
                </a:r>
              </a:p>
            </p:txBody>
          </p:sp>
          <p:sp>
            <p:nvSpPr>
              <p:cNvPr id="7" name="TextBox 6">
                <a:extLst>
                  <a:ext uri="{FF2B5EF4-FFF2-40B4-BE49-F238E27FC236}">
                    <a16:creationId xmlns:a16="http://schemas.microsoft.com/office/drawing/2014/main" id="{4F07CAF3-2E4B-4B55-AA40-2E416CF5594A}"/>
                  </a:ext>
                </a:extLst>
              </p:cNvPr>
              <p:cNvSpPr txBox="1"/>
              <p:nvPr/>
            </p:nvSpPr>
            <p:spPr>
              <a:xfrm>
                <a:off x="9358545" y="2998112"/>
                <a:ext cx="831540" cy="430887"/>
              </a:xfrm>
              <a:prstGeom prst="rect">
                <a:avLst/>
              </a:prstGeom>
              <a:noFill/>
            </p:spPr>
            <p:txBody>
              <a:bodyPr wrap="square" rtlCol="0">
                <a:spAutoFit/>
              </a:bodyPr>
              <a:lstStyle/>
              <a:p>
                <a:pPr algn="ctr"/>
                <a:r>
                  <a:rPr lang="en-US" sz="1100" dirty="0"/>
                  <a:t>Secondary Color</a:t>
                </a:r>
              </a:p>
            </p:txBody>
          </p:sp>
          <p:sp>
            <p:nvSpPr>
              <p:cNvPr id="8" name="TextBox 7">
                <a:extLst>
                  <a:ext uri="{FF2B5EF4-FFF2-40B4-BE49-F238E27FC236}">
                    <a16:creationId xmlns:a16="http://schemas.microsoft.com/office/drawing/2014/main" id="{F33BB324-74E9-4C9C-A0FD-2EA7695F8447}"/>
                  </a:ext>
                </a:extLst>
              </p:cNvPr>
              <p:cNvSpPr txBox="1"/>
              <p:nvPr/>
            </p:nvSpPr>
            <p:spPr>
              <a:xfrm>
                <a:off x="749427" y="3051218"/>
                <a:ext cx="831540" cy="430887"/>
              </a:xfrm>
              <a:prstGeom prst="rect">
                <a:avLst/>
              </a:prstGeom>
              <a:noFill/>
            </p:spPr>
            <p:txBody>
              <a:bodyPr wrap="square" rtlCol="0">
                <a:spAutoFit/>
              </a:bodyPr>
              <a:lstStyle/>
              <a:p>
                <a:pPr algn="ctr"/>
                <a:r>
                  <a:rPr lang="en-US" sz="1100" dirty="0"/>
                  <a:t>Optional Color</a:t>
                </a:r>
              </a:p>
            </p:txBody>
          </p:sp>
          <p:sp>
            <p:nvSpPr>
              <p:cNvPr id="9" name="TextBox 8">
                <a:extLst>
                  <a:ext uri="{FF2B5EF4-FFF2-40B4-BE49-F238E27FC236}">
                    <a16:creationId xmlns:a16="http://schemas.microsoft.com/office/drawing/2014/main" id="{20166B22-2ACE-4A7C-AE50-95E3E1A2F353}"/>
                  </a:ext>
                </a:extLst>
              </p:cNvPr>
              <p:cNvSpPr txBox="1"/>
              <p:nvPr/>
            </p:nvSpPr>
            <p:spPr>
              <a:xfrm>
                <a:off x="3606835" y="3051217"/>
                <a:ext cx="831540" cy="430887"/>
              </a:xfrm>
              <a:prstGeom prst="rect">
                <a:avLst/>
              </a:prstGeom>
              <a:noFill/>
            </p:spPr>
            <p:txBody>
              <a:bodyPr wrap="square" rtlCol="0">
                <a:spAutoFit/>
              </a:bodyPr>
              <a:lstStyle/>
              <a:p>
                <a:pPr algn="ctr"/>
                <a:r>
                  <a:rPr lang="en-US" sz="1100" dirty="0">
                    <a:solidFill>
                      <a:schemeClr val="bg1"/>
                    </a:solidFill>
                  </a:rPr>
                  <a:t>Optional Color</a:t>
                </a:r>
              </a:p>
            </p:txBody>
          </p:sp>
          <p:sp>
            <p:nvSpPr>
              <p:cNvPr id="10" name="TextBox 9">
                <a:extLst>
                  <a:ext uri="{FF2B5EF4-FFF2-40B4-BE49-F238E27FC236}">
                    <a16:creationId xmlns:a16="http://schemas.microsoft.com/office/drawing/2014/main" id="{3A6BFDDF-2C4D-4EB6-8946-355B838CE819}"/>
                  </a:ext>
                </a:extLst>
              </p:cNvPr>
              <p:cNvSpPr txBox="1"/>
              <p:nvPr/>
            </p:nvSpPr>
            <p:spPr>
              <a:xfrm>
                <a:off x="7921102" y="2998111"/>
                <a:ext cx="831540" cy="430887"/>
              </a:xfrm>
              <a:prstGeom prst="rect">
                <a:avLst/>
              </a:prstGeom>
              <a:noFill/>
            </p:spPr>
            <p:txBody>
              <a:bodyPr wrap="square" rtlCol="0">
                <a:spAutoFit/>
              </a:bodyPr>
              <a:lstStyle/>
              <a:p>
                <a:pPr algn="ctr"/>
                <a:r>
                  <a:rPr lang="en-US" sz="1100" dirty="0">
                    <a:solidFill>
                      <a:schemeClr val="bg1"/>
                    </a:solidFill>
                  </a:rPr>
                  <a:t>Optional Color</a:t>
                </a:r>
              </a:p>
            </p:txBody>
          </p:sp>
          <p:sp>
            <p:nvSpPr>
              <p:cNvPr id="11" name="TextBox 10">
                <a:extLst>
                  <a:ext uri="{FF2B5EF4-FFF2-40B4-BE49-F238E27FC236}">
                    <a16:creationId xmlns:a16="http://schemas.microsoft.com/office/drawing/2014/main" id="{C3E39C8D-EFBB-411F-A4DC-02260E7EBB2F}"/>
                  </a:ext>
                </a:extLst>
              </p:cNvPr>
              <p:cNvSpPr txBox="1"/>
              <p:nvPr/>
            </p:nvSpPr>
            <p:spPr>
              <a:xfrm>
                <a:off x="10780083" y="2998111"/>
                <a:ext cx="831540" cy="430887"/>
              </a:xfrm>
              <a:prstGeom prst="rect">
                <a:avLst/>
              </a:prstGeom>
              <a:noFill/>
            </p:spPr>
            <p:txBody>
              <a:bodyPr wrap="square" rtlCol="0">
                <a:spAutoFit/>
              </a:bodyPr>
              <a:lstStyle/>
              <a:p>
                <a:pPr algn="ctr"/>
                <a:r>
                  <a:rPr lang="en-US" sz="1100" dirty="0"/>
                  <a:t>Optional Color</a:t>
                </a:r>
              </a:p>
            </p:txBody>
          </p:sp>
        </p:grpSp>
      </p:grpSp>
      <p:graphicFrame>
        <p:nvGraphicFramePr>
          <p:cNvPr id="14" name="Table 13">
            <a:extLst>
              <a:ext uri="{FF2B5EF4-FFF2-40B4-BE49-F238E27FC236}">
                <a16:creationId xmlns:a16="http://schemas.microsoft.com/office/drawing/2014/main" id="{6DB66455-4AAC-4CF4-B312-C19EEC055848}"/>
              </a:ext>
            </a:extLst>
          </p:cNvPr>
          <p:cNvGraphicFramePr>
            <a:graphicFrameLocks noGrp="1"/>
          </p:cNvGraphicFramePr>
          <p:nvPr>
            <p:extLst>
              <p:ext uri="{D42A27DB-BD31-4B8C-83A1-F6EECF244321}">
                <p14:modId xmlns:p14="http://schemas.microsoft.com/office/powerpoint/2010/main" val="2057654067"/>
              </p:ext>
            </p:extLst>
          </p:nvPr>
        </p:nvGraphicFramePr>
        <p:xfrm>
          <a:off x="359596" y="3429000"/>
          <a:ext cx="11575229" cy="2595880"/>
        </p:xfrm>
        <a:graphic>
          <a:graphicData uri="http://schemas.openxmlformats.org/drawingml/2006/table">
            <a:tbl>
              <a:tblPr firstRow="1" bandRow="1">
                <a:tableStyleId>{5C22544A-7EE6-4342-B048-85BDC9FD1C3A}</a:tableStyleId>
              </a:tblPr>
              <a:tblGrid>
                <a:gridCol w="3858410">
                  <a:extLst>
                    <a:ext uri="{9D8B030D-6E8A-4147-A177-3AD203B41FA5}">
                      <a16:colId xmlns:a16="http://schemas.microsoft.com/office/drawing/2014/main" val="2463814525"/>
                    </a:ext>
                  </a:extLst>
                </a:gridCol>
                <a:gridCol w="5144546">
                  <a:extLst>
                    <a:ext uri="{9D8B030D-6E8A-4147-A177-3AD203B41FA5}">
                      <a16:colId xmlns:a16="http://schemas.microsoft.com/office/drawing/2014/main" val="4230197015"/>
                    </a:ext>
                  </a:extLst>
                </a:gridCol>
                <a:gridCol w="2572273">
                  <a:extLst>
                    <a:ext uri="{9D8B030D-6E8A-4147-A177-3AD203B41FA5}">
                      <a16:colId xmlns:a16="http://schemas.microsoft.com/office/drawing/2014/main" val="901682336"/>
                    </a:ext>
                  </a:extLst>
                </a:gridCol>
              </a:tblGrid>
              <a:tr h="370840">
                <a:tc>
                  <a:txBody>
                    <a:bodyPr/>
                    <a:lstStyle/>
                    <a:p>
                      <a:pPr algn="ctr"/>
                      <a:r>
                        <a:rPr lang="en-US" sz="1600" dirty="0">
                          <a:solidFill>
                            <a:schemeClr val="bg1"/>
                          </a:solidFill>
                        </a:rPr>
                        <a:t>Segment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600" dirty="0">
                          <a:solidFill>
                            <a:schemeClr val="bg1"/>
                          </a:solidFill>
                        </a:rPr>
                        <a:t>Font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600" dirty="0">
                          <a:solidFill>
                            <a:schemeClr val="bg1"/>
                          </a:solidFill>
                        </a:rPr>
                        <a:t>Font 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599898283"/>
                  </a:ext>
                </a:extLst>
              </a:tr>
              <a:tr h="370840">
                <a:tc>
                  <a:txBody>
                    <a:bodyPr/>
                    <a:lstStyle/>
                    <a:p>
                      <a:pPr algn="ctr"/>
                      <a:r>
                        <a:rPr lang="en-US" sz="1400" b="1" dirty="0"/>
                        <a:t>Heading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Playfair Display – Semi bold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8482329"/>
                  </a:ext>
                </a:extLst>
              </a:tr>
              <a:tr h="370840">
                <a:tc>
                  <a:txBody>
                    <a:bodyPr/>
                    <a:lstStyle/>
                    <a:p>
                      <a:pPr algn="ctr"/>
                      <a:r>
                        <a:rPr lang="en-US" sz="1400" b="1" dirty="0"/>
                        <a:t>Subheading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Playfair Display – Semi bold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670456"/>
                  </a:ext>
                </a:extLst>
              </a:tr>
              <a:tr h="370840">
                <a:tc>
                  <a:txBody>
                    <a:bodyPr/>
                    <a:lstStyle/>
                    <a:p>
                      <a:pPr algn="ctr"/>
                      <a:r>
                        <a:rPr lang="en-US" sz="1400" b="1" dirty="0"/>
                        <a:t>Section Header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Playfair Display – Semi bold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2440172"/>
                  </a:ext>
                </a:extLst>
              </a:tr>
              <a:tr h="370840">
                <a:tc>
                  <a:txBody>
                    <a:bodyPr/>
                    <a:lstStyle/>
                    <a:p>
                      <a:pPr algn="ctr"/>
                      <a:r>
                        <a:rPr lang="en-US" sz="1400" b="1" dirty="0"/>
                        <a:t>Body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Playfair Display – Regular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7951304"/>
                  </a:ext>
                </a:extLst>
              </a:tr>
              <a:tr h="370840">
                <a:tc>
                  <a:txBody>
                    <a:bodyPr/>
                    <a:lstStyle/>
                    <a:p>
                      <a:pPr algn="ctr"/>
                      <a:r>
                        <a:rPr lang="en-US" sz="1400" b="1" dirty="0"/>
                        <a:t>Quote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Playfair Display – Regular Italic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1484109"/>
                  </a:ext>
                </a:extLst>
              </a:tr>
              <a:tr h="370840">
                <a:tc>
                  <a:txBody>
                    <a:bodyPr/>
                    <a:lstStyle/>
                    <a:p>
                      <a:pPr algn="ctr"/>
                      <a:r>
                        <a:rPr lang="en-US" sz="1400" b="1" dirty="0"/>
                        <a:t>Caption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Playfair Display – Regular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2828061"/>
                  </a:ext>
                </a:extLst>
              </a:tr>
            </a:tbl>
          </a:graphicData>
        </a:graphic>
      </p:graphicFrame>
    </p:spTree>
    <p:extLst>
      <p:ext uri="{BB962C8B-B14F-4D97-AF65-F5344CB8AC3E}">
        <p14:creationId xmlns:p14="http://schemas.microsoft.com/office/powerpoint/2010/main" val="452926286"/>
      </p:ext>
    </p:extLst>
  </p:cSld>
  <p:clrMapOvr>
    <a:masterClrMapping/>
  </p:clrMapOvr>
</p:sld>
</file>

<file path=ppt/theme/theme1.xml><?xml version="1.0" encoding="utf-8"?>
<a:theme xmlns:a="http://schemas.openxmlformats.org/drawingml/2006/main" name="Presentation1">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F3B215-496E-4790-A364-7C1C46DEC771}">
  <ds:schemaRefs>
    <ds:schemaRef ds:uri="http://schemas.microsoft.com/office/2006/metadata/properties"/>
    <ds:schemaRef ds:uri="http://www.w3.org/2000/xmlns/"/>
    <ds:schemaRef ds:uri="71af3243-3dd4-4a8d-8c0d-dd76da1f02a5"/>
    <ds:schemaRef ds:uri="http://www.w3.org/2001/XMLSchema-instance"/>
  </ds:schemaRefs>
</ds:datastoreItem>
</file>

<file path=customXml/itemProps2.xml><?xml version="1.0" encoding="utf-8"?>
<ds:datastoreItem xmlns:ds="http://schemas.openxmlformats.org/officeDocument/2006/customXml" ds:itemID="{AE2713E1-6312-427E-BFCB-C5A5DA301373}">
  <ds:schemaRefs>
    <ds:schemaRef ds:uri="http://schemas.microsoft.com/sharepoint/v3/contenttype/forms"/>
  </ds:schemaRefs>
</ds:datastoreItem>
</file>

<file path=customXml/itemProps3.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docProps/app.xml><?xml version="1.0" encoding="utf-8"?>
<Properties xmlns="http://schemas.openxmlformats.org/officeDocument/2006/extended-properties" xmlns:vt="http://schemas.openxmlformats.org/officeDocument/2006/docPropsVTypes">
  <Template>Presentation1</Template>
  <TotalTime>12904</TotalTime>
  <Words>418</Words>
  <Application>Microsoft Office PowerPoint</Application>
  <PresentationFormat>Widescreen</PresentationFormat>
  <Paragraphs>49</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Presentation1</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HAAT India</dc:title>
  <dc:creator>Prakash Giri</dc:creator>
  <cp:lastModifiedBy>Bidisha Sarkar</cp:lastModifiedBy>
  <cp:revision>372</cp:revision>
  <dcterms:created xsi:type="dcterms:W3CDTF">2024-04-03T17:15:31Z</dcterms:created>
  <dcterms:modified xsi:type="dcterms:W3CDTF">2025-03-07T18:57:56Z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