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2" r:id="rId6"/>
    <p:sldId id="361" r:id="rId7"/>
    <p:sldId id="353" r:id="rId8"/>
    <p:sldId id="365" r:id="rId9"/>
    <p:sldId id="366" r:id="rId10"/>
    <p:sldId id="367" r:id="rId11"/>
    <p:sldId id="368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14:59.1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1367 330 24575,'0'1'0,"0"0"0,1-1 0,-1 1 0,1 0 0,-1-1 0,1 1 0,0-1 0,-1 1 0,1-1 0,0 1 0,-1-1 0,1 1 0,0-1 0,-1 0 0,1 1 0,0-1 0,0 0 0,-1 0 0,1 1 0,0-1 0,0 0 0,-1 0 0,1 0 0,0 0 0,0 0 0,1 0 0,2 0 0,57 7 0,100-2 0,-92-4 0,1424 3-777,-836-6 548,-982 2 229,-70 2-164,-2353 162-3563,2737-163 3704,-287 40-140,291-40 163,0 0 0,0 1 0,0-1 0,1 2 0,-12 4 0,18-7 0,0 0 0,0 0 0,0 1 0,0-1 0,-1 0 0,1 0 0,0 0 0,0 0 0,0 1 0,0-1 0,0 0 0,0 0 0,-1 1 0,1-1 0,0 0 0,0 0 0,0 0 0,0 1 0,0-1 0,0 0 0,0 0 0,0 1 0,0-1 0,0 0 0,0 0 0,0 1 0,0-1 0,0 0 0,0 0 0,0 1 0,1-1 0,-1 0 0,0 0 0,0 0 0,0 1 0,0-1 0,0 0 0,0 0 0,1 0 0,-1 1 0,0-1 0,0 0 0,0 0 0,1 0 0,-1 0 0,0 0 0,0 0 0,0 1 0,1-1 0,-1 0 0,0 0 0,0 0 0,1 0 0,-1 0 0,0 0 0,1 0 0,42 11 0,163 9 0,209-5-126,213-4-380,203-4 215,147-3-528,3260-4-3405,-3710 0 3533,70-1-292,-165 0 212,-98 1 1009,-749 0 1565,-30 0-820,-3975 0 1376,4375 0-2356,-4-1 487,-52 7 0,61 3 493,34-6-491,13 0-1,13-2-180,-1 0-1,1-2 1,-1 0-1,23-4 1,19-3 102,700-83 826,-422 47-1043,469-73-196,-515 72 0,-152 29 164,-350 19 1304,-19-1-1339,-1426 1-2390,1075 20 2095,337-21 1861,105-3-963,343 1-732,43 0 0,3820 0-4300,-4260 0 6209,-37 0-1277,-74 0-672,15 0-475,-1183 16 257,1459-16 267,13 1 1,36 2 9,109 0 1,265-1-183,158-1-657,3454-1-5927,-4285 6 8549,2 6-819,-1347 39 1934,707-28-2944,818-20 27,74-3 0,17 0 0,127-5 0,106-9 0,83-9-106,1610-233-422,-1919 253 527,358-73 985,-362 73-749,-1-1 0,1 0 0,18-9-1,-31 13-225,-1 0 0,0-1 0,0 1 0,1 0 0,-1 0 0,0 0 0,0 0 0,1 0 0,-1 0-1,0 0 1,0-1 0,0 1 0,1 0 0,-1 0 0,0 0 0,0 0 0,0-1 0,0 1 0,1 0 0,-1 0-1,0-1 1,0 1 0,0 0 0,0 0 0,0-1 0,0 1 0,0 0 0,0 0 0,0-1 0,0 1 0,0 0 0,0 0-1,0-1 1,0 1 0,0 0 0,0 0 0,0-1 0,0 1 0,0 0 0,0 0 0,0-1 0,0 1 0,-19-7 251,-34 0-222,-1 3-1,-75 3 1,44 2-31,-979 8-1503,-1 53 1226,905-47 306,-357 42 911,479-49-262,36-5-484,10-1-70,67 2 89,119-1-170,110-3-214,98 0-655,1879-121-1896,-2116 105 2545,1047-81-1404,-1096 95 2399,-114 2-795,46 3 640,-48-3-663,0 0 0,0 0 0,0 0 0,0 0 0,0 0 0,0 0 0,0 0 0,-1 1 0,1-1 0,0 0 0,0 0 0,0 0 0,0 0 0,0 0 0,0 0 0,0 1 0,0-1 0,0 0 0,0 0 0,0 0 0,0 0 0,0 0 0,0 1 0,0-1 0,0 0 0,0 0 0,0 0 0,0 0 0,0 0 0,1 0 0,-1 1 0,0-1 0,0 0 0,0 0 0,0 0 0,0 0 0,0 0 0,0 0 0,0 0 0,0 1 0,1-1 0,-1 0 0,0 0 0,0 0 0,0 0 0,0 0 0,0 0 0,0 0 0,1 0 0,-1 0 0,0 0 0,0 0 0,0 0 0,0 0 0,0 0 0,0 0 0,1 0 0,-1 0 0,0 0 0,0 0 0,0 0 0,0 0 0,0 0 0,1 0 0,-1 0 0,0 0 0,0 0 0,0 0 0,-29 9 736,-260 39 962,221-39-1444,-163 23 249,-498 74-341,-10 35-153,-61-3 967,699-125-151,82-5-663,19-7-168,0-1 0,0 0 0,0 1 1,0-1-1,0 0 0,0 0 0,0 1 0,0-1 0,0 0 0,0 1 0,0-1 0,0 0 0,0 0 0,0 1 0,0-1 0,0 0 0,0 0 0,0 1 0,0-1 0,0 0 0,1 1 0,-1-1 0,0 0 1,0 0-1,0 0 0,1 1 0,-1-1 0,0 0 0,0 0 0,0 0 0,1 1 0,-1-1 0,0 0 0,0 0 0,1 0 0,-1 0 0,0 0 0,0 0 0,1 0 0,-1 0 0,0 1 0,1-1 0,-1 0 0,17 5 3,-1-1-1,1-1 0,30 3 0,163 10-3,102-4-164,1822 2-2212,-2056-14 2376,-64 0 0,-13 0 0,-3 0 0,-247 17 0,202-13 0,-1311 163-1228,1336-164 1501,-1 1 1,-30 10-1,54-14-266,-1 0 1,0 0 0,0 0-1,0 0 1,0 0 0,1 0 0,-1 0-1,0 0 1,0 0 0,0 0 0,0 0-1,0 0 1,1 0 0,-1 0-1,0 0 1,0 0 0,0 0 0,0 1-1,0-1 1,0 0 0,1 0 0,-1 0-1,0 0 1,0 0 0,0 0-1,0 1 1,0-1 0,0 0 0,0 0-1,0 0 1,0 0 0,0 0-1,0 1 1,0-1 0,1 0 0,-1 0-1,0 0 1,0 0 0,0 1 0,0-1-1,-1 0 1,1 0 0,0 0-1,0 0 1,0 1 0,0-1 0,0 0-1,0 0 1,0 0 0,0 0 0,0 0-1,0 1 1,0-1 0,0 0-1,0 0 1,-1 0 0,1 0 0,0 0-1,0 0 1,0 0 0,0 1-1,36 4 397,130 0 11,107-13-516,904-114-1872,-425-7 1939,-512 62 34,-228 63 0,0 0 0,-1-1 0,1 0 0,-1-1 0,0-1 0,12-8 0,-22 14 0,-1 1 0,1-1 0,-1 1 0,1-1 0,-1 1 0,1-1 0,-1 0 0,1 1 0,-1-1 0,1 0 0,-1 1 0,0-1 0,1 0 0,-1 1 0,0-1 0,0 0 0,0 0 0,1 1 0,-1-1 0,0 0 0,0 0 0,0 1 0,0-1 0,0 0 0,0 0 0,-1 1 0,1-1 0,0 0 0,0 0 0,0 1 0,-1-1 0,1 0 0,0 1 0,-2-2 0,-1-1 0,0 1 0,0-1 0,-1 1 0,1 0 0,-1 0 0,0 0 0,1 0 0,-1 1 0,0-1 0,0 1 0,-5-1 0,-33-6 0,0 1 0,-52-1 0,-369 4-147,-8 32-1,-298 54 148,749-79 55,0 1-1,-26 8 1,46-12-50,0-1 0,-1 1 0,1 0 0,0 0 0,0 0 0,0 0 0,0 0 0,-1 0 0,1 0 0,0 1 0,0-1 0,0 0 0,0 0 0,0 0 0,-1 0 1,1 0-1,0 0 0,0 0 0,0 0 0,0 0 0,0 0 0,0 0 0,-1 0 0,1 1 0,0-1 0,0 0 0,0 0 0,0 0 0,0 0 0,0 0 0,0 0 0,0 1 0,0-1 0,0 0 0,0 0 0,0 0 0,-1 0 0,1 0 1,0 1-1,0-1 0,0 0 0,0 0 0,0 0 0,0 0 0,0 0 0,0 1 0,1-1 0,-1 0 0,0 0 0,0 0 0,0 0 0,0 0 0,0 1 0,0-1 0,0 0 0,0 0 0,0 0 0,0 0 0,0 0 0,1 0 1,-1 1-1,0-1 0,0 0 0,0 0 0,0 0 0,0 0 0,0 0 0,1 0 0,22 5 466,213 5 618,-179-10-1057,1022-4-635,-1054 4 755,9 0 513,-70 4 51,16-2-675,-448 46 207,592-58 483,87-20-731,532-121-956,-7-38-1,-680 174 957,-7 0 0,1 3 0,68-8 0,-116 19 0,1 1 0,-1-1 0,0 1 0,1 0 0,-1 0 0,0 0 0,1 0 0,-1 0 0,0 0 0,1 0 0,-1 1 0,0 0 0,1-1 0,-1 1 0,0 0 0,0 0 0,0 0 0,0 0 0,4 3 0,-6-3 0,0 1 0,0 0 0,0-1 0,0 1 0,0-1 0,0 1 0,0-1 0,0 1 0,-1-1 0,1 1 0,0-1 0,-1 1 0,0-1 0,1 1 0,-1-1 0,0 0 0,0 1 0,1-1 0,-1 0 0,0 0 0,0 0 0,0 1 0,-3 1 0,3-2 28,0 0-1,0 0 0,-1 0 0,1 1 0,1-1 1,-1 0-1,0 1 0,0-1 0,0 1 1,1-1-1,-1 1 0,1-1 0,-1 1 0,1-1 1,0 1-1,-1 0 0,1-1 0,0 1 0,0-1 1,1 4-1,0-3 32,0-1 0,0 1 1,0 0-1,0-1 0,0 0 1,0 1-1,1-1 0,-1 0 1,1 0-1,-1 1 0,1-1 1,-1 0-1,1 0 0,0-1 1,-1 1-1,1 0 0,0-1 1,0 1-1,3 0 0,17 5-22,1-2 0,0 0 0,0-1 0,26 0 0,101-7-46,-49 0-12,-88 3 21,0 1 0,-1-2 0,1 0 0,-1 0 0,1-1 0,-1 0 0,20-9 0,3 2 0,-23 12 0,-12-2 0,0 1 0,0-1 0,0 1 0,0 0 0,0-1 0,0 1 0,0-1 0,0 1 0,-1 0 0,1-1 0,0 1 0,0-1 0,-1 1 0,1-1 0,0 1 0,-1-1 0,1 1 0,-1-1 0,1 0 0,0 1 0,-1-1 0,1 1 0,-1-1 0,1 0 0,-2 1 0,-34 30 0,-45 30 0,-27 22 0,93-69 0,0-1 0,-1-1 0,0 0 0,-19 9 0,28-17 0,-1-1 0,0 0 0,0 0 0,0-1 0,0 0 0,0-1 0,-1 0 0,1 0 0,0-1 0,-1 0 0,1 0 0,-13-3 0,-22-6 0,0-2 0,0-2 0,-42-19 0,-39-12 0,23 14 0,-2 4 0,0 5 0,-202-14 0,240 34 0,40 1 0,20 0 0,7 0 0,1209 2-625,-50 0 38,-1133-2 587,-17-1 0,0 1 0,1 0 0,-1 1 0,1 0 0,-1 1 0,0 0 0,0 0 0,0 2 0,15 5 0,-24-8 0,-1-1 0,0 1 0,0-1 0,0 1 0,0 0 0,0 0 0,0 0 0,0-1 0,0 1 0,0 0 0,-1 0 0,1 0 0,0 0 0,0 0 0,-1 1 0,1-1 0,-1 0 0,1 0 0,-1 0 0,0 0 0,1 1 0,-1-1 0,0 0 0,0 0 0,0 1 0,0-1 0,0 0 0,0 1 0,0-1 0,0 0 0,0 2 0,-2 1 0,0 0 0,0-1 0,0 1 0,0 0 0,0-1 0,-1 1 0,1-1 0,-7 7 0,-9 7 88,-2 0-1,1-1 1,-2 0 0,0-2-1,-32 16 1,-125 50 547,163-74-622,-149 55-192,-3-7 1,-226 43-1,-355 23-415,722-117 594,5 0 0,-1 0 0,1 1 0,0 1 0,-23 9 0,36-11 0,1 1 0,-1 0 0,1 1 0,0-1 0,1 1 0,-1 1 0,1-1 0,0 1 0,0 0 0,1 0 0,0 1 0,0 0 0,0 0 0,-5 11 0,-71 176 0,32-65 0,-72 144-164,-65 102-621,-61 80-64,-262 369-742,-39-12 89,-148 230-183,529-772 803,111-175 723,-63 144 1,112-224 461,0 0-1,2 0 0,0 1 0,1-1 0,0 1 1,1 0-1,1 0 0,0 31 0,2-46-243,0 0 1,0-1-1,0 1 0,0 0 0,0 0 0,0-1 0,0 1 0,0 0 0,-1 0 0,1-1 0,0 1 0,-1 0 1,1-1-1,0 1 0,-1 0 0,1-1 0,-1 1 0,1 0 0,-1-1 0,1 1 0,-1-1 0,1 1 0,-1-1 1,1 0-1,-1 1 0,0-1 0,-1 1 0,-22 5 858,11-3-540,-55 17 235,-126 54 0,-56 50 871,42-20-916,188-94-567,0-1 0,-1-1 0,0-1 0,0-1 0,-1-1 0,0-1 0,1-1 0,-1-1 0,-24 0 0,-52-6 0,-96 3 0,183 2 0,-1 0 0,1 1 0,-1 1 0,1 0 0,0 0 0,0 1 0,0 1 0,1 0 0,-1 0 0,1 1 0,0 0 0,1 1 0,0 0 0,0 0 0,0 1 0,1 0 0,0 1 0,1 0 0,0 0 0,0 1 0,1 0 0,0 0 0,0 0 0,-4 13 0,1 2 0,-1 4 0,-1-1 0,-1-1 0,-24 39 0,30-57 0,-1 0 0,0 0 0,0-1 0,-1 0 0,0 0 0,-1-1 0,0 0 0,0-1 0,0 0 0,-1 0 0,0-1 0,0 0 0,-13 4 0,-37 8 0,-2-3 0,0-3 0,-97 6 0,51-6 0,-116 15 0,218-24 0,12 0 0,24-1 0,640-39-518,-406 14 211,981-36-1657,-405 55 3847,378 6-977,-396-48-906,-778 43 0,548-61 0,-404 43 0,89-16 0,-171 19 0,1 3 0,112 0 0,645 16 0,-373 2 0,-166 19 0,-3 25 0,53 6 0,664-21 0,-758-17 0,128 13 0,-208-9 0,190 22 0,333 14 0,2-55 0,-360-2 0,620 3 0,-973 0 0,13 0 0,48-5 0,-52-2 0,-22 7 0,-1 0 0,1 0 0,0 0 0,-1 0 0,1 0 0,0 0 0,0 0 0,-1 0 0,1 0 0,0 0 0,-1-1 0,1 1 0,0 0 0,0 0 0,-1 0 0,1 0 0,0 0 0,0 0 0,0-1 0,-1 1 0,1 0 0,0 0 0,0 0 0,0-1 0,-1 1 0,1 0 0,0 0 0,0-1 0,0 1 0,0 0 0,0 0 0,0-1 0,-1 1 0,1 0 0,0 0 0,0-1 0,0 1 0,0 0 0,0-1 0,0 1 0,0 0 0,0 0 0,0-1 0,0 1 0,0 0 0,1 0 0,-1-1 0,0 1 0,0 0 0,0-1 0,0 1 0,0 0 0,0 0 0,1 0 0,-1-1 0,0 1 0,0 0 0,0 0 0,0 0 0,1-1 0,-1 1 0,0 0 0,0 0 0,1 0 0,-1 0 0,0-1 0,0 1 0,1 0 0,-19-6 0,0 1 0,-1 1 0,-35-4 0,7 1 0,-527-49-599,-10 47-92,-364 63 630,-333 67-13,903-97 223,349-21 96,0 2 0,0 1 0,-41 14 0,-20 5 51,-31-1-296,-141 8 0,-123-11 0,372-20 0,-1469 11 0,882-15 0,-457 3 0,1039 0 0,-2 0 0,0 0 0,0-1 0,1-1 0,-25-5 0,27-1 0,17 7 0,0 1 0,-1 0 0,1 0 0,0-1 0,0 1 0,0 0 0,-1 0 0,1-1 0,0 1 0,0 0 0,0 0 0,0-1 0,0 1 0,0 0 0,0-1 0,0 1 0,0 0 0,0-1 0,0 1 0,0 0 0,0-1 0,0 1 0,0 0 0,0-1 0,0 1 0,0 0 0,0 0 0,0-1 0,0 1 0,2-2 0,0 0 0,0 0 0,0 0 0,0 0 0,0 1 0,1-1 0,-1 1 0,0-1 0,1 1 0,3-2 0,61-23 0,1 2 0,77-17 0,-73 22 0,825-188 0,-827 198 0,0 4 0,131 5 0,-100 2 0,948 0 0,-614-3 0,-557 9 0,62-2 0,-161 10 0,-131 0-164,-166-3-655,-152-4-164,-2099 42-2949,2356-38 2949,127-3 0,115-4 0,129-4 294,40-1 496,10 0 73,75 0-59,-82-1 177,214 0-38,98 0 203,1896-3 4495,-2357-3-3162,21-2-1084,-267-7 14,-169-1-1138,-145 3-271,-111 4 0,-3184-1-3932,3493 11 3932,100-1 39,88 1 284,-142 0 1789,-223-1 5482,235-27-3668,5-34-2183,308 41-953,-264-39-56,15 0-386,-416-59-1260,-2 30 186,755 86 3337,-97 7 1,124-3-465,-10 1-909,-223 27 1402,32 12-1657,86-13 0,-57 14 0,187-41 0,0 1 0,1 1 0,-17 7 0,24-10 0,0-1 0,0 1 0,1 0 0,-1-1 0,0 1 0,0 0 0,0-1 0,1 1 0,-1 0 0,0 0 0,1-1 0,-1 1 0,1 0 0,-1 0 0,1 0 0,-1 0 0,1 0 0,0 0 0,-1 1 0,1-1 0,1 1 0,-1-1 0,0 0 0,1 0 0,-1 0 0,1 0 0,-1 0 0,1 0 0,0 0 0,-1-1 0,1 1 0,0 0 0,-1 0 0,1 0 0,0-1 0,0 1 0,0 0 0,0-1 0,0 1 0,0-1 0,0 1 0,2 0 0,20 9 0,1-1 0,0-1 0,0-1 0,44 7 0,-16-4 0,178 33 0,86 6-164,100 6-655,111-3-164,1173 34-1692,1-71-548,-1386-17 2240,23-2 552,-302 3 542,26-2 872,-52-3 44,-10 5-991,-1 1 0,1-1 0,0 1 0,0-1 0,0 1 0,-1-1 1,1 1-1,0 0 0,0-1 0,-1 1 0,1-1 0,0 1 0,-1 0 0,1-1 1,-1 1-1,1 0 0,0-1 0,-1 1 0,1 0 0,-1 0 0,1-1 0,-1 1 1,1 0-1,-1 0 0,0 0 0,-48-13 947,-69-3-20,-132-2 0,238 17-923,-397-14 615,-152 3-1310,-2510-2-4260,2302 16 2930,-81-1 2142,280 0 5518,561-2-5407,0 1 0,0 0 0,0 0 0,1 1 0,-1 0 1,0 1-1,1 0 0,-1 1 0,1-1 0,-12 7 0,19-9-249,1 0 0,-1 0 0,0 1 1,1-1-1,-1 0 0,1 1 0,-1-1 0,1 0 0,-1 1 1,1-1-1,0 1 0,-1-1 0,1 1 0,-1-1 0,1 1 1,0-1-1,0 1 0,-1-1 0,1 1 0,0-1 0,0 1 1,-1-1-1,1 1 0,0 0 0,0-1 0,0 1 0,0-1 1,0 1-1,0 0 0,0-1 0,0 1 0,0-1 0,0 1 1,0 0-1,1-1 0,-1 1 0,0-1 0,0 1 0,0-1 0,1 1 1,-1-1-1,0 1 0,1-1 0,-1 1 0,1-1 0,-1 1 1,0-1-1,1 1 0,-1-1 0,1 0 0,-1 1 0,1-1 1,-1 0-1,1 0 0,0 1 0,6 3 31,0-1-1,0 0 1,1 0-1,13 4 1,32 5-17,56 5 1,198 15-34,182 7-164,209 7-655,196 4-164,139-7 0,2544 35-2332,-2292-58 1715,-708-10 617,-149-3 0,-130-3 0,-39-1 879,-438-4 1551,-1099 1 3469,-858-7-6194,1777 1 1018,82-3-323,85-6 551,176 13 123,0 0-1,0-1 1,0-1 0,-22-8 0,37 12-86,0 0-1,0 0 1,1 0 0,-1-1-1,0 1 1,1 0 0,-1 0 0,0-1-1,1 1 1,-1 0 0,1-1-1,-1 1 1,0-1 0,1 1-1,-1-1 1,1 1 0,-1-1 0,1 1-1,0-1 1,-1 1 0,1-1-1,-1 1 1,1-1 0,0 0 0,0 1-1,-1-1 1,1 0 0,0 1-1,0-1 1,0 0 0,0 0-1,-1 1 1,1-1 0,0 0 0,0 1-1,1-1 1,-1 0 0,0 1-1,0-1 1,0 0 0,0 0-1,1 1 1,-1-1 0,0 1 0,1-1-1,-1 0 1,0 1 0,1-1-1,-1 1 1,1-1 0,-1 0-1,1 1 1,-1 0 0,1-1 0,-1 1-1,1-1 1,-1 1 0,2-1-1,9-6 132,0 1 0,1 1-1,0 0 1,-1 0 0,24-5-1,146-30 663,73 3-476,906-64 835,-457 47-998,-628 45 384,-68 7-400,-11 0-22,-40-1 10,-129 0-107,-109 2-188,-660 19-1619,10 71 1531,881-81 252,-69 21 0,118-29 0,1 0 0,-1 1 0,0-1 0,1 1 0,-1 0 0,0-1 0,1 1 0,-1 0 0,1 0 0,0 0 0,-1 0 0,1 0 0,0 1 0,-1-1 0,0 2 0,2-2 0,0 0 0,0-1 0,1 1 0,-1 0 0,1-1 0,-1 1 0,0 0 0,1-1 0,-1 1 0,1 0 0,0-1 0,-1 1 0,1-1 0,-1 1 0,1-1 0,0 1 0,-1-1 0,1 0 0,0 1 0,0-1 0,-1 0 0,1 1 0,0-1 0,0 0 0,-1 0 0,1 0 0,0 0 0,1 0 0,41 8 0,0-2 0,50 0 0,281 6-163,166-6-654,-58-3 91,663 6-1047,-8 30-302,-1078-35 1992,290 27 35,-337-30 81,-1 1 0,1 1-1,-1 0 1,19 7 0,-29-9-9,0-1 1,0 0-1,0 1 1,0-1-1,0 1 0,0-1 1,0 1-1,0-1 1,0 1-1,0-1 1,0 1-1,-1 0 0,1 0 1,0-1-1,0 1 1,-1 0-1,1 0 0,-1 0 1,1 0-1,-1 0 1,1 0-1,-1 0 1,1 0-1,-1 0 0,0 0 1,1 0-1,-1 0 1,0 0-1,0 0 1,0 0-1,0 1 0,0-1 1,0 0-1,0 0 1,0 0-1,-1 0 0,1 0 1,0 0-1,-1 1 1,-2 3 78,-1 0 0,1-1 0,-1 0 0,0 0 1,0 0-1,0-1 0,-8 6 0,-170 106 1392,99-65-1024,-630 428 2881,25 42-1995,637-481-1357,15-12 0,0 2 0,1 1 0,-46 53 0,51-34 0,31-65 164,10-84 98,-3-153-1,-24-103 57,14 325-316,-2-49-2,-5 1 0,-2 0 0,-4 0 0,-44-132 0,58 206 0,-1-1 0,-1 1 0,1 0 0,-1 0 0,1 0 0,-2 1 0,1-1 0,-5-5 0,7 9 0,-1 0 0,1 0 0,-1 0 0,1 0 0,-1 0 0,1 0 0,-1 1 0,0-1 0,1 1 0,-1-1 0,0 1 0,0-1 0,1 1 0,-1 0 0,0 0 0,0 0 0,1 0 0,-1 0 0,0 0 0,0 0 0,1 1 0,-1-1 0,0 1 0,0-1 0,1 1 0,-1 0 0,0-1 0,1 1 0,-1 0 0,-1 1 0,-10 8 0,0 1 0,1 0 0,0 1 0,0 0 0,1 1 0,1 0 0,-10 16 0,16-23 0,-43 60 142,-129 170-1649,108-151-5319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1506" y="1219200"/>
            <a:ext cx="5637119" cy="2411002"/>
          </a:xfrm>
        </p:spPr>
        <p:txBody>
          <a:bodyPr/>
          <a:lstStyle/>
          <a:p>
            <a:r>
              <a:rPr lang="en-US" sz="4800" dirty="0">
                <a:latin typeface="Arial Rounded MT Bold" panose="020F0704030504030204" pitchFamily="34" charset="0"/>
              </a:rPr>
              <a:t>Hospital Management System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58517"/>
            <a:ext cx="5491570" cy="1878142"/>
          </a:xfrm>
        </p:spPr>
        <p:txBody>
          <a:bodyPr/>
          <a:lstStyle/>
          <a:p>
            <a:r>
              <a:rPr lang="en-US" dirty="0">
                <a:latin typeface="+mj-lt"/>
              </a:rPr>
              <a:t>Submitted to,</a:t>
            </a:r>
            <a:r>
              <a:rPr lang="en-US" dirty="0"/>
              <a:t> </a:t>
            </a:r>
          </a:p>
          <a:p>
            <a:r>
              <a:rPr lang="en-US" b="1" dirty="0" err="1"/>
              <a:t>Molla</a:t>
            </a:r>
            <a:r>
              <a:rPr lang="en-US" b="1" dirty="0"/>
              <a:t> Rashied Hussein</a:t>
            </a:r>
          </a:p>
          <a:p>
            <a:r>
              <a:rPr lang="en-US" b="1" dirty="0"/>
              <a:t>Assistant Professor </a:t>
            </a:r>
          </a:p>
          <a:p>
            <a:r>
              <a:rPr lang="en-US" b="1" dirty="0"/>
              <a:t>Dept of CSE, UAP</a:t>
            </a:r>
          </a:p>
          <a:p>
            <a:r>
              <a:rPr lang="en-US" b="1" dirty="0"/>
              <a:t>April 10, 2022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78A4A-9437-4D5F-9948-F17ECD0E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13" y="4146848"/>
            <a:ext cx="2086932" cy="201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034D18-D4CA-4305-ADE7-CC79A56B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4969"/>
          <a:stretch/>
        </p:blipFill>
        <p:spPr>
          <a:xfrm>
            <a:off x="10579645" y="4146847"/>
            <a:ext cx="2086932" cy="201035"/>
          </a:xfrm>
          <a:prstGeom prst="rect">
            <a:avLst/>
          </a:prstGeom>
        </p:spPr>
      </p:pic>
      <p:pic>
        <p:nvPicPr>
          <p:cNvPr id="8198" name="Picture 6" descr="Download Life Elements Hospital Vector Health Policy Insurance HQ PNG Image  | FreePNGImg">
            <a:extLst>
              <a:ext uri="{FF2B5EF4-FFF2-40B4-BE49-F238E27FC236}">
                <a16:creationId xmlns:a16="http://schemas.microsoft.com/office/drawing/2014/main" id="{805EEA4D-BC7C-40C1-8A23-2EC286AB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24" y="-168358"/>
            <a:ext cx="4428564" cy="425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Team Members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75DA0B-04C6-4C2B-90F1-141CF06C71D2}"/>
                  </a:ext>
                </a:extLst>
              </p14:cNvPr>
              <p14:cNvContentPartPr/>
              <p14:nvPr/>
            </p14:nvContentPartPr>
            <p14:xfrm>
              <a:off x="520941" y="1826379"/>
              <a:ext cx="8117640" cy="3090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75DA0B-04C6-4C2B-90F1-141CF06C71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941" y="1763379"/>
                <a:ext cx="8243280" cy="32158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75A6D53-881C-4833-9EE4-6A7F4A4706B6}"/>
              </a:ext>
            </a:extLst>
          </p:cNvPr>
          <p:cNvSpPr txBox="1"/>
          <p:nvPr/>
        </p:nvSpPr>
        <p:spPr>
          <a:xfrm>
            <a:off x="591671" y="1909482"/>
            <a:ext cx="6382870" cy="40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n-BD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57C30C7-7C79-4DC7-BC67-BE2D7DF13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39257"/>
              </p:ext>
            </p:extLst>
          </p:nvPr>
        </p:nvGraphicFramePr>
        <p:xfrm>
          <a:off x="520941" y="2179664"/>
          <a:ext cx="6382870" cy="30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435">
                  <a:extLst>
                    <a:ext uri="{9D8B030D-6E8A-4147-A177-3AD203B41FA5}">
                      <a16:colId xmlns:a16="http://schemas.microsoft.com/office/drawing/2014/main" val="2810581063"/>
                    </a:ext>
                  </a:extLst>
                </a:gridCol>
                <a:gridCol w="3191435">
                  <a:extLst>
                    <a:ext uri="{9D8B030D-6E8A-4147-A177-3AD203B41FA5}">
                      <a16:colId xmlns:a16="http://schemas.microsoft.com/office/drawing/2014/main" val="1246740848"/>
                    </a:ext>
                  </a:extLst>
                </a:gridCol>
              </a:tblGrid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Name</a:t>
                      </a:r>
                      <a:endParaRPr lang="bn-BD" sz="3200" b="1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ID</a:t>
                      </a:r>
                      <a:endParaRPr lang="bn-BD" sz="3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09106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Bidita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Sarkar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Diba</a:t>
                      </a:r>
                      <a:endParaRPr lang="bn-BD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20101016</a:t>
                      </a:r>
                      <a:endParaRPr lang="bn-BD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2912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Jayonto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Dutta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Plabon</a:t>
                      </a:r>
                      <a:endParaRPr lang="bn-BD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20101022</a:t>
                      </a:r>
                      <a:endParaRPr lang="bn-BD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709178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MD. Mahmudur Rahman </a:t>
                      </a:r>
                      <a:endParaRPr lang="bn-BD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20101009</a:t>
                      </a:r>
                      <a:endParaRPr lang="bn-BD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3059" y="2045907"/>
            <a:ext cx="5412441" cy="32880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222"/>
                </a:solidFill>
                <a:latin typeface="-apple-system"/>
              </a:rPr>
              <a:t>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he </a:t>
            </a:r>
            <a:r>
              <a:rPr lang="en-US" sz="2000" b="1" i="1" dirty="0">
                <a:solidFill>
                  <a:srgbClr val="222222"/>
                </a:solidFill>
                <a:effectLst/>
                <a:latin typeface="-apple-system"/>
              </a:rPr>
              <a:t>Hospital management system database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is a database design for managing hospital functions and events.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It enables the admin to register a patient for the hospital, stores their disease details into the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Admin is able to add, view, edit, update or delete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 descr="Patient Case Management Software - Online Invoices">
            <a:extLst>
              <a:ext uri="{FF2B5EF4-FFF2-40B4-BE49-F238E27FC236}">
                <a16:creationId xmlns:a16="http://schemas.microsoft.com/office/drawing/2014/main" id="{79D0EDBE-3CF8-467F-92C6-E4282F6F7FE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r="5842"/>
          <a:stretch>
            <a:fillRect/>
          </a:stretch>
        </p:blipFill>
        <p:spPr bwMode="auto">
          <a:xfrm>
            <a:off x="6096000" y="15882"/>
            <a:ext cx="6014682" cy="684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813" y="268941"/>
            <a:ext cx="2994212" cy="331696"/>
          </a:xfrm>
        </p:spPr>
        <p:txBody>
          <a:bodyPr>
            <a:noAutofit/>
          </a:bodyPr>
          <a:lstStyle/>
          <a:p>
            <a:pPr algn="ctr"/>
            <a:br>
              <a:rPr lang="af-ZA" sz="240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</a:br>
            <a:r>
              <a:rPr lang="af-ZA" sz="240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  <a:t>ER Diagram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0745C6-745E-4A84-8A19-F0EFFB2E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735106"/>
            <a:ext cx="11528611" cy="58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190B86C-3F25-411A-91E7-B590BDB61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03395"/>
              </p:ext>
            </p:extLst>
          </p:nvPr>
        </p:nvGraphicFramePr>
        <p:xfrm>
          <a:off x="2958354" y="1301749"/>
          <a:ext cx="6391834" cy="2127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276">
                  <a:extLst>
                    <a:ext uri="{9D8B030D-6E8A-4147-A177-3AD203B41FA5}">
                      <a16:colId xmlns:a16="http://schemas.microsoft.com/office/drawing/2014/main" val="3537033577"/>
                    </a:ext>
                  </a:extLst>
                </a:gridCol>
                <a:gridCol w="1220912">
                  <a:extLst>
                    <a:ext uri="{9D8B030D-6E8A-4147-A177-3AD203B41FA5}">
                      <a16:colId xmlns:a16="http://schemas.microsoft.com/office/drawing/2014/main" val="878799100"/>
                    </a:ext>
                  </a:extLst>
                </a:gridCol>
                <a:gridCol w="1292729">
                  <a:extLst>
                    <a:ext uri="{9D8B030D-6E8A-4147-A177-3AD203B41FA5}">
                      <a16:colId xmlns:a16="http://schemas.microsoft.com/office/drawing/2014/main" val="3428454437"/>
                    </a:ext>
                  </a:extLst>
                </a:gridCol>
                <a:gridCol w="1436368">
                  <a:extLst>
                    <a:ext uri="{9D8B030D-6E8A-4147-A177-3AD203B41FA5}">
                      <a16:colId xmlns:a16="http://schemas.microsoft.com/office/drawing/2014/main" val="4145729724"/>
                    </a:ext>
                  </a:extLst>
                </a:gridCol>
                <a:gridCol w="1364549">
                  <a:extLst>
                    <a:ext uri="{9D8B030D-6E8A-4147-A177-3AD203B41FA5}">
                      <a16:colId xmlns:a16="http://schemas.microsoft.com/office/drawing/2014/main" val="423263094"/>
                    </a:ext>
                  </a:extLst>
                </a:gridCol>
              </a:tblGrid>
              <a:tr h="303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doctor_id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doctor_name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doctor_age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doctor_speciality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doctor_salary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8684852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2000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Devi Shetty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Heart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80000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08670764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2001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Dr. 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effectLst/>
                        </a:rPr>
                        <a:t>Plabon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Kidney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25000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78343157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2002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Dr. 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effectLst/>
                        </a:rPr>
                        <a:t>Bidita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Brain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35000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90518339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2003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Dr. Mahmud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Liver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40000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6778286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2004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Dr. Rahman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Skin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45000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1543616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2005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Dr. Diba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Heart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65000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49548631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730" y="304799"/>
            <a:ext cx="5818093" cy="638279"/>
          </a:xfrm>
        </p:spPr>
        <p:txBody>
          <a:bodyPr>
            <a:normAutofit/>
          </a:bodyPr>
          <a:lstStyle/>
          <a:p>
            <a:r>
              <a:rPr lang="af-ZA" sz="3200" i="0" dirty="0">
                <a:effectLst/>
                <a:latin typeface="Roboto" panose="02000000000000000000" pitchFamily="2" charset="0"/>
              </a:rPr>
              <a:t>Sample </a:t>
            </a:r>
            <a:r>
              <a:rPr lang="af-ZA" sz="3200" i="0" dirty="0">
                <a:effectLst/>
                <a:latin typeface="Arial Rounded MT Bold" panose="020F0704030504030204" pitchFamily="34" charset="0"/>
              </a:rPr>
              <a:t>Tables</a:t>
            </a:r>
            <a:r>
              <a:rPr lang="af-ZA" sz="3200" i="0" dirty="0">
                <a:effectLst/>
                <a:latin typeface="Roboto" panose="02000000000000000000" pitchFamily="2" charset="0"/>
              </a:rPr>
              <a:t> with Columns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DBED511-B579-438B-8B39-EC6DA2D52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32963"/>
              </p:ext>
            </p:extLst>
          </p:nvPr>
        </p:nvGraphicFramePr>
        <p:xfrm>
          <a:off x="3370728" y="3870039"/>
          <a:ext cx="5818095" cy="2243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6973">
                  <a:extLst>
                    <a:ext uri="{9D8B030D-6E8A-4147-A177-3AD203B41FA5}">
                      <a16:colId xmlns:a16="http://schemas.microsoft.com/office/drawing/2014/main" val="2884919889"/>
                    </a:ext>
                  </a:extLst>
                </a:gridCol>
                <a:gridCol w="2881122">
                  <a:extLst>
                    <a:ext uri="{9D8B030D-6E8A-4147-A177-3AD203B41FA5}">
                      <a16:colId xmlns:a16="http://schemas.microsoft.com/office/drawing/2014/main" val="1144435552"/>
                    </a:ext>
                  </a:extLst>
                </a:gridCol>
              </a:tblGrid>
              <a:tr h="373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Medicine_id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Medicine_name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1628046"/>
                  </a:ext>
                </a:extLst>
              </a:tr>
              <a:tr h="373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Napa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48462563"/>
                  </a:ext>
                </a:extLst>
              </a:tr>
              <a:tr h="373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Seclo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62981749"/>
                  </a:ext>
                </a:extLst>
              </a:tr>
              <a:tr h="373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Napa Rapid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7669001"/>
                  </a:ext>
                </a:extLst>
              </a:tr>
              <a:tr h="373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04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Fexo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3395085"/>
                  </a:ext>
                </a:extLst>
              </a:tr>
              <a:tr h="373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E-Cap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17903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9361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730" y="304799"/>
            <a:ext cx="5818093" cy="638279"/>
          </a:xfrm>
        </p:spPr>
        <p:txBody>
          <a:bodyPr>
            <a:normAutofit/>
          </a:bodyPr>
          <a:lstStyle/>
          <a:p>
            <a:r>
              <a:rPr lang="af-ZA" sz="3200" i="0" dirty="0">
                <a:effectLst/>
                <a:latin typeface="Roboto" panose="02000000000000000000" pitchFamily="2" charset="0"/>
              </a:rPr>
              <a:t>Sample </a:t>
            </a:r>
            <a:r>
              <a:rPr lang="af-ZA" sz="3200" i="0" dirty="0">
                <a:effectLst/>
                <a:latin typeface="Arial Rounded MT Bold" panose="020F0704030504030204" pitchFamily="34" charset="0"/>
              </a:rPr>
              <a:t>Tables</a:t>
            </a:r>
            <a:r>
              <a:rPr lang="af-ZA" sz="3200" i="0" dirty="0">
                <a:effectLst/>
                <a:latin typeface="Roboto" panose="02000000000000000000" pitchFamily="2" charset="0"/>
              </a:rPr>
              <a:t> with Columns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BF9AC9-1D07-4890-BE1A-A45C285CE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88710"/>
              </p:ext>
            </p:extLst>
          </p:nvPr>
        </p:nvGraphicFramePr>
        <p:xfrm>
          <a:off x="2814918" y="1135236"/>
          <a:ext cx="6983506" cy="243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805">
                  <a:extLst>
                    <a:ext uri="{9D8B030D-6E8A-4147-A177-3AD203B41FA5}">
                      <a16:colId xmlns:a16="http://schemas.microsoft.com/office/drawing/2014/main" val="1214016842"/>
                    </a:ext>
                  </a:extLst>
                </a:gridCol>
                <a:gridCol w="1428818">
                  <a:extLst>
                    <a:ext uri="{9D8B030D-6E8A-4147-A177-3AD203B41FA5}">
                      <a16:colId xmlns:a16="http://schemas.microsoft.com/office/drawing/2014/main" val="3201595595"/>
                    </a:ext>
                  </a:extLst>
                </a:gridCol>
                <a:gridCol w="1317016">
                  <a:extLst>
                    <a:ext uri="{9D8B030D-6E8A-4147-A177-3AD203B41FA5}">
                      <a16:colId xmlns:a16="http://schemas.microsoft.com/office/drawing/2014/main" val="590140992"/>
                    </a:ext>
                  </a:extLst>
                </a:gridCol>
                <a:gridCol w="1722347">
                  <a:extLst>
                    <a:ext uri="{9D8B030D-6E8A-4147-A177-3AD203B41FA5}">
                      <a16:colId xmlns:a16="http://schemas.microsoft.com/office/drawing/2014/main" val="2260218400"/>
                    </a:ext>
                  </a:extLst>
                </a:gridCol>
                <a:gridCol w="1459520">
                  <a:extLst>
                    <a:ext uri="{9D8B030D-6E8A-4147-A177-3AD203B41FA5}">
                      <a16:colId xmlns:a16="http://schemas.microsoft.com/office/drawing/2014/main" val="670597093"/>
                    </a:ext>
                  </a:extLst>
                </a:gridCol>
              </a:tblGrid>
              <a:tr h="4780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Nurses_id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Nurses_name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Nurses_age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doctor_name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Nurses_salary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974386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Rina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Diba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65000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29899587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Nipa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Dr.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Plabon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22000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43702837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Riya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Rahman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22000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69316275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Nila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Mahmud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35000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9079535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Popy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43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Devi Shetty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26000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73745406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Rima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Bidita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33000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75664734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Mim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Dr. Mahmud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33000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3517128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Anny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Devi Shetty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55000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677545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DC740F-DAC3-4C4A-AB68-7F3C9D36B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204393"/>
              </p:ext>
            </p:extLst>
          </p:nvPr>
        </p:nvGraphicFramePr>
        <p:xfrm>
          <a:off x="3173505" y="3761895"/>
          <a:ext cx="6113929" cy="2791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7517">
                  <a:extLst>
                    <a:ext uri="{9D8B030D-6E8A-4147-A177-3AD203B41FA5}">
                      <a16:colId xmlns:a16="http://schemas.microsoft.com/office/drawing/2014/main" val="308685711"/>
                    </a:ext>
                  </a:extLst>
                </a:gridCol>
                <a:gridCol w="2038206">
                  <a:extLst>
                    <a:ext uri="{9D8B030D-6E8A-4147-A177-3AD203B41FA5}">
                      <a16:colId xmlns:a16="http://schemas.microsoft.com/office/drawing/2014/main" val="906082353"/>
                    </a:ext>
                  </a:extLst>
                </a:gridCol>
                <a:gridCol w="2038206">
                  <a:extLst>
                    <a:ext uri="{9D8B030D-6E8A-4147-A177-3AD203B41FA5}">
                      <a16:colId xmlns:a16="http://schemas.microsoft.com/office/drawing/2014/main" val="1093418929"/>
                    </a:ext>
                  </a:extLst>
                </a:gridCol>
              </a:tblGrid>
              <a:tr h="3185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Appointment_id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Appoinment_date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Appointment_time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327245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123001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12-04-2022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10:00 AM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2038340"/>
                  </a:ext>
                </a:extLst>
              </a:tr>
              <a:tr h="4276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123002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12-04-2022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12:00 AM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477016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123003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13-04-2022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10:00 AM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5389269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123004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13-04-2022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12:00 AM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5707942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123005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14-04-2022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12:00 AM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8762346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123006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15-04-2022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10:00 AM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239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0334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730" y="304799"/>
            <a:ext cx="5818093" cy="638279"/>
          </a:xfrm>
        </p:spPr>
        <p:txBody>
          <a:bodyPr>
            <a:normAutofit/>
          </a:bodyPr>
          <a:lstStyle/>
          <a:p>
            <a:r>
              <a:rPr lang="af-ZA" sz="3200" i="0" dirty="0">
                <a:effectLst/>
                <a:latin typeface="Roboto" panose="02000000000000000000" pitchFamily="2" charset="0"/>
              </a:rPr>
              <a:t>Sample </a:t>
            </a:r>
            <a:r>
              <a:rPr lang="af-ZA" sz="3200" i="0" dirty="0">
                <a:effectLst/>
                <a:latin typeface="Arial Rounded MT Bold" panose="020F0704030504030204" pitchFamily="34" charset="0"/>
              </a:rPr>
              <a:t>Tables</a:t>
            </a:r>
            <a:r>
              <a:rPr lang="af-ZA" sz="3200" i="0" dirty="0">
                <a:effectLst/>
                <a:latin typeface="Roboto" panose="02000000000000000000" pitchFamily="2" charset="0"/>
              </a:rPr>
              <a:t> with Columns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70E928-1BE7-40CE-BAD9-814C4911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53804"/>
              </p:ext>
            </p:extLst>
          </p:nvPr>
        </p:nvGraphicFramePr>
        <p:xfrm>
          <a:off x="2687167" y="1187805"/>
          <a:ext cx="7613280" cy="2626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509">
                  <a:extLst>
                    <a:ext uri="{9D8B030D-6E8A-4147-A177-3AD203B41FA5}">
                      <a16:colId xmlns:a16="http://schemas.microsoft.com/office/drawing/2014/main" val="643148359"/>
                    </a:ext>
                  </a:extLst>
                </a:gridCol>
                <a:gridCol w="1479440">
                  <a:extLst>
                    <a:ext uri="{9D8B030D-6E8A-4147-A177-3AD203B41FA5}">
                      <a16:colId xmlns:a16="http://schemas.microsoft.com/office/drawing/2014/main" val="1065712983"/>
                    </a:ext>
                  </a:extLst>
                </a:gridCol>
                <a:gridCol w="1321809">
                  <a:extLst>
                    <a:ext uri="{9D8B030D-6E8A-4147-A177-3AD203B41FA5}">
                      <a16:colId xmlns:a16="http://schemas.microsoft.com/office/drawing/2014/main" val="2437124764"/>
                    </a:ext>
                  </a:extLst>
                </a:gridCol>
                <a:gridCol w="1240467">
                  <a:extLst>
                    <a:ext uri="{9D8B030D-6E8A-4147-A177-3AD203B41FA5}">
                      <a16:colId xmlns:a16="http://schemas.microsoft.com/office/drawing/2014/main" val="3712967132"/>
                    </a:ext>
                  </a:extLst>
                </a:gridCol>
                <a:gridCol w="1405904">
                  <a:extLst>
                    <a:ext uri="{9D8B030D-6E8A-4147-A177-3AD203B41FA5}">
                      <a16:colId xmlns:a16="http://schemas.microsoft.com/office/drawing/2014/main" val="2466037276"/>
                    </a:ext>
                  </a:extLst>
                </a:gridCol>
                <a:gridCol w="1042151">
                  <a:extLst>
                    <a:ext uri="{9D8B030D-6E8A-4147-A177-3AD203B41FA5}">
                      <a16:colId xmlns:a16="http://schemas.microsoft.com/office/drawing/2014/main" val="2804075013"/>
                    </a:ext>
                  </a:extLst>
                </a:gridCol>
              </a:tblGrid>
              <a:tr h="515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Patient_id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Patient_name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doctor_name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Nurse_name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medicine_name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room_num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6543829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Apon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Diba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Rina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Napa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01105914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Badshah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Rahman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Riya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Fexo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103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09204285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Alam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Devi Shetty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Anny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Seclo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301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33821080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Mina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Bidita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Rima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E-cap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202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67376422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Raju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Devi Shetty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Popy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Napa Rapid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102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50188265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Arnob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Dr.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Plabon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Nipa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Napa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303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21290702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Turjo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Mahmudur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Mim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Napa Rapid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302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8164842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Fuad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Dr. Mahmudur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Nila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Seclo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94323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BBFEEE-F0BE-49AA-A4C7-3548065D2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88358"/>
              </p:ext>
            </p:extLst>
          </p:nvPr>
        </p:nvGraphicFramePr>
        <p:xfrm>
          <a:off x="3227292" y="4059191"/>
          <a:ext cx="6212540" cy="1893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0404">
                  <a:extLst>
                    <a:ext uri="{9D8B030D-6E8A-4147-A177-3AD203B41FA5}">
                      <a16:colId xmlns:a16="http://schemas.microsoft.com/office/drawing/2014/main" val="2631543771"/>
                    </a:ext>
                  </a:extLst>
                </a:gridCol>
                <a:gridCol w="2071068">
                  <a:extLst>
                    <a:ext uri="{9D8B030D-6E8A-4147-A177-3AD203B41FA5}">
                      <a16:colId xmlns:a16="http://schemas.microsoft.com/office/drawing/2014/main" val="240749067"/>
                    </a:ext>
                  </a:extLst>
                </a:gridCol>
                <a:gridCol w="2071068">
                  <a:extLst>
                    <a:ext uri="{9D8B030D-6E8A-4147-A177-3AD203B41FA5}">
                      <a16:colId xmlns:a16="http://schemas.microsoft.com/office/drawing/2014/main" val="3889741917"/>
                    </a:ext>
                  </a:extLst>
                </a:gridCol>
              </a:tblGrid>
              <a:tr h="378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Hospital_id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Hospital_name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Hospital_address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808018"/>
                  </a:ext>
                </a:extLst>
              </a:tr>
              <a:tr h="378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10001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United Hospital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Dhanmondi, Dhaka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576945"/>
                  </a:ext>
                </a:extLst>
              </a:tr>
              <a:tr h="378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10002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BRB Hospital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Gulshan, Dhaka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880666"/>
                  </a:ext>
                </a:extLst>
              </a:tr>
              <a:tr h="378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10003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Apollo Hospital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Baridhara, Dhaka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238566"/>
                  </a:ext>
                </a:extLst>
              </a:tr>
              <a:tr h="378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10004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Square Hospital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Panthopath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, Dhaka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7173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24829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635" y="564776"/>
            <a:ext cx="5818093" cy="638279"/>
          </a:xfrm>
        </p:spPr>
        <p:txBody>
          <a:bodyPr>
            <a:normAutofit/>
          </a:bodyPr>
          <a:lstStyle/>
          <a:p>
            <a:r>
              <a:rPr lang="af-ZA" sz="3200" i="0" dirty="0">
                <a:effectLst/>
                <a:latin typeface="Roboto" panose="02000000000000000000" pitchFamily="2" charset="0"/>
              </a:rPr>
              <a:t>Sample </a:t>
            </a:r>
            <a:r>
              <a:rPr lang="af-ZA" sz="3200" i="0" dirty="0">
                <a:effectLst/>
                <a:latin typeface="Arial Rounded MT Bold" panose="020F0704030504030204" pitchFamily="34" charset="0"/>
              </a:rPr>
              <a:t>Tables</a:t>
            </a:r>
            <a:r>
              <a:rPr lang="af-ZA" sz="3200" i="0" dirty="0">
                <a:effectLst/>
                <a:latin typeface="Roboto" panose="02000000000000000000" pitchFamily="2" charset="0"/>
              </a:rPr>
              <a:t> with Columns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7EFCA4-1CE8-462E-A1BE-92CCB78D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83471"/>
              </p:ext>
            </p:extLst>
          </p:nvPr>
        </p:nvGraphicFramePr>
        <p:xfrm>
          <a:off x="3397624" y="1742789"/>
          <a:ext cx="5558117" cy="3564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1832">
                  <a:extLst>
                    <a:ext uri="{9D8B030D-6E8A-4147-A177-3AD203B41FA5}">
                      <a16:colId xmlns:a16="http://schemas.microsoft.com/office/drawing/2014/main" val="3790025121"/>
                    </a:ext>
                  </a:extLst>
                </a:gridCol>
                <a:gridCol w="2866285">
                  <a:extLst>
                    <a:ext uri="{9D8B030D-6E8A-4147-A177-3AD203B41FA5}">
                      <a16:colId xmlns:a16="http://schemas.microsoft.com/office/drawing/2014/main" val="2916219325"/>
                    </a:ext>
                  </a:extLst>
                </a:gridCol>
              </a:tblGrid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room_num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</a:rPr>
                        <a:t>floor_num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4148287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57256965"/>
                  </a:ext>
                </a:extLst>
              </a:tr>
              <a:tr h="339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102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0026850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103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7256120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201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03584754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202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84090718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203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8013964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301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1386202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303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0504989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401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67243592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402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161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2560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hould You Use a Thank You Slide to End Your PowerPoint Presentation?">
            <a:extLst>
              <a:ext uri="{FF2B5EF4-FFF2-40B4-BE49-F238E27FC236}">
                <a16:creationId xmlns:a16="http://schemas.microsoft.com/office/drawing/2014/main" id="{6151A826-3787-4629-B927-001F2E03D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7211" r="31393" b="20959"/>
          <a:stretch/>
        </p:blipFill>
        <p:spPr bwMode="auto">
          <a:xfrm>
            <a:off x="6592982" y="2776780"/>
            <a:ext cx="5079066" cy="214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ospital Management System">
            <a:extLst>
              <a:ext uri="{FF2B5EF4-FFF2-40B4-BE49-F238E27FC236}">
                <a16:creationId xmlns:a16="http://schemas.microsoft.com/office/drawing/2014/main" id="{EEEF0844-DBB3-4ACA-86D1-16B1A396A7E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4" r="13064"/>
          <a:stretch>
            <a:fillRect/>
          </a:stretch>
        </p:blipFill>
        <p:spPr bwMode="auto">
          <a:xfrm>
            <a:off x="0" y="0"/>
            <a:ext cx="58270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369</TotalTime>
  <Words>436</Words>
  <Application>Microsoft Office PowerPoint</Application>
  <PresentationFormat>Widescreen</PresentationFormat>
  <Paragraphs>233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Arial Rounded MT Bold</vt:lpstr>
      <vt:lpstr>Calibri</vt:lpstr>
      <vt:lpstr>Franklin Gothic Book</vt:lpstr>
      <vt:lpstr>Franklin Gothic Demi</vt:lpstr>
      <vt:lpstr>Roboto</vt:lpstr>
      <vt:lpstr>Wingdings</vt:lpstr>
      <vt:lpstr>Theme1</vt:lpstr>
      <vt:lpstr>Hospital Management System Database</vt:lpstr>
      <vt:lpstr>Team Members</vt:lpstr>
      <vt:lpstr>Introduction</vt:lpstr>
      <vt:lpstr> ER Diagram</vt:lpstr>
      <vt:lpstr>Sample Tables with Columns</vt:lpstr>
      <vt:lpstr>Sample Tables with Columns</vt:lpstr>
      <vt:lpstr>Sample Tables with Columns</vt:lpstr>
      <vt:lpstr>Sample Tables with Columns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Database</dc:title>
  <dc:creator> </dc:creator>
  <cp:lastModifiedBy> </cp:lastModifiedBy>
  <cp:revision>17</cp:revision>
  <dcterms:created xsi:type="dcterms:W3CDTF">2022-04-09T09:00:13Z</dcterms:created>
  <dcterms:modified xsi:type="dcterms:W3CDTF">2022-04-09T17:50:58Z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