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098E-33EC-4576-A5AE-283BEA3C297D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902A-1A30-4148-B0EB-731669DA7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098E-33EC-4576-A5AE-283BEA3C297D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902A-1A30-4148-B0EB-731669DA7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098E-33EC-4576-A5AE-283BEA3C297D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902A-1A30-4148-B0EB-731669DA7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098E-33EC-4576-A5AE-283BEA3C297D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902A-1A30-4148-B0EB-731669DA7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098E-33EC-4576-A5AE-283BEA3C297D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902A-1A30-4148-B0EB-731669DA7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098E-33EC-4576-A5AE-283BEA3C297D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902A-1A30-4148-B0EB-731669DA7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098E-33EC-4576-A5AE-283BEA3C297D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902A-1A30-4148-B0EB-731669DA7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098E-33EC-4576-A5AE-283BEA3C297D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902A-1A30-4148-B0EB-731669DA7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098E-33EC-4576-A5AE-283BEA3C297D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902A-1A30-4148-B0EB-731669DA7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098E-33EC-4576-A5AE-283BEA3C297D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902A-1A30-4148-B0EB-731669DA7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098E-33EC-4576-A5AE-283BEA3C297D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902A-1A30-4148-B0EB-731669DA7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E098E-33EC-4576-A5AE-283BEA3C297D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1902A-1A30-4148-B0EB-731669DA7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Mean Square Error (MSE)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804988"/>
            <a:ext cx="9001156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333500"/>
            <a:ext cx="8358246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895350"/>
            <a:ext cx="8786874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1" y="714356"/>
            <a:ext cx="842968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428736"/>
            <a:ext cx="8358246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271588"/>
            <a:ext cx="750099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363" y="1176338"/>
            <a:ext cx="867727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38125"/>
            <a:ext cx="8572560" cy="638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19" y="2352675"/>
            <a:ext cx="8572561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31446"/>
            <a:ext cx="8229600" cy="3085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175" y="500042"/>
            <a:ext cx="78676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585913"/>
            <a:ext cx="8501122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7" y="528625"/>
            <a:ext cx="8786841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643050"/>
            <a:ext cx="857256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9" y="2062163"/>
            <a:ext cx="8929717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6" y="419100"/>
            <a:ext cx="8929718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3950"/>
            <a:ext cx="91535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1376363"/>
            <a:ext cx="885828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1000125"/>
            <a:ext cx="8929718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7</Words>
  <Application>Microsoft Office PowerPoint</Application>
  <PresentationFormat>On-screen Show (4:3)</PresentationFormat>
  <Paragraphs>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Mean Square Error (MSE)</vt:lpstr>
      <vt:lpstr>Introduction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Square Error (MSE)</dc:title>
  <dc:creator>User</dc:creator>
  <cp:lastModifiedBy>LBC</cp:lastModifiedBy>
  <cp:revision>8</cp:revision>
  <dcterms:created xsi:type="dcterms:W3CDTF">2022-02-19T06:46:21Z</dcterms:created>
  <dcterms:modified xsi:type="dcterms:W3CDTF">2022-02-22T10:45:36Z</dcterms:modified>
</cp:coreProperties>
</file>