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0" y="12192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182880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Phone no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25908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48600" y="18288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rgbClr val="FFFF00"/>
                </a:solidFill>
              </a:rPr>
              <a:t>id</a:t>
            </a:r>
            <a:endParaRPr lang="en-US" sz="1400" u="sng" dirty="0">
              <a:solidFill>
                <a:srgbClr val="FF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1600" y="19050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4876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62200" y="3962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rgbClr val="FFFF00"/>
                </a:solidFill>
              </a:rPr>
              <a:t>Card id</a:t>
            </a:r>
            <a:endParaRPr lang="en-US" sz="1600" u="sng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3600" y="46482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Type1 (Debit/credit)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33600" y="5410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Type2 (visa/master)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95600" y="13716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rgbClr val="FFFF00"/>
                </a:solidFill>
              </a:rPr>
              <a:t>Acc number</a:t>
            </a:r>
            <a:endParaRPr lang="en-US" sz="1400" u="sng" dirty="0">
              <a:solidFill>
                <a:srgbClr val="FFFF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19400" y="60198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4800" y="58674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Expiry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09800" y="26670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Balance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29200" y="51054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Credit 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86200" y="4267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Verification code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219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Deposit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219200" y="533400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rgbClr val="FFFF00"/>
                </a:solidFill>
              </a:rPr>
              <a:t>Receipt no</a:t>
            </a:r>
            <a:endParaRPr lang="en-US" sz="1400" u="sng" dirty="0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1752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Branch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19600" y="15240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4419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1600200" y="3429000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rgbClr val="FFFF00"/>
                </a:solidFill>
              </a:rPr>
              <a:t>Transaction id</a:t>
            </a:r>
            <a:endParaRPr lang="en-US" sz="1400" u="sng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41910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Time and date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47800" y="4953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Place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33600" y="55626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76600" y="5181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0000" y="457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76600" y="3810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0" y="44958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Card Number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457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3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Deposit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20000" y="1600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Transaction</a:t>
            </a:r>
            <a:endParaRPr lang="en-US" sz="16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286000" y="381000"/>
            <a:ext cx="1371600" cy="5334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1905000" y="64770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4" idx="1"/>
          </p:cNvCxnSpPr>
          <p:nvPr/>
        </p:nvCxnSpPr>
        <p:spPr>
          <a:xfrm>
            <a:off x="3657600" y="6477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2057400" y="17526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owns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 flipH="1">
            <a:off x="2628900" y="838200"/>
            <a:ext cx="15621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6" idx="0"/>
          </p:cNvCxnSpPr>
          <p:nvPr/>
        </p:nvCxnSpPr>
        <p:spPr>
          <a:xfrm flipH="1">
            <a:off x="1295400" y="2133600"/>
            <a:ext cx="1333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962400" y="16002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4" idx="2"/>
            <a:endCxn id="24" idx="0"/>
          </p:cNvCxnSpPr>
          <p:nvPr/>
        </p:nvCxnSpPr>
        <p:spPr>
          <a:xfrm flipH="1">
            <a:off x="4533900" y="914400"/>
            <a:ext cx="2667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9" idx="0"/>
          </p:cNvCxnSpPr>
          <p:nvPr/>
        </p:nvCxnSpPr>
        <p:spPr>
          <a:xfrm flipH="1">
            <a:off x="4419600" y="1981200"/>
            <a:ext cx="1143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5943600" y="14478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5410200" y="91440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10" idx="1"/>
          </p:cNvCxnSpPr>
          <p:nvPr/>
        </p:nvCxnSpPr>
        <p:spPr>
          <a:xfrm>
            <a:off x="7086600" y="1638300"/>
            <a:ext cx="533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533400" y="1600200"/>
            <a:ext cx="1371600" cy="4572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" idx="2"/>
            <a:endCxn id="23" idx="0"/>
          </p:cNvCxnSpPr>
          <p:nvPr/>
        </p:nvCxnSpPr>
        <p:spPr>
          <a:xfrm flipH="1">
            <a:off x="1219200" y="990600"/>
            <a:ext cx="76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>
            <a:off x="1219200" y="2057400"/>
            <a:ext cx="76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600200"/>
            <a:ext cx="47244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160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 flipH="1">
            <a:off x="990600" y="18288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8200" y="19812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0600" y="24384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24384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95600" y="24384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Fill up form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371600" y="22860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819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 holder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53000" y="32766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account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53400" y="1981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8229600" y="22098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77200" y="23622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229600" y="28194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01000" y="28194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14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Officer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553200" y="281940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667000" y="42672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card type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3" idx="2"/>
          </p:cNvCxnSpPr>
          <p:nvPr/>
        </p:nvCxnSpPr>
        <p:spPr>
          <a:xfrm>
            <a:off x="1447800" y="2743200"/>
            <a:ext cx="1219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76800" y="44958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card info to the account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6" idx="6"/>
          </p:cNvCxnSpPr>
          <p:nvPr/>
        </p:nvCxnSpPr>
        <p:spPr>
          <a:xfrm flipH="1">
            <a:off x="6553200" y="36576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419600" y="30480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2971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depends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6" idx="2"/>
            <a:endCxn id="33" idx="6"/>
          </p:cNvCxnSpPr>
          <p:nvPr/>
        </p:nvCxnSpPr>
        <p:spPr>
          <a:xfrm flipH="1" flipV="1">
            <a:off x="4343400" y="46482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67200" y="4343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depends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9200" y="304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 for account creation and Card allocation Module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524000"/>
            <a:ext cx="4724400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4400" y="152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 flipH="1">
            <a:off x="990600" y="17526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8200" y="19050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0600" y="23622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23622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95600" y="23622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Deposit money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371600" y="22098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743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 holder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53000" y="32004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Update balance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296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4"/>
          </p:cNvCxnSpPr>
          <p:nvPr/>
        </p:nvCxnSpPr>
        <p:spPr>
          <a:xfrm flipH="1">
            <a:off x="8305800" y="28194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153400" y="29718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8305800" y="34290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77200" y="34290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010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Officer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23" idx="6"/>
          </p:cNvCxnSpPr>
          <p:nvPr/>
        </p:nvCxnSpPr>
        <p:spPr>
          <a:xfrm flipH="1">
            <a:off x="6629400" y="33528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667000" y="4191000"/>
            <a:ext cx="1676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Punch card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3" idx="2"/>
          </p:cNvCxnSpPr>
          <p:nvPr/>
        </p:nvCxnSpPr>
        <p:spPr>
          <a:xfrm>
            <a:off x="1447800" y="2667000"/>
            <a:ext cx="1219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648200" y="4419600"/>
            <a:ext cx="2057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Response and send info to system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705600" y="4800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419600" y="29718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8200" y="2895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depends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096000" y="2286000"/>
            <a:ext cx="304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67200" y="4267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depends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8486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4"/>
          </p:cNvCxnSpPr>
          <p:nvPr/>
        </p:nvCxnSpPr>
        <p:spPr>
          <a:xfrm flipH="1">
            <a:off x="7924800" y="44196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772400" y="45720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924800" y="50292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96200" y="50292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00" y="5410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304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case diagram for deposit and Transaction with card Module</a:t>
            </a:r>
            <a:endParaRPr lang="en-US" sz="2400" dirty="0"/>
          </a:p>
        </p:txBody>
      </p:sp>
      <p:sp>
        <p:nvSpPr>
          <p:cNvPr id="49" name="Oval 48"/>
          <p:cNvSpPr/>
          <p:nvPr/>
        </p:nvSpPr>
        <p:spPr>
          <a:xfrm>
            <a:off x="8229600" y="114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4"/>
          </p:cNvCxnSpPr>
          <p:nvPr/>
        </p:nvCxnSpPr>
        <p:spPr>
          <a:xfrm flipH="1">
            <a:off x="8305800" y="1371600"/>
            <a:ext cx="381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153400" y="1524000"/>
            <a:ext cx="342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8305800" y="1981200"/>
            <a:ext cx="152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077200" y="1981200"/>
            <a:ext cx="2286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010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648200" y="1600200"/>
            <a:ext cx="2209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Update balance Adjust credit limit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7" idx="6"/>
          </p:cNvCxnSpPr>
          <p:nvPr/>
        </p:nvCxnSpPr>
        <p:spPr>
          <a:xfrm flipH="1">
            <a:off x="6858000" y="19050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4343400" y="46482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28194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extends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638800" y="2362200"/>
            <a:ext cx="3810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15000" y="4038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extends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125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53</cp:revision>
  <dcterms:created xsi:type="dcterms:W3CDTF">2006-08-16T00:00:00Z</dcterms:created>
  <dcterms:modified xsi:type="dcterms:W3CDTF">2015-05-08T06:31:32Z</dcterms:modified>
</cp:coreProperties>
</file>