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838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457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8382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Phone no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13716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990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0" y="381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id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9906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3276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7200" y="2667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Id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30480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Type1 (Debit/credit)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0" y="3810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Type2 (visa/master)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152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Number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5800" y="44196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81200" y="4267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Expiry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00200" y="14478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Balance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95600" y="3505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Credit 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52600" y="2667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Verification code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219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monetary 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524000" y="5334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Receipt no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19200" y="9906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Type (Deposit/withdraw)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1752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Branch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23622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4419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 </a:t>
            </a:r>
          </a:p>
          <a:p>
            <a:pPr algn="ctr"/>
            <a:r>
              <a:rPr lang="en-US" sz="1600" dirty="0" smtClean="0"/>
              <a:t>Spend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1905000" y="3581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Transaction id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41910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Time and date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47800" y="4953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Place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33600" y="55626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71800" y="20574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76600" y="5181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90800" y="228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76600" y="3810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95800" y="44958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Card Number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457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3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monetary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20000" y="1600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Card spend</a:t>
            </a:r>
            <a:endParaRPr lang="en-US" sz="16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286000" y="381000"/>
            <a:ext cx="1371600" cy="5334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1905000" y="64770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4" idx="1"/>
          </p:cNvCxnSpPr>
          <p:nvPr/>
        </p:nvCxnSpPr>
        <p:spPr>
          <a:xfrm>
            <a:off x="3657600" y="6477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2057400" y="17526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owns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 flipH="1">
            <a:off x="2628900" y="838200"/>
            <a:ext cx="15621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6" idx="0"/>
          </p:cNvCxnSpPr>
          <p:nvPr/>
        </p:nvCxnSpPr>
        <p:spPr>
          <a:xfrm flipH="1">
            <a:off x="1295400" y="2133600"/>
            <a:ext cx="1333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962400" y="16002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4" idx="2"/>
            <a:endCxn id="24" idx="0"/>
          </p:cNvCxnSpPr>
          <p:nvPr/>
        </p:nvCxnSpPr>
        <p:spPr>
          <a:xfrm flipH="1">
            <a:off x="4533900" y="914400"/>
            <a:ext cx="2667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9" idx="0"/>
          </p:cNvCxnSpPr>
          <p:nvPr/>
        </p:nvCxnSpPr>
        <p:spPr>
          <a:xfrm flipH="1">
            <a:off x="4419600" y="1981200"/>
            <a:ext cx="1143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5943600" y="14478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5410200" y="91440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10" idx="1"/>
          </p:cNvCxnSpPr>
          <p:nvPr/>
        </p:nvCxnSpPr>
        <p:spPr>
          <a:xfrm>
            <a:off x="7086600" y="1638300"/>
            <a:ext cx="533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533400" y="1600200"/>
            <a:ext cx="1371600" cy="4572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" idx="2"/>
            <a:endCxn id="23" idx="0"/>
          </p:cNvCxnSpPr>
          <p:nvPr/>
        </p:nvCxnSpPr>
        <p:spPr>
          <a:xfrm flipH="1">
            <a:off x="1219200" y="990600"/>
            <a:ext cx="76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>
            <a:off x="1219200" y="2057400"/>
            <a:ext cx="76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23</cp:revision>
  <dcterms:created xsi:type="dcterms:W3CDTF">2006-08-16T00:00:00Z</dcterms:created>
  <dcterms:modified xsi:type="dcterms:W3CDTF">2015-05-08T03:56:41Z</dcterms:modified>
</cp:coreProperties>
</file>