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838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4572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Name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8382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Phone no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13716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Address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990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0" y="381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id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990600"/>
            <a:ext cx="1219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password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3276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57200" y="26670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Id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3048000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Type1 (Debit/credit)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0" y="3810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Type2 (visa/master)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38200" y="1524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Number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5800" y="44196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81200" y="4267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Expiry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600200" y="14478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Balance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95600" y="35052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Credit limit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752600" y="2667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Verification code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219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Deposit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1524000" y="5334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Receipt no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1752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Branch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23622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4419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Transaction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1905000" y="35814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00"/>
                </a:solidFill>
              </a:rPr>
              <a:t>Transaction id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524000" y="4191000"/>
            <a:ext cx="1295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Time and date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447800" y="4953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Place 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33600" y="55626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Acc Number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76600" y="5181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90800" y="2286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76600" y="3810000"/>
            <a:ext cx="1447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572000" y="4495800"/>
            <a:ext cx="990600" cy="3048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Card Number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1000" y="457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33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819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28956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Deposit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20000" y="1600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Transaction</a:t>
            </a:r>
            <a:endParaRPr lang="en-US" sz="1600" dirty="0"/>
          </a:p>
        </p:txBody>
      </p:sp>
      <p:sp>
        <p:nvSpPr>
          <p:cNvPr id="12" name="Flowchart: Decision 11"/>
          <p:cNvSpPr/>
          <p:nvPr/>
        </p:nvSpPr>
        <p:spPr>
          <a:xfrm>
            <a:off x="2286000" y="381000"/>
            <a:ext cx="1371600" cy="5334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handles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3"/>
            <a:endCxn id="12" idx="1"/>
          </p:cNvCxnSpPr>
          <p:nvPr/>
        </p:nvCxnSpPr>
        <p:spPr>
          <a:xfrm flipV="1">
            <a:off x="1905000" y="647700"/>
            <a:ext cx="3810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4" idx="1"/>
          </p:cNvCxnSpPr>
          <p:nvPr/>
        </p:nvCxnSpPr>
        <p:spPr>
          <a:xfrm>
            <a:off x="3657600" y="64770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2057400" y="17526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owns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 flipH="1">
            <a:off x="2628900" y="838200"/>
            <a:ext cx="15621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2"/>
            <a:endCxn id="6" idx="0"/>
          </p:cNvCxnSpPr>
          <p:nvPr/>
        </p:nvCxnSpPr>
        <p:spPr>
          <a:xfrm flipH="1">
            <a:off x="1295400" y="2133600"/>
            <a:ext cx="1333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962400" y="16002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4" idx="2"/>
            <a:endCxn id="24" idx="0"/>
          </p:cNvCxnSpPr>
          <p:nvPr/>
        </p:nvCxnSpPr>
        <p:spPr>
          <a:xfrm flipH="1">
            <a:off x="4533900" y="914400"/>
            <a:ext cx="2667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9" idx="0"/>
          </p:cNvCxnSpPr>
          <p:nvPr/>
        </p:nvCxnSpPr>
        <p:spPr>
          <a:xfrm flipH="1">
            <a:off x="4419600" y="1981200"/>
            <a:ext cx="1143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5943600" y="1447800"/>
            <a:ext cx="1143000" cy="3810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29" idx="1"/>
          </p:cNvCxnSpPr>
          <p:nvPr/>
        </p:nvCxnSpPr>
        <p:spPr>
          <a:xfrm>
            <a:off x="5410200" y="91440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10" idx="1"/>
          </p:cNvCxnSpPr>
          <p:nvPr/>
        </p:nvCxnSpPr>
        <p:spPr>
          <a:xfrm>
            <a:off x="7086600" y="1638300"/>
            <a:ext cx="5334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533400" y="1600200"/>
            <a:ext cx="1371600" cy="457200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" idx="2"/>
            <a:endCxn id="23" idx="0"/>
          </p:cNvCxnSpPr>
          <p:nvPr/>
        </p:nvCxnSpPr>
        <p:spPr>
          <a:xfrm flipH="1">
            <a:off x="1219200" y="990600"/>
            <a:ext cx="76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>
            <a:off x="1219200" y="2057400"/>
            <a:ext cx="76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26</cp:revision>
  <dcterms:created xsi:type="dcterms:W3CDTF">2006-08-16T00:00:00Z</dcterms:created>
  <dcterms:modified xsi:type="dcterms:W3CDTF">2015-05-08T04:54:17Z</dcterms:modified>
</cp:coreProperties>
</file>