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7" r:id="rId5"/>
    <p:sldId id="265" r:id="rId6"/>
    <p:sldId id="266" r:id="rId7"/>
    <p:sldId id="274" r:id="rId8"/>
    <p:sldId id="268" r:id="rId9"/>
    <p:sldId id="269" r:id="rId10"/>
    <p:sldId id="270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dhari, Ninad" userId="61f91424-92f2-4296-a5ff-baab0da26c39" providerId="ADAL" clId="{7283577C-2E49-49D0-BEA3-CAE44DB25B7F}"/>
    <pc:docChg chg="custSel addSld delSld modSld">
      <pc:chgData name="Chaudhari, Ninad" userId="61f91424-92f2-4296-a5ff-baab0da26c39" providerId="ADAL" clId="{7283577C-2E49-49D0-BEA3-CAE44DB25B7F}" dt="2017-11-15T22:00:13.706" v="1179" actId="14100"/>
      <pc:docMkLst>
        <pc:docMk/>
      </pc:docMkLst>
      <pc:sldChg chg="modSp">
        <pc:chgData name="Chaudhari, Ninad" userId="61f91424-92f2-4296-a5ff-baab0da26c39" providerId="ADAL" clId="{7283577C-2E49-49D0-BEA3-CAE44DB25B7F}" dt="2017-11-15T22:00:13.706" v="1179" actId="14100"/>
        <pc:sldMkLst>
          <pc:docMk/>
          <pc:sldMk cId="2077876354" sldId="256"/>
        </pc:sldMkLst>
        <pc:spChg chg="mod">
          <ac:chgData name="Chaudhari, Ninad" userId="61f91424-92f2-4296-a5ff-baab0da26c39" providerId="ADAL" clId="{7283577C-2E49-49D0-BEA3-CAE44DB25B7F}" dt="2017-11-15T22:00:13.706" v="1179" actId="14100"/>
          <ac:spMkLst>
            <pc:docMk/>
            <pc:sldMk cId="2077876354" sldId="256"/>
            <ac:spMk id="3" creationId="{0258A04A-268C-4FB4-B82C-2B0E0FECB283}"/>
          </ac:spMkLst>
        </pc:spChg>
      </pc:sldChg>
      <pc:sldChg chg="modSp">
        <pc:chgData name="Chaudhari, Ninad" userId="61f91424-92f2-4296-a5ff-baab0da26c39" providerId="ADAL" clId="{7283577C-2E49-49D0-BEA3-CAE44DB25B7F}" dt="2017-11-15T21:23:18.265" v="123" actId="20577"/>
        <pc:sldMkLst>
          <pc:docMk/>
          <pc:sldMk cId="2399973696" sldId="257"/>
        </pc:sldMkLst>
        <pc:spChg chg="mod">
          <ac:chgData name="Chaudhari, Ninad" userId="61f91424-92f2-4296-a5ff-baab0da26c39" providerId="ADAL" clId="{7283577C-2E49-49D0-BEA3-CAE44DB25B7F}" dt="2017-11-15T21:23:18.265" v="123" actId="20577"/>
          <ac:spMkLst>
            <pc:docMk/>
            <pc:sldMk cId="2399973696" sldId="257"/>
            <ac:spMk id="3" creationId="{D0A75F05-CF07-4322-AB27-1EF57AE31AFE}"/>
          </ac:spMkLst>
        </pc:spChg>
      </pc:sldChg>
      <pc:sldChg chg="modSp add">
        <pc:chgData name="Chaudhari, Ninad" userId="61f91424-92f2-4296-a5ff-baab0da26c39" providerId="ADAL" clId="{7283577C-2E49-49D0-BEA3-CAE44DB25B7F}" dt="2017-11-15T21:30:55.953" v="481" actId="20577"/>
        <pc:sldMkLst>
          <pc:docMk/>
          <pc:sldMk cId="2761210480" sldId="258"/>
        </pc:sldMkLst>
        <pc:spChg chg="mod">
          <ac:chgData name="Chaudhari, Ninad" userId="61f91424-92f2-4296-a5ff-baab0da26c39" providerId="ADAL" clId="{7283577C-2E49-49D0-BEA3-CAE44DB25B7F}" dt="2017-11-15T21:30:55.953" v="481" actId="20577"/>
          <ac:spMkLst>
            <pc:docMk/>
            <pc:sldMk cId="2761210480" sldId="258"/>
            <ac:spMk id="2" creationId="{CA9237CD-E5FD-4863-A1B2-5C088A0E8AAC}"/>
          </ac:spMkLst>
        </pc:spChg>
        <pc:spChg chg="mod">
          <ac:chgData name="Chaudhari, Ninad" userId="61f91424-92f2-4296-a5ff-baab0da26c39" providerId="ADAL" clId="{7283577C-2E49-49D0-BEA3-CAE44DB25B7F}" dt="2017-11-15T21:24:36.420" v="451" actId="20577"/>
          <ac:spMkLst>
            <pc:docMk/>
            <pc:sldMk cId="2761210480" sldId="258"/>
            <ac:spMk id="3" creationId="{E5CACF79-224A-4540-8EF7-D216E998646D}"/>
          </ac:spMkLst>
        </pc:spChg>
      </pc:sldChg>
      <pc:sldChg chg="modSp add">
        <pc:chgData name="Chaudhari, Ninad" userId="61f91424-92f2-4296-a5ff-baab0da26c39" providerId="ADAL" clId="{7283577C-2E49-49D0-BEA3-CAE44DB25B7F}" dt="2017-11-15T21:33:31.318" v="1006" actId="20577"/>
        <pc:sldMkLst>
          <pc:docMk/>
          <pc:sldMk cId="3411769895" sldId="259"/>
        </pc:sldMkLst>
        <pc:spChg chg="mod">
          <ac:chgData name="Chaudhari, Ninad" userId="61f91424-92f2-4296-a5ff-baab0da26c39" providerId="ADAL" clId="{7283577C-2E49-49D0-BEA3-CAE44DB25B7F}" dt="2017-11-15T21:31:04.552" v="502" actId="20577"/>
          <ac:spMkLst>
            <pc:docMk/>
            <pc:sldMk cId="3411769895" sldId="259"/>
            <ac:spMk id="2" creationId="{9E85F654-EA00-4016-805C-037477935711}"/>
          </ac:spMkLst>
        </pc:spChg>
        <pc:spChg chg="mod">
          <ac:chgData name="Chaudhari, Ninad" userId="61f91424-92f2-4296-a5ff-baab0da26c39" providerId="ADAL" clId="{7283577C-2E49-49D0-BEA3-CAE44DB25B7F}" dt="2017-11-15T21:33:31.318" v="1006" actId="20577"/>
          <ac:spMkLst>
            <pc:docMk/>
            <pc:sldMk cId="3411769895" sldId="259"/>
            <ac:spMk id="3" creationId="{D48260D2-866B-410B-95BC-8EEFCC52367E}"/>
          </ac:spMkLst>
        </pc:spChg>
      </pc:sldChg>
      <pc:sldChg chg="addSp modSp add">
        <pc:chgData name="Chaudhari, Ninad" userId="61f91424-92f2-4296-a5ff-baab0da26c39" providerId="ADAL" clId="{7283577C-2E49-49D0-BEA3-CAE44DB25B7F}" dt="2017-11-15T21:40:23.286" v="1138" actId="5793"/>
        <pc:sldMkLst>
          <pc:docMk/>
          <pc:sldMk cId="2904104116" sldId="260"/>
        </pc:sldMkLst>
        <pc:spChg chg="mod">
          <ac:chgData name="Chaudhari, Ninad" userId="61f91424-92f2-4296-a5ff-baab0da26c39" providerId="ADAL" clId="{7283577C-2E49-49D0-BEA3-CAE44DB25B7F}" dt="2017-11-15T21:37:35.571" v="1025" actId="20577"/>
          <ac:spMkLst>
            <pc:docMk/>
            <pc:sldMk cId="2904104116" sldId="260"/>
            <ac:spMk id="2" creationId="{3ADDD863-6A6B-47AB-BE1D-3518CCFB5F8D}"/>
          </ac:spMkLst>
        </pc:spChg>
        <pc:spChg chg="mod">
          <ac:chgData name="Chaudhari, Ninad" userId="61f91424-92f2-4296-a5ff-baab0da26c39" providerId="ADAL" clId="{7283577C-2E49-49D0-BEA3-CAE44DB25B7F}" dt="2017-11-15T21:40:23.286" v="1138" actId="5793"/>
          <ac:spMkLst>
            <pc:docMk/>
            <pc:sldMk cId="2904104116" sldId="260"/>
            <ac:spMk id="3" creationId="{5264C295-CE72-4F35-B762-2C65EEE31C06}"/>
          </ac:spMkLst>
        </pc:spChg>
        <pc:picChg chg="add">
          <ac:chgData name="Chaudhari, Ninad" userId="61f91424-92f2-4296-a5ff-baab0da26c39" providerId="ADAL" clId="{7283577C-2E49-49D0-BEA3-CAE44DB25B7F}" dt="2017-11-15T21:38:12.598" v="1088" actId="5793"/>
          <ac:picMkLst>
            <pc:docMk/>
            <pc:sldMk cId="2904104116" sldId="260"/>
            <ac:picMk id="4" creationId="{8B5356B9-E80A-41F5-83BB-B7EDE8958882}"/>
          </ac:picMkLst>
        </pc:picChg>
      </pc:sldChg>
      <pc:sldChg chg="addSp delSp modSp add">
        <pc:chgData name="Chaudhari, Ninad" userId="61f91424-92f2-4296-a5ff-baab0da26c39" providerId="ADAL" clId="{7283577C-2E49-49D0-BEA3-CAE44DB25B7F}" dt="2017-11-15T21:40:13.421" v="1129" actId="14100"/>
        <pc:sldMkLst>
          <pc:docMk/>
          <pc:sldMk cId="3319119980" sldId="261"/>
        </pc:sldMkLst>
        <pc:spChg chg="mod">
          <ac:chgData name="Chaudhari, Ninad" userId="61f91424-92f2-4296-a5ff-baab0da26c39" providerId="ADAL" clId="{7283577C-2E49-49D0-BEA3-CAE44DB25B7F}" dt="2017-11-15T21:39:39.124" v="1124" actId="20577"/>
          <ac:spMkLst>
            <pc:docMk/>
            <pc:sldMk cId="3319119980" sldId="261"/>
            <ac:spMk id="2" creationId="{AA39CE26-27DB-4B2E-927D-2C6063F1823F}"/>
          </ac:spMkLst>
        </pc:spChg>
        <pc:spChg chg="del">
          <ac:chgData name="Chaudhari, Ninad" userId="61f91424-92f2-4296-a5ff-baab0da26c39" providerId="ADAL" clId="{7283577C-2E49-49D0-BEA3-CAE44DB25B7F}" dt="2017-11-15T21:39:26.271" v="1093" actId="14100"/>
          <ac:spMkLst>
            <pc:docMk/>
            <pc:sldMk cId="3319119980" sldId="261"/>
            <ac:spMk id="3" creationId="{4EF40D70-A225-484C-A1F8-3C8F6A004325}"/>
          </ac:spMkLst>
        </pc:spChg>
        <pc:picChg chg="add mod modCrop">
          <ac:chgData name="Chaudhari, Ninad" userId="61f91424-92f2-4296-a5ff-baab0da26c39" providerId="ADAL" clId="{7283577C-2E49-49D0-BEA3-CAE44DB25B7F}" dt="2017-11-15T21:40:13.421" v="1129" actId="14100"/>
          <ac:picMkLst>
            <pc:docMk/>
            <pc:sldMk cId="3319119980" sldId="261"/>
            <ac:picMk id="4" creationId="{185577AA-412A-4CC8-8E30-1E0C8C8827F3}"/>
          </ac:picMkLst>
        </pc:picChg>
      </pc:sldChg>
      <pc:sldChg chg="modSp add">
        <pc:chgData name="Chaudhari, Ninad" userId="61f91424-92f2-4296-a5ff-baab0da26c39" providerId="ADAL" clId="{7283577C-2E49-49D0-BEA3-CAE44DB25B7F}" dt="2017-11-15T21:58:54.824" v="1178" actId="20577"/>
        <pc:sldMkLst>
          <pc:docMk/>
          <pc:sldMk cId="1697925130" sldId="262"/>
        </pc:sldMkLst>
        <pc:spChg chg="mod">
          <ac:chgData name="Chaudhari, Ninad" userId="61f91424-92f2-4296-a5ff-baab0da26c39" providerId="ADAL" clId="{7283577C-2E49-49D0-BEA3-CAE44DB25B7F}" dt="2017-11-15T21:58:50.209" v="1166" actId="20577"/>
          <ac:spMkLst>
            <pc:docMk/>
            <pc:sldMk cId="1697925130" sldId="262"/>
            <ac:spMk id="2" creationId="{A2FB7C86-2B07-4D85-973C-63650D5439C6}"/>
          </ac:spMkLst>
        </pc:spChg>
        <pc:spChg chg="mod">
          <ac:chgData name="Chaudhari, Ninad" userId="61f91424-92f2-4296-a5ff-baab0da26c39" providerId="ADAL" clId="{7283577C-2E49-49D0-BEA3-CAE44DB25B7F}" dt="2017-11-15T21:58:54.824" v="1178" actId="20577"/>
          <ac:spMkLst>
            <pc:docMk/>
            <pc:sldMk cId="1697925130" sldId="262"/>
            <ac:spMk id="3" creationId="{3AE5279F-D010-42A6-BBAD-DE3990578F56}"/>
          </ac:spMkLst>
        </pc:spChg>
      </pc:sldChg>
      <pc:sldChg chg="modSp add del">
        <pc:chgData name="Chaudhari, Ninad" userId="61f91424-92f2-4296-a5ff-baab0da26c39" providerId="ADAL" clId="{7283577C-2E49-49D0-BEA3-CAE44DB25B7F}" dt="2017-11-15T21:58:35.073" v="1146" actId="2696"/>
        <pc:sldMkLst>
          <pc:docMk/>
          <pc:sldMk cId="1922643938" sldId="262"/>
        </pc:sldMkLst>
        <pc:spChg chg="mod">
          <ac:chgData name="Chaudhari, Ninad" userId="61f91424-92f2-4296-a5ff-baab0da26c39" providerId="ADAL" clId="{7283577C-2E49-49D0-BEA3-CAE44DB25B7F}" dt="2017-11-15T21:58:32.239" v="1145" actId="20577"/>
          <ac:spMkLst>
            <pc:docMk/>
            <pc:sldMk cId="1922643938" sldId="262"/>
            <ac:spMk id="2" creationId="{A12C2E7D-FCD8-44F3-8F26-8B0D3023C9A6}"/>
          </ac:spMkLst>
        </pc:spChg>
      </pc:sldChg>
      <pc:sldChg chg="add del">
        <pc:chgData name="Chaudhari, Ninad" userId="61f91424-92f2-4296-a5ff-baab0da26c39" providerId="ADAL" clId="{7283577C-2E49-49D0-BEA3-CAE44DB25B7F}" dt="2017-11-15T21:58:39.475" v="1148" actId="2696"/>
        <pc:sldMkLst>
          <pc:docMk/>
          <pc:sldMk cId="2824167442" sldId="262"/>
        </pc:sldMkLst>
      </pc:sldChg>
    </pc:docChg>
  </pc:docChgLst>
  <pc:docChgLst>
    <pc:chgData name="Chaudhari, Ninad" userId="61f91424-92f2-4296-a5ff-baab0da26c39" providerId="ADAL" clId="{210AADF8-C185-4ADD-B423-35B0F9E436A1}"/>
    <pc:docChg chg="undo custSel addSld delSld modSld">
      <pc:chgData name="Chaudhari, Ninad" userId="61f91424-92f2-4296-a5ff-baab0da26c39" providerId="ADAL" clId="{210AADF8-C185-4ADD-B423-35B0F9E436A1}" dt="2017-12-11T23:34:09.896" v="3654" actId="313"/>
      <pc:docMkLst>
        <pc:docMk/>
      </pc:docMkLst>
      <pc:sldChg chg="modSp">
        <pc:chgData name="Chaudhari, Ninad" userId="61f91424-92f2-4296-a5ff-baab0da26c39" providerId="ADAL" clId="{210AADF8-C185-4ADD-B423-35B0F9E436A1}" dt="2017-12-11T23:34:09.896" v="3654" actId="313"/>
        <pc:sldMkLst>
          <pc:docMk/>
          <pc:sldMk cId="2077876354" sldId="256"/>
        </pc:sldMkLst>
        <pc:spChg chg="mod">
          <ac:chgData name="Chaudhari, Ninad" userId="61f91424-92f2-4296-a5ff-baab0da26c39" providerId="ADAL" clId="{210AADF8-C185-4ADD-B423-35B0F9E436A1}" dt="2017-12-11T20:19:59.006" v="6" actId="20577"/>
          <ac:spMkLst>
            <pc:docMk/>
            <pc:sldMk cId="2077876354" sldId="256"/>
            <ac:spMk id="2" creationId="{CBB2036B-2673-4048-A2F5-02159332F784}"/>
          </ac:spMkLst>
        </pc:spChg>
        <pc:spChg chg="mod">
          <ac:chgData name="Chaudhari, Ninad" userId="61f91424-92f2-4296-a5ff-baab0da26c39" providerId="ADAL" clId="{210AADF8-C185-4ADD-B423-35B0F9E436A1}" dt="2017-12-11T23:34:09.896" v="3654" actId="313"/>
          <ac:spMkLst>
            <pc:docMk/>
            <pc:sldMk cId="2077876354" sldId="256"/>
            <ac:spMk id="3" creationId="{0258A04A-268C-4FB4-B82C-2B0E0FECB283}"/>
          </ac:spMkLst>
        </pc:spChg>
      </pc:sldChg>
      <pc:sldChg chg="del">
        <pc:chgData name="Chaudhari, Ninad" userId="61f91424-92f2-4296-a5ff-baab0da26c39" providerId="ADAL" clId="{210AADF8-C185-4ADD-B423-35B0F9E436A1}" dt="2017-12-11T20:49:44.595" v="3167" actId="2696"/>
        <pc:sldMkLst>
          <pc:docMk/>
          <pc:sldMk cId="2399973696" sldId="257"/>
        </pc:sldMkLst>
      </pc:sldChg>
      <pc:sldChg chg="del">
        <pc:chgData name="Chaudhari, Ninad" userId="61f91424-92f2-4296-a5ff-baab0da26c39" providerId="ADAL" clId="{210AADF8-C185-4ADD-B423-35B0F9E436A1}" dt="2017-12-11T20:53:07.350" v="3341" actId="2696"/>
        <pc:sldMkLst>
          <pc:docMk/>
          <pc:sldMk cId="2761210480" sldId="258"/>
        </pc:sldMkLst>
      </pc:sldChg>
      <pc:sldChg chg="del">
        <pc:chgData name="Chaudhari, Ninad" userId="61f91424-92f2-4296-a5ff-baab0da26c39" providerId="ADAL" clId="{210AADF8-C185-4ADD-B423-35B0F9E436A1}" dt="2017-12-11T20:53:15.165" v="3342" actId="2696"/>
        <pc:sldMkLst>
          <pc:docMk/>
          <pc:sldMk cId="3411769895" sldId="259"/>
        </pc:sldMkLst>
      </pc:sldChg>
      <pc:sldChg chg="del">
        <pc:chgData name="Chaudhari, Ninad" userId="61f91424-92f2-4296-a5ff-baab0da26c39" providerId="ADAL" clId="{210AADF8-C185-4ADD-B423-35B0F9E436A1}" dt="2017-12-11T20:53:00.898" v="3340" actId="2696"/>
        <pc:sldMkLst>
          <pc:docMk/>
          <pc:sldMk cId="2904104116" sldId="260"/>
        </pc:sldMkLst>
      </pc:sldChg>
      <pc:sldChg chg="del">
        <pc:chgData name="Chaudhari, Ninad" userId="61f91424-92f2-4296-a5ff-baab0da26c39" providerId="ADAL" clId="{210AADF8-C185-4ADD-B423-35B0F9E436A1}" dt="2017-12-11T20:53:00.889" v="3339" actId="2696"/>
        <pc:sldMkLst>
          <pc:docMk/>
          <pc:sldMk cId="3319119980" sldId="261"/>
        </pc:sldMkLst>
      </pc:sldChg>
      <pc:sldChg chg="del">
        <pc:chgData name="Chaudhari, Ninad" userId="61f91424-92f2-4296-a5ff-baab0da26c39" providerId="ADAL" clId="{210AADF8-C185-4ADD-B423-35B0F9E436A1}" dt="2017-12-11T20:53:00.883" v="3338" actId="2696"/>
        <pc:sldMkLst>
          <pc:docMk/>
          <pc:sldMk cId="1697925130" sldId="262"/>
        </pc:sldMkLst>
      </pc:sldChg>
      <pc:sldChg chg="addSp delSp modSp add mod setBg">
        <pc:chgData name="Chaudhari, Ninad" userId="61f91424-92f2-4296-a5ff-baab0da26c39" providerId="ADAL" clId="{210AADF8-C185-4ADD-B423-35B0F9E436A1}" dt="2017-12-11T20:26:59.762" v="494" actId="20577"/>
        <pc:sldMkLst>
          <pc:docMk/>
          <pc:sldMk cId="219208290" sldId="263"/>
        </pc:sldMkLst>
        <pc:spChg chg="mod">
          <ac:chgData name="Chaudhari, Ninad" userId="61f91424-92f2-4296-a5ff-baab0da26c39" providerId="ADAL" clId="{210AADF8-C185-4ADD-B423-35B0F9E436A1}" dt="2017-12-11T20:22:01.230" v="220" actId="26606"/>
          <ac:spMkLst>
            <pc:docMk/>
            <pc:sldMk cId="219208290" sldId="263"/>
            <ac:spMk id="2" creationId="{5507F1BC-7633-4391-9C22-8E3FD0AAD5A0}"/>
          </ac:spMkLst>
        </pc:spChg>
        <pc:spChg chg="add del mod">
          <ac:chgData name="Chaudhari, Ninad" userId="61f91424-92f2-4296-a5ff-baab0da26c39" providerId="ADAL" clId="{210AADF8-C185-4ADD-B423-35B0F9E436A1}" dt="2017-12-11T20:26:59.762" v="494" actId="20577"/>
          <ac:spMkLst>
            <pc:docMk/>
            <pc:sldMk cId="219208290" sldId="263"/>
            <ac:spMk id="3" creationId="{0237DEFB-3E2F-4ED9-B2F1-581ECB553216}"/>
          </ac:spMkLst>
        </pc:spChg>
        <pc:spChg chg="add del">
          <ac:chgData name="Chaudhari, Ninad" userId="61f91424-92f2-4296-a5ff-baab0da26c39" providerId="ADAL" clId="{210AADF8-C185-4ADD-B423-35B0F9E436A1}" dt="2017-12-11T20:22:01.230" v="220" actId="26606"/>
          <ac:spMkLst>
            <pc:docMk/>
            <pc:sldMk cId="219208290" sldId="263"/>
            <ac:spMk id="10" creationId="{DB66F6E8-4D4A-4907-940A-774703A2D0FE}"/>
          </ac:spMkLst>
        </pc:spChg>
        <pc:spChg chg="add del">
          <ac:chgData name="Chaudhari, Ninad" userId="61f91424-92f2-4296-a5ff-baab0da26c39" providerId="ADAL" clId="{210AADF8-C185-4ADD-B423-35B0F9E436A1}" dt="2017-12-11T20:22:01.230" v="220" actId="26606"/>
          <ac:spMkLst>
            <pc:docMk/>
            <pc:sldMk cId="219208290" sldId="263"/>
            <ac:spMk id="12" creationId="{8F1F5A56-E82B-4FD5-9025-B72896FFBB6D}"/>
          </ac:spMkLst>
        </pc:spChg>
        <pc:graphicFrameChg chg="add del mod">
          <ac:chgData name="Chaudhari, Ninad" userId="61f91424-92f2-4296-a5ff-baab0da26c39" providerId="ADAL" clId="{210AADF8-C185-4ADD-B423-35B0F9E436A1}" dt="2017-12-11T20:22:01.230" v="220" actId="26606"/>
          <ac:graphicFrameMkLst>
            <pc:docMk/>
            <pc:sldMk cId="219208290" sldId="263"/>
            <ac:graphicFrameMk id="5" creationId="{00000000-0000-0000-0000-000000000000}"/>
          </ac:graphicFrameMkLst>
        </pc:graphicFrameChg>
      </pc:sldChg>
      <pc:sldChg chg="modSp add">
        <pc:chgData name="Chaudhari, Ninad" userId="61f91424-92f2-4296-a5ff-baab0da26c39" providerId="ADAL" clId="{210AADF8-C185-4ADD-B423-35B0F9E436A1}" dt="2017-12-11T20:27:37.445" v="561" actId="20577"/>
        <pc:sldMkLst>
          <pc:docMk/>
          <pc:sldMk cId="639434094" sldId="264"/>
        </pc:sldMkLst>
        <pc:spChg chg="mod">
          <ac:chgData name="Chaudhari, Ninad" userId="61f91424-92f2-4296-a5ff-baab0da26c39" providerId="ADAL" clId="{210AADF8-C185-4ADD-B423-35B0F9E436A1}" dt="2017-12-11T20:27:27.823" v="515" actId="20577"/>
          <ac:spMkLst>
            <pc:docMk/>
            <pc:sldMk cId="639434094" sldId="264"/>
            <ac:spMk id="2" creationId="{81E138F6-E75B-4D87-B1FB-A2952FF8A9C7}"/>
          </ac:spMkLst>
        </pc:spChg>
        <pc:spChg chg="mod">
          <ac:chgData name="Chaudhari, Ninad" userId="61f91424-92f2-4296-a5ff-baab0da26c39" providerId="ADAL" clId="{210AADF8-C185-4ADD-B423-35B0F9E436A1}" dt="2017-12-11T20:27:37.445" v="561" actId="20577"/>
          <ac:spMkLst>
            <pc:docMk/>
            <pc:sldMk cId="639434094" sldId="264"/>
            <ac:spMk id="3" creationId="{C7E54BB3-B19C-4075-82E2-3AC1AB721CF0}"/>
          </ac:spMkLst>
        </pc:spChg>
      </pc:sldChg>
      <pc:sldChg chg="modSp add">
        <pc:chgData name="Chaudhari, Ninad" userId="61f91424-92f2-4296-a5ff-baab0da26c39" providerId="ADAL" clId="{210AADF8-C185-4ADD-B423-35B0F9E436A1}" dt="2017-12-11T20:41:17.301" v="2282" actId="20577"/>
        <pc:sldMkLst>
          <pc:docMk/>
          <pc:sldMk cId="2883001697" sldId="265"/>
        </pc:sldMkLst>
        <pc:spChg chg="mod">
          <ac:chgData name="Chaudhari, Ninad" userId="61f91424-92f2-4296-a5ff-baab0da26c39" providerId="ADAL" clId="{210AADF8-C185-4ADD-B423-35B0F9E436A1}" dt="2017-12-11T20:41:17.301" v="2282" actId="20577"/>
          <ac:spMkLst>
            <pc:docMk/>
            <pc:sldMk cId="2883001697" sldId="265"/>
            <ac:spMk id="2" creationId="{D7FBE3DA-4CA8-4B27-AF44-F88D492892A6}"/>
          </ac:spMkLst>
        </pc:spChg>
        <pc:spChg chg="mod">
          <ac:chgData name="Chaudhari, Ninad" userId="61f91424-92f2-4296-a5ff-baab0da26c39" providerId="ADAL" clId="{210AADF8-C185-4ADD-B423-35B0F9E436A1}" dt="2017-12-11T20:39:28.252" v="2146" actId="20577"/>
          <ac:spMkLst>
            <pc:docMk/>
            <pc:sldMk cId="2883001697" sldId="265"/>
            <ac:spMk id="3" creationId="{C5E63A9F-11EF-4E67-9141-01A246B7C8A5}"/>
          </ac:spMkLst>
        </pc:spChg>
      </pc:sldChg>
      <pc:sldChg chg="modSp add">
        <pc:chgData name="Chaudhari, Ninad" userId="61f91424-92f2-4296-a5ff-baab0da26c39" providerId="ADAL" clId="{210AADF8-C185-4ADD-B423-35B0F9E436A1}" dt="2017-12-11T20:40:52.133" v="2248" actId="20577"/>
        <pc:sldMkLst>
          <pc:docMk/>
          <pc:sldMk cId="73393185" sldId="266"/>
        </pc:sldMkLst>
        <pc:spChg chg="mod">
          <ac:chgData name="Chaudhari, Ninad" userId="61f91424-92f2-4296-a5ff-baab0da26c39" providerId="ADAL" clId="{210AADF8-C185-4ADD-B423-35B0F9E436A1}" dt="2017-12-11T20:36:22.219" v="1603" actId="20577"/>
          <ac:spMkLst>
            <pc:docMk/>
            <pc:sldMk cId="73393185" sldId="266"/>
            <ac:spMk id="2" creationId="{E583AD1A-AE73-47DF-9BBA-C51AE93E303C}"/>
          </ac:spMkLst>
        </pc:spChg>
        <pc:spChg chg="mod">
          <ac:chgData name="Chaudhari, Ninad" userId="61f91424-92f2-4296-a5ff-baab0da26c39" providerId="ADAL" clId="{210AADF8-C185-4ADD-B423-35B0F9E436A1}" dt="2017-12-11T20:40:52.133" v="2248" actId="20577"/>
          <ac:spMkLst>
            <pc:docMk/>
            <pc:sldMk cId="73393185" sldId="266"/>
            <ac:spMk id="3" creationId="{0D31E7AA-9F22-4EE6-BEA3-F70216339D3D}"/>
          </ac:spMkLst>
        </pc:spChg>
      </pc:sldChg>
      <pc:sldChg chg="modSp add">
        <pc:chgData name="Chaudhari, Ninad" userId="61f91424-92f2-4296-a5ff-baab0da26c39" providerId="ADAL" clId="{210AADF8-C185-4ADD-B423-35B0F9E436A1}" dt="2017-12-11T20:35:27.547" v="1453"/>
        <pc:sldMkLst>
          <pc:docMk/>
          <pc:sldMk cId="2658804334" sldId="267"/>
        </pc:sldMkLst>
        <pc:spChg chg="mod">
          <ac:chgData name="Chaudhari, Ninad" userId="61f91424-92f2-4296-a5ff-baab0da26c39" providerId="ADAL" clId="{210AADF8-C185-4ADD-B423-35B0F9E436A1}" dt="2017-12-11T20:33:32.579" v="1159" actId="313"/>
          <ac:spMkLst>
            <pc:docMk/>
            <pc:sldMk cId="2658804334" sldId="267"/>
            <ac:spMk id="2" creationId="{D0F78202-7642-40E0-8007-A093ADC9A131}"/>
          </ac:spMkLst>
        </pc:spChg>
        <pc:spChg chg="mod">
          <ac:chgData name="Chaudhari, Ninad" userId="61f91424-92f2-4296-a5ff-baab0da26c39" providerId="ADAL" clId="{210AADF8-C185-4ADD-B423-35B0F9E436A1}" dt="2017-12-11T20:35:27.547" v="1453"/>
          <ac:spMkLst>
            <pc:docMk/>
            <pc:sldMk cId="2658804334" sldId="267"/>
            <ac:spMk id="3" creationId="{7EECD897-45E2-4ED6-BEA5-12243244DD3B}"/>
          </ac:spMkLst>
        </pc:spChg>
      </pc:sldChg>
      <pc:sldChg chg="modSp add">
        <pc:chgData name="Chaudhari, Ninad" userId="61f91424-92f2-4296-a5ff-baab0da26c39" providerId="ADAL" clId="{210AADF8-C185-4ADD-B423-35B0F9E436A1}" dt="2017-12-11T20:46:14.607" v="2791" actId="20577"/>
        <pc:sldMkLst>
          <pc:docMk/>
          <pc:sldMk cId="4241498435" sldId="268"/>
        </pc:sldMkLst>
        <pc:spChg chg="mod">
          <ac:chgData name="Chaudhari, Ninad" userId="61f91424-92f2-4296-a5ff-baab0da26c39" providerId="ADAL" clId="{210AADF8-C185-4ADD-B423-35B0F9E436A1}" dt="2017-12-11T20:41:48.925" v="2341" actId="20577"/>
          <ac:spMkLst>
            <pc:docMk/>
            <pc:sldMk cId="4241498435" sldId="268"/>
            <ac:spMk id="2" creationId="{23641156-6CE0-4202-BF0F-5E70E0E048C9}"/>
          </ac:spMkLst>
        </pc:spChg>
        <pc:spChg chg="mod">
          <ac:chgData name="Chaudhari, Ninad" userId="61f91424-92f2-4296-a5ff-baab0da26c39" providerId="ADAL" clId="{210AADF8-C185-4ADD-B423-35B0F9E436A1}" dt="2017-12-11T20:46:14.607" v="2791" actId="20577"/>
          <ac:spMkLst>
            <pc:docMk/>
            <pc:sldMk cId="4241498435" sldId="268"/>
            <ac:spMk id="3" creationId="{6D35D574-7A64-4D64-9DFA-2184BEBB09B1}"/>
          </ac:spMkLst>
        </pc:spChg>
      </pc:sldChg>
      <pc:sldChg chg="modSp add">
        <pc:chgData name="Chaudhari, Ninad" userId="61f91424-92f2-4296-a5ff-baab0da26c39" providerId="ADAL" clId="{210AADF8-C185-4ADD-B423-35B0F9E436A1}" dt="2017-12-11T20:49:38.927" v="3166" actId="20577"/>
        <pc:sldMkLst>
          <pc:docMk/>
          <pc:sldMk cId="2614333296" sldId="269"/>
        </pc:sldMkLst>
        <pc:spChg chg="mod">
          <ac:chgData name="Chaudhari, Ninad" userId="61f91424-92f2-4296-a5ff-baab0da26c39" providerId="ADAL" clId="{210AADF8-C185-4ADD-B423-35B0F9E436A1}" dt="2017-12-11T20:48:02.475" v="3003" actId="20577"/>
          <ac:spMkLst>
            <pc:docMk/>
            <pc:sldMk cId="2614333296" sldId="269"/>
            <ac:spMk id="2" creationId="{1E67B48E-AFD9-4661-AD9D-51BEA14CE846}"/>
          </ac:spMkLst>
        </pc:spChg>
        <pc:spChg chg="mod">
          <ac:chgData name="Chaudhari, Ninad" userId="61f91424-92f2-4296-a5ff-baab0da26c39" providerId="ADAL" clId="{210AADF8-C185-4ADD-B423-35B0F9E436A1}" dt="2017-12-11T20:49:38.927" v="3166" actId="20577"/>
          <ac:spMkLst>
            <pc:docMk/>
            <pc:sldMk cId="2614333296" sldId="269"/>
            <ac:spMk id="3" creationId="{DB0BDA15-A42C-4347-9EA4-35D58D302B4E}"/>
          </ac:spMkLst>
        </pc:spChg>
      </pc:sldChg>
      <pc:sldChg chg="addSp modSp add">
        <pc:chgData name="Chaudhari, Ninad" userId="61f91424-92f2-4296-a5ff-baab0da26c39" providerId="ADAL" clId="{210AADF8-C185-4ADD-B423-35B0F9E436A1}" dt="2017-12-11T20:51:39.818" v="3205" actId="1076"/>
        <pc:sldMkLst>
          <pc:docMk/>
          <pc:sldMk cId="1446320524" sldId="270"/>
        </pc:sldMkLst>
        <pc:spChg chg="mod">
          <ac:chgData name="Chaudhari, Ninad" userId="61f91424-92f2-4296-a5ff-baab0da26c39" providerId="ADAL" clId="{210AADF8-C185-4ADD-B423-35B0F9E436A1}" dt="2017-12-11T20:50:10.957" v="3189" actId="20577"/>
          <ac:spMkLst>
            <pc:docMk/>
            <pc:sldMk cId="1446320524" sldId="270"/>
            <ac:spMk id="2" creationId="{E586759F-7707-4EDD-84F0-E711B0A764E6}"/>
          </ac:spMkLst>
        </pc:spChg>
        <pc:spChg chg="mod">
          <ac:chgData name="Chaudhari, Ninad" userId="61f91424-92f2-4296-a5ff-baab0da26c39" providerId="ADAL" clId="{210AADF8-C185-4ADD-B423-35B0F9E436A1}" dt="2017-12-11T20:51:32.975" v="3204" actId="20577"/>
          <ac:spMkLst>
            <pc:docMk/>
            <pc:sldMk cId="1446320524" sldId="270"/>
            <ac:spMk id="3" creationId="{042B03A3-F008-43AF-97E4-A29C86287288}"/>
          </ac:spMkLst>
        </pc:spChg>
        <pc:picChg chg="add mod">
          <ac:chgData name="Chaudhari, Ninad" userId="61f91424-92f2-4296-a5ff-baab0da26c39" providerId="ADAL" clId="{210AADF8-C185-4ADD-B423-35B0F9E436A1}" dt="2017-12-11T20:51:39.818" v="3205" actId="1076"/>
          <ac:picMkLst>
            <pc:docMk/>
            <pc:sldMk cId="1446320524" sldId="270"/>
            <ac:picMk id="4" creationId="{FFBFF767-463E-4325-B29D-060652705AE1}"/>
          </ac:picMkLst>
        </pc:picChg>
      </pc:sldChg>
      <pc:sldChg chg="modSp add">
        <pc:chgData name="Chaudhari, Ninad" userId="61f91424-92f2-4296-a5ff-baab0da26c39" providerId="ADAL" clId="{210AADF8-C185-4ADD-B423-35B0F9E436A1}" dt="2017-12-11T20:52:48.183" v="3337" actId="20577"/>
        <pc:sldMkLst>
          <pc:docMk/>
          <pc:sldMk cId="452145915" sldId="271"/>
        </pc:sldMkLst>
        <pc:spChg chg="mod">
          <ac:chgData name="Chaudhari, Ninad" userId="61f91424-92f2-4296-a5ff-baab0da26c39" providerId="ADAL" clId="{210AADF8-C185-4ADD-B423-35B0F9E436A1}" dt="2017-12-11T20:52:12.861" v="3224" actId="20577"/>
          <ac:spMkLst>
            <pc:docMk/>
            <pc:sldMk cId="452145915" sldId="271"/>
            <ac:spMk id="2" creationId="{1B671DE0-6BE9-45E4-AC2B-75F4503B4258}"/>
          </ac:spMkLst>
        </pc:spChg>
        <pc:spChg chg="mod">
          <ac:chgData name="Chaudhari, Ninad" userId="61f91424-92f2-4296-a5ff-baab0da26c39" providerId="ADAL" clId="{210AADF8-C185-4ADD-B423-35B0F9E436A1}" dt="2017-12-11T20:52:48.183" v="3337" actId="20577"/>
          <ac:spMkLst>
            <pc:docMk/>
            <pc:sldMk cId="452145915" sldId="271"/>
            <ac:spMk id="3" creationId="{6193CC86-F143-4A8A-9505-0E4EE3AA1B32}"/>
          </ac:spMkLst>
        </pc:spChg>
      </pc:sldChg>
      <pc:sldChg chg="modSp add del">
        <pc:chgData name="Chaudhari, Ninad" userId="61f91424-92f2-4296-a5ff-baab0da26c39" providerId="ADAL" clId="{210AADF8-C185-4ADD-B423-35B0F9E436A1}" dt="2017-12-11T20:54:53.021" v="3434" actId="2696"/>
        <pc:sldMkLst>
          <pc:docMk/>
          <pc:sldMk cId="2788938889" sldId="272"/>
        </pc:sldMkLst>
        <pc:spChg chg="mod">
          <ac:chgData name="Chaudhari, Ninad" userId="61f91424-92f2-4296-a5ff-baab0da26c39" providerId="ADAL" clId="{210AADF8-C185-4ADD-B423-35B0F9E436A1}" dt="2017-12-11T20:53:37.976" v="3368" actId="20577"/>
          <ac:spMkLst>
            <pc:docMk/>
            <pc:sldMk cId="2788938889" sldId="272"/>
            <ac:spMk id="2" creationId="{5A9B2D3B-CA22-4C19-B159-B6CA1C2F4A68}"/>
          </ac:spMkLst>
        </pc:spChg>
        <pc:spChg chg="mod">
          <ac:chgData name="Chaudhari, Ninad" userId="61f91424-92f2-4296-a5ff-baab0da26c39" providerId="ADAL" clId="{210AADF8-C185-4ADD-B423-35B0F9E436A1}" dt="2017-12-11T20:54:20.686" v="3433" actId="20577"/>
          <ac:spMkLst>
            <pc:docMk/>
            <pc:sldMk cId="2788938889" sldId="272"/>
            <ac:spMk id="3" creationId="{7F5B2BF1-CE12-45AF-A1FB-F4A95D459286}"/>
          </ac:spMkLst>
        </pc:spChg>
      </pc:sldChg>
      <pc:sldChg chg="addSp delSp modSp add">
        <pc:chgData name="Chaudhari, Ninad" userId="61f91424-92f2-4296-a5ff-baab0da26c39" providerId="ADAL" clId="{210AADF8-C185-4ADD-B423-35B0F9E436A1}" dt="2017-12-11T20:55:11.926" v="3445" actId="20577"/>
        <pc:sldMkLst>
          <pc:docMk/>
          <pc:sldMk cId="3858229963" sldId="272"/>
        </pc:sldMkLst>
        <pc:spChg chg="del">
          <ac:chgData name="Chaudhari, Ninad" userId="61f91424-92f2-4296-a5ff-baab0da26c39" providerId="ADAL" clId="{210AADF8-C185-4ADD-B423-35B0F9E436A1}" dt="2017-12-11T20:55:09.517" v="3436"/>
          <ac:spMkLst>
            <pc:docMk/>
            <pc:sldMk cId="3858229963" sldId="272"/>
            <ac:spMk id="2" creationId="{2DD36241-87B5-4EE8-9806-F599D92B22A2}"/>
          </ac:spMkLst>
        </pc:spChg>
        <pc:spChg chg="del">
          <ac:chgData name="Chaudhari, Ninad" userId="61f91424-92f2-4296-a5ff-baab0da26c39" providerId="ADAL" clId="{210AADF8-C185-4ADD-B423-35B0F9E436A1}" dt="2017-12-11T20:55:09.517" v="3436"/>
          <ac:spMkLst>
            <pc:docMk/>
            <pc:sldMk cId="3858229963" sldId="272"/>
            <ac:spMk id="3" creationId="{AF4AF546-8A4B-4B16-9A2C-78795260001E}"/>
          </ac:spMkLst>
        </pc:spChg>
        <pc:spChg chg="add mod">
          <ac:chgData name="Chaudhari, Ninad" userId="61f91424-92f2-4296-a5ff-baab0da26c39" providerId="ADAL" clId="{210AADF8-C185-4ADD-B423-35B0F9E436A1}" dt="2017-12-11T20:55:11.926" v="3445" actId="20577"/>
          <ac:spMkLst>
            <pc:docMk/>
            <pc:sldMk cId="3858229963" sldId="272"/>
            <ac:spMk id="4" creationId="{56F6AFBF-9D40-4F19-BD98-C77090BA5712}"/>
          </ac:spMkLst>
        </pc:spChg>
        <pc:spChg chg="add mod">
          <ac:chgData name="Chaudhari, Ninad" userId="61f91424-92f2-4296-a5ff-baab0da26c39" providerId="ADAL" clId="{210AADF8-C185-4ADD-B423-35B0F9E436A1}" dt="2017-12-11T20:55:09.517" v="3436"/>
          <ac:spMkLst>
            <pc:docMk/>
            <pc:sldMk cId="3858229963" sldId="272"/>
            <ac:spMk id="5" creationId="{2D2D74A5-9043-492A-8A6D-58E8FE452DF7}"/>
          </ac:spMkLst>
        </pc:spChg>
      </pc:sldChg>
      <pc:sldChg chg="modSp add">
        <pc:chgData name="Chaudhari, Ninad" userId="61f91424-92f2-4296-a5ff-baab0da26c39" providerId="ADAL" clId="{210AADF8-C185-4ADD-B423-35B0F9E436A1}" dt="2017-12-11T23:32:07.909" v="3653" actId="313"/>
        <pc:sldMkLst>
          <pc:docMk/>
          <pc:sldMk cId="2564249136" sldId="273"/>
        </pc:sldMkLst>
        <pc:spChg chg="mod">
          <ac:chgData name="Chaudhari, Ninad" userId="61f91424-92f2-4296-a5ff-baab0da26c39" providerId="ADAL" clId="{210AADF8-C185-4ADD-B423-35B0F9E436A1}" dt="2017-12-11T23:11:51.218" v="3460" actId="20577"/>
          <ac:spMkLst>
            <pc:docMk/>
            <pc:sldMk cId="2564249136" sldId="273"/>
            <ac:spMk id="2" creationId="{D725F0F3-9F49-4F7E-A741-F5E6CD21A638}"/>
          </ac:spMkLst>
        </pc:spChg>
        <pc:spChg chg="mod">
          <ac:chgData name="Chaudhari, Ninad" userId="61f91424-92f2-4296-a5ff-baab0da26c39" providerId="ADAL" clId="{210AADF8-C185-4ADD-B423-35B0F9E436A1}" dt="2017-12-11T23:32:07.909" v="3653" actId="313"/>
          <ac:spMkLst>
            <pc:docMk/>
            <pc:sldMk cId="2564249136" sldId="273"/>
            <ac:spMk id="3" creationId="{B4DCCA54-BB7C-4970-B112-28AF1C75C88F}"/>
          </ac:spMkLst>
        </pc:spChg>
      </pc:sldChg>
      <pc:sldChg chg="add">
        <pc:chgData name="Chaudhari, Ninad" userId="61f91424-92f2-4296-a5ff-baab0da26c39" providerId="ADAL" clId="{210AADF8-C185-4ADD-B423-35B0F9E436A1}" dt="2017-12-11T23:12:57.410" v="3488"/>
        <pc:sldMkLst>
          <pc:docMk/>
          <pc:sldMk cId="3319119980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1D7F-E6CC-4952-AF30-6B4B0B25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54C45-0AA7-4C03-A92B-3BB1BDC4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A13D-59C5-40D2-B145-65AB8321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78CA-9E99-4B4F-92F9-FA4E5496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E93E-01AF-4467-A8DF-19FDC72B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35DA-E77C-4755-B7B6-C97D54F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63C0-699B-42CD-A0D5-4D68CB659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BFEC-FD06-4EC9-900E-AA17A0F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82C4-ADEE-4DC1-8082-C414C6F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9EE4D-8FE8-4FF0-ABBA-97D88DD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7665-2484-4184-AE83-43996CF5D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C48A-A928-47F4-9D3A-0290322A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0137-C3B2-4FAD-A22F-F51238A8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DF0B-31FE-432C-831B-C1693890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0193-693A-4873-8BA8-EEF9481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D1CD-7857-4665-96B6-C9D8A38B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FF68-E92B-438F-B375-392458CE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900D-9711-40AC-A63F-C024965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0159-67D5-434D-ADBB-32C450E2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932D-6623-4749-B493-BF036A11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A951-251C-4888-B513-350CE323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1EA91-1D0F-4B60-B6C4-DCBCD871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37D7-AA63-4608-ADBC-910C5AA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E8F9-12E9-4ADE-88DF-ECDE819D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2A1B-5F47-4AA3-A4A9-838704F1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15A1-73B0-4308-86F3-228E4FC5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21C0-91FE-425A-995E-0922DC9A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288E5-5784-4613-A313-27A16B431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562F7-D0E7-4647-B853-DB5F2B9E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F4B23-A6D5-42AF-9DA3-1C185996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8AEE4-3331-4CB1-9060-94A432A5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650-7CCA-40A2-AE06-90B34AEF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6A0EF-B871-4B7E-8CE6-72A7D573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5D910-3253-4491-9AEC-1BDF4BCA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8BD26-A159-46C7-B21D-4486FDBBD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8E4CC-FAF5-4C92-8D60-7B413EF9A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DEF69-99F7-4F15-8132-3432F82D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677B6-3A19-4F9D-B334-D09DEDF5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735D2-7F10-4574-A647-3F40D9BD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64B1-98E3-4E2A-9019-CA7018D5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9FE46-60EB-4C1B-8DEC-A84F972E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87E4-407A-4833-8078-6A9F6216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6A463-9B03-41AE-90DD-9C6EF7B2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3CD70-06F2-483B-916E-49A35C3D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28ED7-686C-4F26-9847-1F84801B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878AC-65DE-42DC-8A27-C370F84F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8C6A-9505-4B9A-B079-51AA7B11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236C-2F61-4123-97B7-F1EA83FD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8B6E-90E3-4255-A662-A3499E45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4168-4C3D-47A8-A412-8CE23EBE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5BFD7-4157-4BB0-96E3-EA75FE19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217B7-9352-4251-BA64-7841B7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76BF-AA24-496B-AFD2-259A9B89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61C4-6910-4F80-B48F-92FFE155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2E669-9CF1-4A13-9704-0AE7DE35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971B1-A51E-4B77-8D94-AE84BA67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A07D3-C81A-4489-ACCE-C41391E0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D5CF4-6C2B-40E6-A346-C19A0CF8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5AA7-D550-4FD8-963E-8D4FEEC3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6198-0F3B-4F4B-92A7-CED9F92A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39B6-3014-48A7-BAEF-EB2FC7DD3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D2FD-7B80-4CAE-AF76-FF43844CCC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BC469-4109-45F8-8091-C52875A6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F682-BEA8-45EC-A7CB-64917DF5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5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036B-2673-4048-A2F5-02159332F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Target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8A04A-268C-4FB4-B82C-2B0E0FEC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903110" cy="1655762"/>
          </a:xfrm>
        </p:spPr>
        <p:txBody>
          <a:bodyPr/>
          <a:lstStyle/>
          <a:p>
            <a:r>
              <a:rPr lang="en-US" dirty="0"/>
              <a:t>Project Presentation</a:t>
            </a:r>
          </a:p>
          <a:p>
            <a:r>
              <a:rPr lang="en-US" dirty="0"/>
              <a:t>-- Ninad P. Chaudhari</a:t>
            </a:r>
          </a:p>
        </p:txBody>
      </p:sp>
    </p:spTree>
    <p:extLst>
      <p:ext uri="{BB962C8B-B14F-4D97-AF65-F5344CB8AC3E}">
        <p14:creationId xmlns:p14="http://schemas.microsoft.com/office/powerpoint/2010/main" val="207787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759F-7707-4EDD-84F0-E711B0A7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03A3-F008-43AF-97E4-A29C8628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Inner Ten = 5 mm (±0.1 mm).</a:t>
            </a:r>
          </a:p>
          <a:p>
            <a:r>
              <a:rPr lang="en-US" dirty="0"/>
              <a:t>Black from part of 3 to 10 rings = 112.4 mm (±0.5 mm).</a:t>
            </a:r>
          </a:p>
          <a:p>
            <a:r>
              <a:rPr lang="en-US" dirty="0"/>
              <a:t>Ring Thickness: 0.2 mm to 0.3 mm.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FF767-463E-4325-B29D-06065270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34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2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1DE0-6BE9-45E4-AC2B-75F4503B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CC86-F143-4A8A-9505-0E4EE3AA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Java Wrapper.</a:t>
            </a:r>
          </a:p>
          <a:p>
            <a:r>
              <a:rPr lang="en-US" dirty="0"/>
              <a:t>Android NDK setup and used, but latest build breaks it for me.</a:t>
            </a:r>
          </a:p>
        </p:txBody>
      </p:sp>
    </p:spTree>
    <p:extLst>
      <p:ext uri="{BB962C8B-B14F-4D97-AF65-F5344CB8AC3E}">
        <p14:creationId xmlns:p14="http://schemas.microsoft.com/office/powerpoint/2010/main" val="45214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F0F3-9F49-4F7E-A741-F5E6CD21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CA54-BB7C-4970-B112-28AF1C75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optimization hell.</a:t>
            </a:r>
          </a:p>
          <a:p>
            <a:r>
              <a:rPr lang="en-US" dirty="0"/>
              <a:t>Stick to one approach and stick to it.</a:t>
            </a:r>
          </a:p>
          <a:p>
            <a:r>
              <a:rPr lang="en-US" dirty="0"/>
              <a:t>Think on all problems before solving any one of them? Maybe?</a:t>
            </a:r>
          </a:p>
          <a:p>
            <a:r>
              <a:rPr lang="en-US" dirty="0"/>
              <a:t>Understand the problem completely first.</a:t>
            </a:r>
          </a:p>
        </p:txBody>
      </p:sp>
    </p:spTree>
    <p:extLst>
      <p:ext uri="{BB962C8B-B14F-4D97-AF65-F5344CB8AC3E}">
        <p14:creationId xmlns:p14="http://schemas.microsoft.com/office/powerpoint/2010/main" val="25642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6AFBF-9D40-4F19-BD98-C77090BA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D74A5-9043-492A-8A6D-58E8FE452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2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F1BC-7633-4391-9C22-8E3FD0AA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Problems at a glance.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DEFB-3E2F-4ED9-B2F1-581ECB55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Target.</a:t>
            </a:r>
          </a:p>
          <a:p>
            <a:r>
              <a:rPr lang="en-US" dirty="0"/>
              <a:t>Identify the position of bullet.</a:t>
            </a:r>
          </a:p>
          <a:p>
            <a:r>
              <a:rPr lang="en-US" dirty="0"/>
              <a:t>Identify the position of bullet </a:t>
            </a:r>
            <a:r>
              <a:rPr lang="en-US" dirty="0" err="1"/>
              <a:t>wrt</a:t>
            </a:r>
            <a:r>
              <a:rPr lang="en-US" dirty="0"/>
              <a:t>. Some point</a:t>
            </a:r>
          </a:p>
          <a:p>
            <a:r>
              <a:rPr lang="en-US" dirty="0"/>
              <a:t>Tackle Projective &amp; Scaling transformations.</a:t>
            </a:r>
          </a:p>
          <a:p>
            <a:r>
              <a:rPr lang="en-US" dirty="0"/>
              <a:t>Triangulate position.</a:t>
            </a:r>
          </a:p>
          <a:p>
            <a:r>
              <a:rPr lang="en-US" dirty="0"/>
              <a:t>Deduce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38F6-E75B-4D87-B1FB-A2952FF8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4BB3-B19C-4075-82E2-3AC1AB72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done Manually.</a:t>
            </a:r>
          </a:p>
          <a:p>
            <a:r>
              <a:rPr lang="en-US" dirty="0"/>
              <a:t>No Solution proposed.</a:t>
            </a:r>
          </a:p>
        </p:txBody>
      </p:sp>
    </p:spTree>
    <p:extLst>
      <p:ext uri="{BB962C8B-B14F-4D97-AF65-F5344CB8AC3E}">
        <p14:creationId xmlns:p14="http://schemas.microsoft.com/office/powerpoint/2010/main" val="63943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8202-7642-40E0-8007-A093ADC9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Bullet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D897-45E2-4ED6-BEA5-12243244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Green background. Then use subtraction to get approx. hole</a:t>
            </a:r>
          </a:p>
          <a:p>
            <a:r>
              <a:rPr lang="en-US" dirty="0"/>
              <a:t>Insert a “shell” in the hole, Then get green pixels of known diameter.</a:t>
            </a:r>
          </a:p>
          <a:p>
            <a:r>
              <a:rPr lang="en-US" dirty="0"/>
              <a:t>Improvement : Try to fit a circle of known dimensions in the found hole.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E3DA-4CA8-4B27-AF44-F88D4928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 – Find Every Ring – </a:t>
            </a:r>
            <a:br>
              <a:rPr lang="en-US" dirty="0"/>
            </a:br>
            <a:r>
              <a:rPr lang="en-US" dirty="0"/>
              <a:t>Not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3A9F-11EF-4E67-9141-01A246B7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the circles in target, Then find the approx. location of the bullet </a:t>
            </a:r>
          </a:p>
          <a:p>
            <a:r>
              <a:rPr lang="en-US" dirty="0"/>
              <a:t>Assign the score of ring with closest proximity.</a:t>
            </a:r>
          </a:p>
          <a:p>
            <a:r>
              <a:rPr lang="en-US" dirty="0"/>
              <a:t>Use diameters of any 2 rings for triangulation hence manage scaling</a:t>
            </a:r>
          </a:p>
          <a:p>
            <a:r>
              <a:rPr lang="en-US" dirty="0"/>
              <a:t>If we use Hough, it will not find anything unless the image has exact circles !! Hence we solve the problem of projection.</a:t>
            </a:r>
          </a:p>
          <a:p>
            <a:r>
              <a:rPr lang="en-US" dirty="0"/>
              <a:t>Problems – too expensive</a:t>
            </a:r>
          </a:p>
          <a:p>
            <a:r>
              <a:rPr lang="en-US" dirty="0"/>
              <a:t>Hough is very unforgiving. </a:t>
            </a:r>
          </a:p>
          <a:p>
            <a:r>
              <a:rPr lang="en-US" dirty="0"/>
              <a:t>Proximity function necessary</a:t>
            </a:r>
          </a:p>
        </p:txBody>
      </p:sp>
    </p:spTree>
    <p:extLst>
      <p:ext uri="{BB962C8B-B14F-4D97-AF65-F5344CB8AC3E}">
        <p14:creationId xmlns:p14="http://schemas.microsoft.com/office/powerpoint/2010/main" val="288300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AD1A-AE73-47DF-9BBA-C51AE93E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– Find 1 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E7AA-9F22-4EE6-BEA3-F7021633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1 ring using Hough, Find the 3-10Dark part, use it to triangulate the scaling factor.</a:t>
            </a:r>
          </a:p>
          <a:p>
            <a:r>
              <a:rPr lang="en-US" dirty="0"/>
              <a:t>Find Bullet location </a:t>
            </a:r>
            <a:r>
              <a:rPr lang="en-US" dirty="0" err="1"/>
              <a:t>wrt</a:t>
            </a:r>
            <a:r>
              <a:rPr lang="en-US" dirty="0"/>
              <a:t> the center of the 3-10Dark region center.</a:t>
            </a:r>
          </a:p>
          <a:p>
            <a:r>
              <a:rPr lang="en-US" dirty="0"/>
              <a:t>Use distances to get score.</a:t>
            </a:r>
          </a:p>
        </p:txBody>
      </p:sp>
    </p:spTree>
    <p:extLst>
      <p:ext uri="{BB962C8B-B14F-4D97-AF65-F5344CB8AC3E}">
        <p14:creationId xmlns:p14="http://schemas.microsoft.com/office/powerpoint/2010/main" val="7339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CE26-27DB-4B2E-927D-2C6063F1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for each ring?</a:t>
            </a:r>
          </a:p>
        </p:txBody>
      </p:sp>
      <p:pic>
        <p:nvPicPr>
          <p:cNvPr id="4" name="Content Placeholder 3" descr="A close up of a logo&#10;&#10;Description generated with high confidence">
            <a:extLst>
              <a:ext uri="{FF2B5EF4-FFF2-40B4-BE49-F238E27FC236}">
                <a16:creationId xmlns:a16="http://schemas.microsoft.com/office/drawing/2014/main" id="{185577AA-412A-4CC8-8E30-1E0C8C88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4" t="30832" r="43050" b="36538"/>
          <a:stretch/>
        </p:blipFill>
        <p:spPr>
          <a:xfrm>
            <a:off x="3840481" y="2011679"/>
            <a:ext cx="4136570" cy="41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1156-6CE0-4202-BF0F-5E70E0E0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 –Find Dark region and use Shell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D574-7A64-4D64-9DFA-2184BEBB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3-10 Dark region. Get its center and diameter.</a:t>
            </a:r>
          </a:p>
          <a:p>
            <a:r>
              <a:rPr lang="en-US" dirty="0"/>
              <a:t>Find the Bullet insert, get its center and diameter.</a:t>
            </a:r>
          </a:p>
          <a:p>
            <a:r>
              <a:rPr lang="en-US" dirty="0"/>
              <a:t>Use the ratios of diameters, (both of them are known in physical world) to get scaling factor.</a:t>
            </a:r>
          </a:p>
          <a:p>
            <a:r>
              <a:rPr lang="en-US" dirty="0"/>
              <a:t>Use method of distances between corners of target to know if the target has projection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B48E-AFD9-4661-AD9D-51BEA14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4 – Use contours. – Partially implemented.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DA15-A42C-4347-9EA4-35D58D30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contours.</a:t>
            </a:r>
          </a:p>
          <a:p>
            <a:r>
              <a:rPr lang="en-US" dirty="0"/>
              <a:t>Find centroids, </a:t>
            </a:r>
          </a:p>
          <a:p>
            <a:r>
              <a:rPr lang="en-US" dirty="0"/>
              <a:t>Use the distance between corners for triangulation.</a:t>
            </a:r>
          </a:p>
          <a:p>
            <a:r>
              <a:rPr lang="en-US" dirty="0"/>
              <a:t>projection =&gt; handle by distance between corners.</a:t>
            </a:r>
          </a:p>
          <a:p>
            <a:r>
              <a:rPr lang="en-US" dirty="0"/>
              <a:t>Scaling, reject the image if more then 2 circles are found.</a:t>
            </a:r>
          </a:p>
        </p:txBody>
      </p:sp>
    </p:spTree>
    <p:extLst>
      <p:ext uri="{BB962C8B-B14F-4D97-AF65-F5344CB8AC3E}">
        <p14:creationId xmlns:p14="http://schemas.microsoft.com/office/powerpoint/2010/main" val="26143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440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Automatic Target Scoring</vt:lpstr>
      <vt:lpstr>Problems at a glance.</vt:lpstr>
      <vt:lpstr>Identify the Target</vt:lpstr>
      <vt:lpstr>Identify Bullet location</vt:lpstr>
      <vt:lpstr>Approach 1 – Find Every Ring –  Not implemented</vt:lpstr>
      <vt:lpstr>Approach 2 – Find 1 Ring</vt:lpstr>
      <vt:lpstr>Hough for each ring?</vt:lpstr>
      <vt:lpstr>Approach 3 –Find Dark region and use Shell insert</vt:lpstr>
      <vt:lpstr>Approach 4 – Use contours. – Partially implemented.</vt:lpstr>
      <vt:lpstr>Target Specifications</vt:lpstr>
      <vt:lpstr>Mobile Development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Shot Scoring</dc:title>
  <dc:creator>Chaudhari, Ninad</dc:creator>
  <cp:lastModifiedBy>Chaudhari, Ninad</cp:lastModifiedBy>
  <cp:revision>3</cp:revision>
  <dcterms:created xsi:type="dcterms:W3CDTF">2017-11-15T21:16:50Z</dcterms:created>
  <dcterms:modified xsi:type="dcterms:W3CDTF">2017-12-11T23:34:12Z</dcterms:modified>
</cp:coreProperties>
</file>