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i, Ninad" userId="61f91424-92f2-4296-a5ff-baab0da26c39" providerId="ADAL" clId="{7283577C-2E49-49D0-BEA3-CAE44DB25B7F}"/>
    <pc:docChg chg="custSel addSld delSld modSld">
      <pc:chgData name="Chaudhari, Ninad" userId="61f91424-92f2-4296-a5ff-baab0da26c39" providerId="ADAL" clId="{7283577C-2E49-49D0-BEA3-CAE44DB25B7F}" dt="2017-12-12T07:06:26.713" v="1211" actId="20577"/>
      <pc:docMkLst>
        <pc:docMk/>
      </pc:docMkLst>
      <pc:sldChg chg="modSp">
        <pc:chgData name="Chaudhari, Ninad" userId="61f91424-92f2-4296-a5ff-baab0da26c39" providerId="ADAL" clId="{7283577C-2E49-49D0-BEA3-CAE44DB25B7F}" dt="2017-11-15T22:00:13.706" v="1179" actId="14100"/>
        <pc:sldMkLst>
          <pc:docMk/>
          <pc:sldMk cId="2077876354" sldId="256"/>
        </pc:sldMkLst>
        <pc:spChg chg="mod">
          <ac:chgData name="Chaudhari, Ninad" userId="61f91424-92f2-4296-a5ff-baab0da26c39" providerId="ADAL" clId="{7283577C-2E49-49D0-BEA3-CAE44DB25B7F}" dt="2017-11-15T22:00:13.706" v="1179" actId="14100"/>
          <ac:spMkLst>
            <pc:docMk/>
            <pc:sldMk cId="2077876354" sldId="256"/>
            <ac:spMk id="3" creationId="{0258A04A-268C-4FB4-B82C-2B0E0FECB283}"/>
          </ac:spMkLst>
        </pc:spChg>
      </pc:sldChg>
      <pc:sldChg chg="modSp">
        <pc:chgData name="Chaudhari, Ninad" userId="61f91424-92f2-4296-a5ff-baab0da26c39" providerId="ADAL" clId="{7283577C-2E49-49D0-BEA3-CAE44DB25B7F}" dt="2017-11-15T21:23:18.265" v="123" actId="20577"/>
        <pc:sldMkLst>
          <pc:docMk/>
          <pc:sldMk cId="2399973696" sldId="257"/>
        </pc:sldMkLst>
        <pc:spChg chg="mod">
          <ac:chgData name="Chaudhari, Ninad" userId="61f91424-92f2-4296-a5ff-baab0da26c39" providerId="ADAL" clId="{7283577C-2E49-49D0-BEA3-CAE44DB25B7F}" dt="2017-11-15T21:23:18.265" v="123" actId="20577"/>
          <ac:spMkLst>
            <pc:docMk/>
            <pc:sldMk cId="2399973696" sldId="257"/>
            <ac:spMk id="3" creationId="{D0A75F05-CF07-4322-AB27-1EF57AE31AFE}"/>
          </ac:spMkLst>
        </pc:spChg>
      </pc:sldChg>
      <pc:sldChg chg="modSp add">
        <pc:chgData name="Chaudhari, Ninad" userId="61f91424-92f2-4296-a5ff-baab0da26c39" providerId="ADAL" clId="{7283577C-2E49-49D0-BEA3-CAE44DB25B7F}" dt="2017-11-15T21:30:55.953" v="481" actId="20577"/>
        <pc:sldMkLst>
          <pc:docMk/>
          <pc:sldMk cId="2761210480" sldId="258"/>
        </pc:sldMkLst>
        <pc:spChg chg="mod">
          <ac:chgData name="Chaudhari, Ninad" userId="61f91424-92f2-4296-a5ff-baab0da26c39" providerId="ADAL" clId="{7283577C-2E49-49D0-BEA3-CAE44DB25B7F}" dt="2017-11-15T21:30:55.953" v="481" actId="20577"/>
          <ac:spMkLst>
            <pc:docMk/>
            <pc:sldMk cId="2761210480" sldId="258"/>
            <ac:spMk id="2" creationId="{CA9237CD-E5FD-4863-A1B2-5C088A0E8AAC}"/>
          </ac:spMkLst>
        </pc:spChg>
        <pc:spChg chg="mod">
          <ac:chgData name="Chaudhari, Ninad" userId="61f91424-92f2-4296-a5ff-baab0da26c39" providerId="ADAL" clId="{7283577C-2E49-49D0-BEA3-CAE44DB25B7F}" dt="2017-11-15T21:24:36.420" v="451" actId="20577"/>
          <ac:spMkLst>
            <pc:docMk/>
            <pc:sldMk cId="2761210480" sldId="258"/>
            <ac:spMk id="3" creationId="{E5CACF79-224A-4540-8EF7-D216E998646D}"/>
          </ac:spMkLst>
        </pc:spChg>
      </pc:sldChg>
      <pc:sldChg chg="modSp add">
        <pc:chgData name="Chaudhari, Ninad" userId="61f91424-92f2-4296-a5ff-baab0da26c39" providerId="ADAL" clId="{7283577C-2E49-49D0-BEA3-CAE44DB25B7F}" dt="2017-11-15T21:33:31.318" v="1006" actId="20577"/>
        <pc:sldMkLst>
          <pc:docMk/>
          <pc:sldMk cId="3411769895" sldId="259"/>
        </pc:sldMkLst>
        <pc:spChg chg="mod">
          <ac:chgData name="Chaudhari, Ninad" userId="61f91424-92f2-4296-a5ff-baab0da26c39" providerId="ADAL" clId="{7283577C-2E49-49D0-BEA3-CAE44DB25B7F}" dt="2017-11-15T21:31:04.552" v="502" actId="20577"/>
          <ac:spMkLst>
            <pc:docMk/>
            <pc:sldMk cId="3411769895" sldId="259"/>
            <ac:spMk id="2" creationId="{9E85F654-EA00-4016-805C-037477935711}"/>
          </ac:spMkLst>
        </pc:spChg>
        <pc:spChg chg="mod">
          <ac:chgData name="Chaudhari, Ninad" userId="61f91424-92f2-4296-a5ff-baab0da26c39" providerId="ADAL" clId="{7283577C-2E49-49D0-BEA3-CAE44DB25B7F}" dt="2017-11-15T21:33:31.318" v="1006" actId="20577"/>
          <ac:spMkLst>
            <pc:docMk/>
            <pc:sldMk cId="3411769895" sldId="259"/>
            <ac:spMk id="3" creationId="{D48260D2-866B-410B-95BC-8EEFCC52367E}"/>
          </ac:spMkLst>
        </pc:spChg>
      </pc:sldChg>
      <pc:sldChg chg="addSp modSp add">
        <pc:chgData name="Chaudhari, Ninad" userId="61f91424-92f2-4296-a5ff-baab0da26c39" providerId="ADAL" clId="{7283577C-2E49-49D0-BEA3-CAE44DB25B7F}" dt="2017-11-15T21:40:23.286" v="1138" actId="5793"/>
        <pc:sldMkLst>
          <pc:docMk/>
          <pc:sldMk cId="2904104116" sldId="260"/>
        </pc:sldMkLst>
        <pc:spChg chg="mod">
          <ac:chgData name="Chaudhari, Ninad" userId="61f91424-92f2-4296-a5ff-baab0da26c39" providerId="ADAL" clId="{7283577C-2E49-49D0-BEA3-CAE44DB25B7F}" dt="2017-11-15T21:37:35.571" v="1025" actId="20577"/>
          <ac:spMkLst>
            <pc:docMk/>
            <pc:sldMk cId="2904104116" sldId="260"/>
            <ac:spMk id="2" creationId="{3ADDD863-6A6B-47AB-BE1D-3518CCFB5F8D}"/>
          </ac:spMkLst>
        </pc:spChg>
        <pc:spChg chg="mod">
          <ac:chgData name="Chaudhari, Ninad" userId="61f91424-92f2-4296-a5ff-baab0da26c39" providerId="ADAL" clId="{7283577C-2E49-49D0-BEA3-CAE44DB25B7F}" dt="2017-11-15T21:40:23.286" v="1138" actId="5793"/>
          <ac:spMkLst>
            <pc:docMk/>
            <pc:sldMk cId="2904104116" sldId="260"/>
            <ac:spMk id="3" creationId="{5264C295-CE72-4F35-B762-2C65EEE31C06}"/>
          </ac:spMkLst>
        </pc:spChg>
        <pc:picChg chg="add">
          <ac:chgData name="Chaudhari, Ninad" userId="61f91424-92f2-4296-a5ff-baab0da26c39" providerId="ADAL" clId="{7283577C-2E49-49D0-BEA3-CAE44DB25B7F}" dt="2017-11-15T21:38:12.598" v="1088" actId="5793"/>
          <ac:picMkLst>
            <pc:docMk/>
            <pc:sldMk cId="2904104116" sldId="260"/>
            <ac:picMk id="4" creationId="{8B5356B9-E80A-41F5-83BB-B7EDE8958882}"/>
          </ac:picMkLst>
        </pc:picChg>
      </pc:sldChg>
      <pc:sldChg chg="addSp delSp modSp add">
        <pc:chgData name="Chaudhari, Ninad" userId="61f91424-92f2-4296-a5ff-baab0da26c39" providerId="ADAL" clId="{7283577C-2E49-49D0-BEA3-CAE44DB25B7F}" dt="2017-12-12T07:06:26.713" v="1211" actId="20577"/>
        <pc:sldMkLst>
          <pc:docMk/>
          <pc:sldMk cId="3319119980" sldId="261"/>
        </pc:sldMkLst>
        <pc:spChg chg="mod">
          <ac:chgData name="Chaudhari, Ninad" userId="61f91424-92f2-4296-a5ff-baab0da26c39" providerId="ADAL" clId="{7283577C-2E49-49D0-BEA3-CAE44DB25B7F}" dt="2017-12-12T07:06:26.713" v="1211" actId="20577"/>
          <ac:spMkLst>
            <pc:docMk/>
            <pc:sldMk cId="3319119980" sldId="261"/>
            <ac:spMk id="2" creationId="{AA39CE26-27DB-4B2E-927D-2C6063F1823F}"/>
          </ac:spMkLst>
        </pc:spChg>
        <pc:spChg chg="del">
          <ac:chgData name="Chaudhari, Ninad" userId="61f91424-92f2-4296-a5ff-baab0da26c39" providerId="ADAL" clId="{7283577C-2E49-49D0-BEA3-CAE44DB25B7F}" dt="2017-11-15T21:39:26.271" v="1093" actId="14100"/>
          <ac:spMkLst>
            <pc:docMk/>
            <pc:sldMk cId="3319119980" sldId="261"/>
            <ac:spMk id="3" creationId="{4EF40D70-A225-484C-A1F8-3C8F6A004325}"/>
          </ac:spMkLst>
        </pc:spChg>
        <pc:picChg chg="add mod modCrop">
          <ac:chgData name="Chaudhari, Ninad" userId="61f91424-92f2-4296-a5ff-baab0da26c39" providerId="ADAL" clId="{7283577C-2E49-49D0-BEA3-CAE44DB25B7F}" dt="2017-11-15T21:40:13.421" v="1129" actId="14100"/>
          <ac:picMkLst>
            <pc:docMk/>
            <pc:sldMk cId="3319119980" sldId="261"/>
            <ac:picMk id="4" creationId="{185577AA-412A-4CC8-8E30-1E0C8C8827F3}"/>
          </ac:picMkLst>
        </pc:picChg>
      </pc:sldChg>
      <pc:sldChg chg="modSp add">
        <pc:chgData name="Chaudhari, Ninad" userId="61f91424-92f2-4296-a5ff-baab0da26c39" providerId="ADAL" clId="{7283577C-2E49-49D0-BEA3-CAE44DB25B7F}" dt="2017-11-15T21:58:54.824" v="1178" actId="20577"/>
        <pc:sldMkLst>
          <pc:docMk/>
          <pc:sldMk cId="1697925130" sldId="262"/>
        </pc:sldMkLst>
        <pc:spChg chg="mod">
          <ac:chgData name="Chaudhari, Ninad" userId="61f91424-92f2-4296-a5ff-baab0da26c39" providerId="ADAL" clId="{7283577C-2E49-49D0-BEA3-CAE44DB25B7F}" dt="2017-11-15T21:58:50.209" v="1166" actId="20577"/>
          <ac:spMkLst>
            <pc:docMk/>
            <pc:sldMk cId="1697925130" sldId="262"/>
            <ac:spMk id="2" creationId="{A2FB7C86-2B07-4D85-973C-63650D5439C6}"/>
          </ac:spMkLst>
        </pc:spChg>
        <pc:spChg chg="mod">
          <ac:chgData name="Chaudhari, Ninad" userId="61f91424-92f2-4296-a5ff-baab0da26c39" providerId="ADAL" clId="{7283577C-2E49-49D0-BEA3-CAE44DB25B7F}" dt="2017-11-15T21:58:54.824" v="1178" actId="20577"/>
          <ac:spMkLst>
            <pc:docMk/>
            <pc:sldMk cId="1697925130" sldId="262"/>
            <ac:spMk id="3" creationId="{3AE5279F-D010-42A6-BBAD-DE3990578F56}"/>
          </ac:spMkLst>
        </pc:spChg>
      </pc:sldChg>
      <pc:sldChg chg="modSp add del">
        <pc:chgData name="Chaudhari, Ninad" userId="61f91424-92f2-4296-a5ff-baab0da26c39" providerId="ADAL" clId="{7283577C-2E49-49D0-BEA3-CAE44DB25B7F}" dt="2017-11-15T21:58:35.073" v="1146" actId="2696"/>
        <pc:sldMkLst>
          <pc:docMk/>
          <pc:sldMk cId="1922643938" sldId="262"/>
        </pc:sldMkLst>
        <pc:spChg chg="mod">
          <ac:chgData name="Chaudhari, Ninad" userId="61f91424-92f2-4296-a5ff-baab0da26c39" providerId="ADAL" clId="{7283577C-2E49-49D0-BEA3-CAE44DB25B7F}" dt="2017-11-15T21:58:32.239" v="1145" actId="20577"/>
          <ac:spMkLst>
            <pc:docMk/>
            <pc:sldMk cId="1922643938" sldId="262"/>
            <ac:spMk id="2" creationId="{A12C2E7D-FCD8-44F3-8F26-8B0D3023C9A6}"/>
          </ac:spMkLst>
        </pc:spChg>
      </pc:sldChg>
      <pc:sldChg chg="add del">
        <pc:chgData name="Chaudhari, Ninad" userId="61f91424-92f2-4296-a5ff-baab0da26c39" providerId="ADAL" clId="{7283577C-2E49-49D0-BEA3-CAE44DB25B7F}" dt="2017-11-15T21:58:39.475" v="1148" actId="2696"/>
        <pc:sldMkLst>
          <pc:docMk/>
          <pc:sldMk cId="282416744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1D7F-E6CC-4952-AF30-6B4B0B25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4C45-0AA7-4C03-A92B-3BB1BDC4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A13D-59C5-40D2-B145-65AB8321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78CA-9E99-4B4F-92F9-FA4E5496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E93E-01AF-4467-A8DF-19FDC72B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5DA-E77C-4755-B7B6-C97D54F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63C0-699B-42CD-A0D5-4D68CB659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BFEC-FD06-4EC9-900E-AA17A0F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82C4-ADEE-4DC1-8082-C414C6F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EE4D-8FE8-4FF0-ABBA-97D88DD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7665-2484-4184-AE83-43996CF5D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C48A-A928-47F4-9D3A-0290322A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0137-C3B2-4FAD-A22F-F51238A8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DF0B-31FE-432C-831B-C1693890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0193-693A-4873-8BA8-EEF9481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D1CD-7857-4665-96B6-C9D8A38B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FF68-E92B-438F-B375-392458CE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900D-9711-40AC-A63F-C024965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0159-67D5-434D-ADBB-32C450E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932D-6623-4749-B493-BF036A11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951-251C-4888-B513-350CE32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EA91-1D0F-4B60-B6C4-DCBCD871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37D7-AA63-4608-ADBC-910C5AA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E8F9-12E9-4ADE-88DF-ECDE819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2A1B-5F47-4AA3-A4A9-838704F1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15A1-73B0-4308-86F3-228E4FC5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21C0-91FE-425A-995E-0922DC9A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288E5-5784-4613-A313-27A16B431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562F7-D0E7-4647-B853-DB5F2B9E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F4B23-A6D5-42AF-9DA3-1C18599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8AEE4-3331-4CB1-9060-94A432A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650-7CCA-40A2-AE06-90B34AEF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A0EF-B871-4B7E-8CE6-72A7D573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D910-3253-4491-9AEC-1BDF4BCA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8BD26-A159-46C7-B21D-4486FDBB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8E4CC-FAF5-4C92-8D60-7B413EF9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EF69-99F7-4F15-8132-3432F82D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77B6-3A19-4F9D-B334-D09DEDF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735D2-7F10-4574-A647-3F40D9BD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64B1-98E3-4E2A-9019-CA7018D5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9FE46-60EB-4C1B-8DEC-A84F972E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87E4-407A-4833-8078-6A9F6216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A463-9B03-41AE-90DD-9C6EF7B2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3CD70-06F2-483B-916E-49A35C3D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28ED7-686C-4F26-9847-1F84801B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78AC-65DE-42DC-8A27-C370F84F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8C6A-9505-4B9A-B079-51AA7B11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236C-2F61-4123-97B7-F1EA83FD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8B6E-90E3-4255-A662-A3499E45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4168-4C3D-47A8-A412-8CE23EBE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5BFD7-4157-4BB0-96E3-EA75FE19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17B7-9352-4251-BA64-7841B7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76BF-AA24-496B-AFD2-259A9B89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61C4-6910-4F80-B48F-92FFE155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E669-9CF1-4A13-9704-0AE7DE35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71B1-A51E-4B77-8D94-AE84BA67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A07D3-C81A-4489-ACCE-C41391E0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5CF4-6C2B-40E6-A346-C19A0CF8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5AA7-D550-4FD8-963E-8D4FEEC3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6198-0F3B-4F4B-92A7-CED9F92A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39B6-3014-48A7-BAEF-EB2FC7DD3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D2FD-7B80-4CAE-AF76-FF43844CCC92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C469-4109-45F8-8091-C52875A6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F682-BEA8-45EC-A7CB-64917DF5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7FE0-EA30-4CD1-8F85-9C4D3C14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036B-2673-4048-A2F5-02159332F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Automatic Target </a:t>
            </a:r>
            <a:r>
              <a:rPr lang="en-US" dirty="0"/>
              <a:t>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8A04A-268C-4FB4-B82C-2B0E0FEC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903110" cy="1655762"/>
          </a:xfrm>
        </p:spPr>
        <p:txBody>
          <a:bodyPr/>
          <a:lstStyle/>
          <a:p>
            <a:r>
              <a:rPr lang="en-US" dirty="0"/>
              <a:t>Mid Project Presentation</a:t>
            </a:r>
          </a:p>
          <a:p>
            <a:r>
              <a:rPr lang="en-US" dirty="0"/>
              <a:t>-- Ninad </a:t>
            </a:r>
            <a:r>
              <a:rPr lang="en-US" dirty="0" err="1"/>
              <a:t>P.Chaudhari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D53-A6CA-4864-8C99-16E3CDE4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5F05-CF07-4322-AB27-1EF57AE3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Detect the small circle.</a:t>
            </a:r>
          </a:p>
          <a:p>
            <a:r>
              <a:rPr lang="en-US" dirty="0"/>
              <a:t>Refine the Circle as much as I can.</a:t>
            </a:r>
          </a:p>
          <a:p>
            <a:r>
              <a:rPr lang="en-US" dirty="0"/>
              <a:t>Detect the large Circle.</a:t>
            </a:r>
          </a:p>
          <a:p>
            <a:r>
              <a:rPr lang="en-US" dirty="0"/>
              <a:t>Get centers</a:t>
            </a:r>
          </a:p>
          <a:p>
            <a:r>
              <a:rPr lang="en-US" dirty="0"/>
              <a:t>Study the standards for the target</a:t>
            </a:r>
          </a:p>
          <a:p>
            <a:r>
              <a:rPr lang="en-US" dirty="0"/>
              <a:t>Formula to calculate the score after giving centers.</a:t>
            </a:r>
          </a:p>
          <a:p>
            <a:r>
              <a:rPr lang="en-US" dirty="0"/>
              <a:t>Make it independent of scale.</a:t>
            </a:r>
          </a:p>
          <a:p>
            <a:r>
              <a:rPr lang="en-US" dirty="0"/>
              <a:t>Study Techniques for mobile CV Compute.</a:t>
            </a:r>
          </a:p>
          <a:p>
            <a:r>
              <a:rPr lang="en-US" dirty="0"/>
              <a:t>Transfer logic to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23999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37CD-E5FD-4863-A1B2-5C088A0E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smaller circle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CF79-224A-4540-8EF7-D216E998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various papers, I am assuming best case </a:t>
            </a:r>
          </a:p>
          <a:p>
            <a:r>
              <a:rPr lang="en-US" dirty="0"/>
              <a:t>even assuming that I have detected the circle.</a:t>
            </a:r>
          </a:p>
          <a:p>
            <a:r>
              <a:rPr lang="en-US" dirty="0"/>
              <a:t>Trying closing and opening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7612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F654-EA00-4016-805C-03747793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60D2-866B-410B-95BC-8EEFCC52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– Canny</a:t>
            </a:r>
          </a:p>
          <a:p>
            <a:r>
              <a:rPr lang="en-US" dirty="0"/>
              <a:t>Ways to do CV on Mobile – 2</a:t>
            </a:r>
          </a:p>
          <a:p>
            <a:r>
              <a:rPr lang="en-US" dirty="0"/>
              <a:t>1 - Java OpenCV </a:t>
            </a:r>
          </a:p>
          <a:p>
            <a:r>
              <a:rPr lang="en-US" dirty="0"/>
              <a:t>2 – Write OpenCV on Computer, compile for every platform and build wrapper. </a:t>
            </a:r>
          </a:p>
          <a:p>
            <a:r>
              <a:rPr lang="en-US" dirty="0"/>
              <a:t>Hough circle lags. Somehow need to specify Framerate or skip a few frames.</a:t>
            </a:r>
          </a:p>
          <a:p>
            <a:r>
              <a:rPr lang="en-US" dirty="0"/>
              <a:t>Resize should do the trick – But I loose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D863-6A6B-47AB-BE1D-3518CCFB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C295-CE72-4F35-B762-2C65EEE3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777" cy="4351338"/>
          </a:xfrm>
        </p:spPr>
        <p:txBody>
          <a:bodyPr/>
          <a:lstStyle/>
          <a:p>
            <a:r>
              <a:rPr lang="en-US" dirty="0"/>
              <a:t>0.5mm Think Line.</a:t>
            </a:r>
          </a:p>
          <a:p>
            <a:r>
              <a:rPr lang="en-US" dirty="0"/>
              <a:t>If it touches line, It’s the inner point.</a:t>
            </a:r>
          </a:p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B5356B9-E80A-41F5-83BB-B7EDE8958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CE26-27DB-4B2E-927D-2C6063F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for each ring – Doesn’t </a:t>
            </a:r>
            <a:r>
              <a:rPr lang="en-US"/>
              <a:t>work very well</a:t>
            </a:r>
            <a:endParaRPr lang="en-US" dirty="0"/>
          </a:p>
        </p:txBody>
      </p:sp>
      <p:pic>
        <p:nvPicPr>
          <p:cNvPr id="4" name="Content Placeholder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85577AA-412A-4CC8-8E30-1E0C8C88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4" t="30832" r="43050" b="36538"/>
          <a:stretch/>
        </p:blipFill>
        <p:spPr>
          <a:xfrm>
            <a:off x="3840481" y="2011679"/>
            <a:ext cx="4136570" cy="41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7C86-2B07-4D85-973C-63650D5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279F-D010-42A6-BBAD-DE3990578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9792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Automatic Target Scoring</vt:lpstr>
      <vt:lpstr>Steps</vt:lpstr>
      <vt:lpstr>Make The smaller circle better</vt:lpstr>
      <vt:lpstr>Mobile Development</vt:lpstr>
      <vt:lpstr>Target Information</vt:lpstr>
      <vt:lpstr>Hough for each ring – Doesn’t work very well</vt:lpstr>
      <vt:lpstr>Demo!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Shot Scoring</dc:title>
  <dc:creator>Chaudhari, Ninad</dc:creator>
  <cp:lastModifiedBy>Chaudhari, Ninad</cp:lastModifiedBy>
  <cp:revision>4</cp:revision>
  <dcterms:created xsi:type="dcterms:W3CDTF">2017-11-15T21:16:50Z</dcterms:created>
  <dcterms:modified xsi:type="dcterms:W3CDTF">2017-12-22T01:57:59Z</dcterms:modified>
</cp:coreProperties>
</file>